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18689F-0F81-4EED-98A2-1C6DA034B3A4}" type="datetimeFigureOut">
              <a:rPr lang="zh-CN" altLang="en-US" smtClean="0"/>
              <a:pPr/>
              <a:t>2023/2/25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专业外语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软件工程  物联网</a:t>
            </a:r>
            <a:endParaRPr lang="en-US" altLang="zh-CN" smtClean="0"/>
          </a:p>
          <a:p>
            <a:r>
              <a:rPr lang="en-US" altLang="zh-CN" smtClean="0"/>
              <a:t>2023-</a:t>
            </a:r>
            <a:r>
              <a:rPr lang="zh-CN" altLang="en-US" smtClean="0"/>
              <a:t>练习</a:t>
            </a:r>
            <a:r>
              <a:rPr lang="en-US" altLang="zh-CN" smtClean="0"/>
              <a:t>1-2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mtClean="0"/>
              <a:t>一，翻译英语单词和短语</a:t>
            </a:r>
            <a:r>
              <a:rPr lang="zh-CN" altLang="en-US" smtClean="0"/>
              <a:t>： 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en-US" altLang="zh-CN" smtClean="0"/>
              <a:t>. </a:t>
            </a:r>
            <a:r>
              <a:rPr lang="en-US" smtClean="0"/>
              <a:t>digital </a:t>
            </a:r>
            <a:r>
              <a:rPr lang="en-US" smtClean="0"/>
              <a:t>camera </a:t>
            </a:r>
            <a:r>
              <a:rPr lang="zh-CN" altLang="en-US" smtClean="0"/>
              <a:t>数码相机</a:t>
            </a:r>
            <a:endParaRPr lang="en-US" altLang="zh-CN" smtClean="0"/>
          </a:p>
          <a:p>
            <a:r>
              <a:rPr lang="en-US" smtClean="0"/>
              <a:t>2</a:t>
            </a:r>
            <a:r>
              <a:rPr lang="en-US" smtClean="0"/>
              <a:t>. </a:t>
            </a:r>
            <a:r>
              <a:rPr lang="en-US" smtClean="0"/>
              <a:t>display </a:t>
            </a:r>
            <a:r>
              <a:rPr lang="en-US" smtClean="0"/>
              <a:t>screen </a:t>
            </a:r>
            <a:r>
              <a:rPr lang="zh-CN" altLang="en-US" smtClean="0"/>
              <a:t>显示屏</a:t>
            </a:r>
            <a:endParaRPr lang="en-US" altLang="zh-CN" smtClean="0"/>
          </a:p>
          <a:p>
            <a:r>
              <a:rPr lang="en-US" smtClean="0"/>
              <a:t>3</a:t>
            </a:r>
            <a:r>
              <a:rPr lang="en-US" smtClean="0"/>
              <a:t>. </a:t>
            </a:r>
            <a:r>
              <a:rPr lang="en-US" smtClean="0"/>
              <a:t>database </a:t>
            </a:r>
            <a:r>
              <a:rPr lang="zh-CN" altLang="en-US" smtClean="0"/>
              <a:t>数据库</a:t>
            </a:r>
            <a:endParaRPr lang="en-US" altLang="zh-CN" smtClean="0"/>
          </a:p>
          <a:p>
            <a:r>
              <a:rPr lang="en-US" smtClean="0"/>
              <a:t>4</a:t>
            </a:r>
            <a:r>
              <a:rPr lang="en-US" smtClean="0"/>
              <a:t>. input </a:t>
            </a:r>
            <a:r>
              <a:rPr lang="en-US" smtClean="0"/>
              <a:t>device </a:t>
            </a:r>
            <a:r>
              <a:rPr lang="zh-CN" altLang="en-US" smtClean="0"/>
              <a:t>输入设备</a:t>
            </a:r>
            <a:endParaRPr lang="en-US" altLang="zh-CN" smtClean="0"/>
          </a:p>
          <a:p>
            <a:r>
              <a:rPr lang="en-US" smtClean="0"/>
              <a:t>5</a:t>
            </a:r>
            <a:r>
              <a:rPr lang="en-US" smtClean="0"/>
              <a:t>. </a:t>
            </a:r>
            <a:r>
              <a:rPr lang="en-US" smtClean="0"/>
              <a:t>machine-coded </a:t>
            </a:r>
            <a:r>
              <a:rPr lang="zh-CN" altLang="en-US" smtClean="0"/>
              <a:t>机器码的</a:t>
            </a:r>
            <a:endParaRPr lang="en-US" smtClean="0"/>
          </a:p>
          <a:p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第一次练习答案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mtClean="0"/>
              <a:t>二</a:t>
            </a:r>
            <a:r>
              <a:rPr lang="zh-CN" altLang="en-US" smtClean="0"/>
              <a:t>，阅读课文，解释术语</a:t>
            </a:r>
            <a:r>
              <a:rPr lang="zh-CN" altLang="en-US" smtClean="0"/>
              <a:t>： 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en-US" altLang="zh-CN" smtClean="0"/>
              <a:t>. </a:t>
            </a:r>
            <a:r>
              <a:rPr lang="zh-CN" altLang="en-US" smtClean="0"/>
              <a:t>（</a:t>
            </a:r>
            <a:r>
              <a:rPr lang="en-US" altLang="zh-CN" smtClean="0">
                <a:solidFill>
                  <a:srgbClr val="FF0000"/>
                </a:solidFill>
              </a:rPr>
              <a:t>c</a:t>
            </a:r>
            <a:r>
              <a:rPr lang="zh-CN" altLang="en-US" smtClean="0"/>
              <a:t>）</a:t>
            </a:r>
            <a:r>
              <a:rPr lang="en-US" smtClean="0"/>
              <a:t>computer </a:t>
            </a:r>
            <a:endParaRPr lang="en-US" smtClean="0"/>
          </a:p>
          <a:p>
            <a:r>
              <a:rPr lang="en-US" smtClean="0"/>
              <a:t>2</a:t>
            </a:r>
            <a:r>
              <a:rPr lang="en-US" smtClean="0"/>
              <a:t>. </a:t>
            </a:r>
            <a:r>
              <a:rPr lang="en-US" smtClean="0"/>
              <a:t>（</a:t>
            </a:r>
            <a:r>
              <a:rPr lang="en-US" smtClean="0">
                <a:solidFill>
                  <a:srgbClr val="FF0000"/>
                </a:solidFill>
              </a:rPr>
              <a:t>e</a:t>
            </a:r>
            <a:r>
              <a:rPr lang="en-US" smtClean="0"/>
              <a:t>）control </a:t>
            </a:r>
            <a:r>
              <a:rPr lang="en-US" smtClean="0"/>
              <a:t>unit </a:t>
            </a:r>
            <a:endParaRPr lang="en-US" smtClean="0"/>
          </a:p>
          <a:p>
            <a:r>
              <a:rPr lang="en-US" smtClean="0"/>
              <a:t>3</a:t>
            </a:r>
            <a:r>
              <a:rPr lang="en-US" smtClean="0"/>
              <a:t>. </a:t>
            </a:r>
            <a:r>
              <a:rPr lang="en-US" smtClean="0"/>
              <a:t>（</a:t>
            </a:r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/>
              <a:t>）registers </a:t>
            </a:r>
          </a:p>
          <a:p>
            <a:r>
              <a:rPr lang="en-US" smtClean="0"/>
              <a:t>4</a:t>
            </a:r>
            <a:r>
              <a:rPr lang="en-US" smtClean="0"/>
              <a:t>. </a:t>
            </a:r>
            <a:r>
              <a:rPr lang="en-US" smtClean="0"/>
              <a:t>（</a:t>
            </a:r>
            <a:r>
              <a:rPr lang="en-US" smtClean="0">
                <a:solidFill>
                  <a:srgbClr val="FF0000"/>
                </a:solidFill>
              </a:rPr>
              <a:t>b</a:t>
            </a:r>
            <a:r>
              <a:rPr lang="en-US" smtClean="0"/>
              <a:t>）servers </a:t>
            </a:r>
          </a:p>
          <a:p>
            <a:r>
              <a:rPr lang="en-US" smtClean="0"/>
              <a:t>5</a:t>
            </a:r>
            <a:r>
              <a:rPr lang="en-US" smtClean="0"/>
              <a:t>. </a:t>
            </a:r>
            <a:r>
              <a:rPr lang="en-US" smtClean="0"/>
              <a:t>（</a:t>
            </a:r>
            <a:r>
              <a:rPr lang="en-US" smtClean="0">
                <a:solidFill>
                  <a:srgbClr val="FF0000"/>
                </a:solidFill>
              </a:rPr>
              <a:t>d</a:t>
            </a:r>
            <a:r>
              <a:rPr lang="en-US" smtClean="0"/>
              <a:t>）basic </a:t>
            </a:r>
            <a:r>
              <a:rPr lang="en-US" smtClean="0"/>
              <a:t>operations within a </a:t>
            </a:r>
            <a:r>
              <a:rPr lang="en-US" smtClean="0"/>
              <a:t>computer </a:t>
            </a:r>
            <a:endParaRPr lang="en-US" smtClean="0"/>
          </a:p>
          <a:p>
            <a:r>
              <a:rPr lang="en-US" smtClean="0"/>
              <a:t>a</a:t>
            </a:r>
            <a:r>
              <a:rPr lang="en-US" smtClean="0"/>
              <a:t>. storage location inside the </a:t>
            </a:r>
            <a:r>
              <a:rPr lang="en-US" smtClean="0"/>
              <a:t>processor </a:t>
            </a:r>
            <a:endParaRPr lang="en-US" smtClean="0"/>
          </a:p>
          <a:p>
            <a:r>
              <a:rPr lang="en-US" smtClean="0"/>
              <a:t>b</a:t>
            </a:r>
            <a:r>
              <a:rPr lang="en-US" smtClean="0"/>
              <a:t>. midrange </a:t>
            </a:r>
            <a:r>
              <a:rPr lang="en-US" smtClean="0"/>
              <a:t>computers </a:t>
            </a:r>
            <a:endParaRPr lang="en-US" smtClean="0"/>
          </a:p>
          <a:p>
            <a:r>
              <a:rPr lang="en-US" smtClean="0"/>
              <a:t>c</a:t>
            </a:r>
            <a:r>
              <a:rPr lang="en-US" smtClean="0"/>
              <a:t>. a programming electronic </a:t>
            </a:r>
            <a:r>
              <a:rPr lang="en-US" smtClean="0"/>
              <a:t>device </a:t>
            </a:r>
            <a:endParaRPr lang="en-US" smtClean="0"/>
          </a:p>
          <a:p>
            <a:r>
              <a:rPr lang="en-US" smtClean="0"/>
              <a:t>d</a:t>
            </a:r>
            <a:r>
              <a:rPr lang="en-US" smtClean="0"/>
              <a:t>. input, processing, storage and </a:t>
            </a:r>
            <a:r>
              <a:rPr lang="en-US" smtClean="0"/>
              <a:t>output </a:t>
            </a:r>
            <a:endParaRPr lang="en-US" smtClean="0"/>
          </a:p>
          <a:p>
            <a:r>
              <a:rPr lang="en-US" smtClean="0"/>
              <a:t>e</a:t>
            </a:r>
            <a:r>
              <a:rPr lang="en-US" smtClean="0"/>
              <a:t>. supervises the operation of the entire computer system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</a:t>
            </a:r>
            <a:r>
              <a:rPr lang="zh-CN" altLang="en-US" smtClean="0"/>
              <a:t>次练习的答案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一，翻译英语单词和短语</a:t>
            </a:r>
            <a:r>
              <a:rPr lang="zh-CN" altLang="en-US" smtClean="0"/>
              <a:t>： 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1</a:t>
            </a:r>
            <a:r>
              <a:rPr lang="en-US" altLang="zh-CN" smtClean="0"/>
              <a:t>. </a:t>
            </a:r>
            <a:r>
              <a:rPr lang="en-US" smtClean="0"/>
              <a:t>microprocessor </a:t>
            </a:r>
            <a:r>
              <a:rPr lang="en-US" smtClean="0"/>
              <a:t>  </a:t>
            </a:r>
            <a:r>
              <a:rPr lang="zh-CN" altLang="en-US" smtClean="0"/>
              <a:t>微处理器</a:t>
            </a:r>
            <a:endParaRPr lang="en-US" smtClean="0"/>
          </a:p>
          <a:p>
            <a:r>
              <a:rPr lang="en-US" smtClean="0"/>
              <a:t>2</a:t>
            </a:r>
            <a:r>
              <a:rPr lang="en-US" smtClean="0"/>
              <a:t>. </a:t>
            </a:r>
            <a:r>
              <a:rPr lang="en-US" smtClean="0"/>
              <a:t>byte </a:t>
            </a:r>
            <a:r>
              <a:rPr lang="en-US" smtClean="0"/>
              <a:t> </a:t>
            </a:r>
            <a:r>
              <a:rPr lang="zh-CN" altLang="en-US" smtClean="0"/>
              <a:t>字节</a:t>
            </a:r>
            <a:endParaRPr lang="en-US" smtClean="0"/>
          </a:p>
          <a:p>
            <a:r>
              <a:rPr lang="en-US" smtClean="0"/>
              <a:t>3</a:t>
            </a:r>
            <a:r>
              <a:rPr lang="en-US" smtClean="0"/>
              <a:t>. parallel </a:t>
            </a:r>
            <a:r>
              <a:rPr lang="en-US" smtClean="0"/>
              <a:t>processing </a:t>
            </a:r>
            <a:r>
              <a:rPr lang="en-US" smtClean="0"/>
              <a:t>  </a:t>
            </a:r>
            <a:r>
              <a:rPr lang="zh-CN" altLang="en-US" smtClean="0"/>
              <a:t>并行处理</a:t>
            </a:r>
            <a:endParaRPr lang="en-US" smtClean="0"/>
          </a:p>
          <a:p>
            <a:r>
              <a:rPr lang="en-US" smtClean="0"/>
              <a:t>4</a:t>
            </a:r>
            <a:r>
              <a:rPr lang="en-US" smtClean="0"/>
              <a:t>. </a:t>
            </a:r>
            <a:r>
              <a:rPr lang="en-US" smtClean="0"/>
              <a:t>embedded </a:t>
            </a:r>
            <a:r>
              <a:rPr lang="en-US" smtClean="0"/>
              <a:t>  </a:t>
            </a:r>
            <a:r>
              <a:rPr lang="zh-CN" altLang="en-US" smtClean="0"/>
              <a:t>嵌入式的</a:t>
            </a:r>
            <a:endParaRPr lang="en-US" smtClean="0"/>
          </a:p>
          <a:p>
            <a:r>
              <a:rPr lang="en-US" smtClean="0"/>
              <a:t>5</a:t>
            </a:r>
            <a:r>
              <a:rPr lang="en-US" smtClean="0"/>
              <a:t>. </a:t>
            </a:r>
            <a:r>
              <a:rPr lang="en-US" smtClean="0"/>
              <a:t>motherboard   </a:t>
            </a:r>
            <a:r>
              <a:rPr lang="zh-CN" altLang="en-US" smtClean="0"/>
              <a:t>主板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第二</a:t>
            </a:r>
            <a:r>
              <a:rPr lang="zh-CN" altLang="en-US" smtClean="0"/>
              <a:t>次练习的答案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mtClean="0"/>
              <a:t>二</a:t>
            </a:r>
            <a:r>
              <a:rPr lang="zh-CN" altLang="en-US" smtClean="0"/>
              <a:t>，多选题</a:t>
            </a:r>
            <a:r>
              <a:rPr lang="zh-CN" altLang="en-US" smtClean="0"/>
              <a:t>： 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en-US" altLang="zh-CN" smtClean="0"/>
              <a:t>. </a:t>
            </a:r>
            <a:r>
              <a:rPr lang="en-US" smtClean="0"/>
              <a:t>We often express chip capacities in word size, word size can </a:t>
            </a:r>
            <a:r>
              <a:rPr lang="en-US" smtClean="0"/>
              <a:t>be </a:t>
            </a:r>
            <a:r>
              <a:rPr lang="en-US" smtClean="0"/>
              <a:t>(</a:t>
            </a:r>
            <a:r>
              <a:rPr lang="en-US" smtClean="0">
                <a:solidFill>
                  <a:srgbClr val="FF0000"/>
                </a:solidFill>
              </a:rPr>
              <a:t>abd</a:t>
            </a:r>
            <a:r>
              <a:rPr lang="en-US" smtClean="0"/>
              <a:t> ).</a:t>
            </a:r>
          </a:p>
          <a:p>
            <a:pPr lvl="1"/>
            <a:r>
              <a:rPr lang="en-US" smtClean="0"/>
              <a:t>a</a:t>
            </a:r>
            <a:r>
              <a:rPr lang="en-US" smtClean="0"/>
              <a:t>. one byte b. two bytes c. three bytes d. four </a:t>
            </a:r>
            <a:r>
              <a:rPr lang="en-US" smtClean="0"/>
              <a:t>bytes </a:t>
            </a:r>
            <a:endParaRPr lang="en-US" smtClean="0"/>
          </a:p>
          <a:p>
            <a:r>
              <a:rPr lang="en-US" smtClean="0"/>
              <a:t>2</a:t>
            </a:r>
            <a:r>
              <a:rPr lang="en-US" smtClean="0"/>
              <a:t>. The 64-bit processor can be </a:t>
            </a:r>
            <a:r>
              <a:rPr lang="en-US" smtClean="0"/>
              <a:t>used </a:t>
            </a:r>
            <a:r>
              <a:rPr lang="en-US" smtClean="0"/>
              <a:t>in（</a:t>
            </a:r>
            <a:r>
              <a:rPr lang="en-US" smtClean="0">
                <a:solidFill>
                  <a:srgbClr val="FF0000"/>
                </a:solidFill>
              </a:rPr>
              <a:t>acd</a:t>
            </a:r>
            <a:r>
              <a:rPr lang="en-US" smtClean="0"/>
              <a:t>）. </a:t>
            </a:r>
          </a:p>
          <a:p>
            <a:pPr lvl="1"/>
            <a:r>
              <a:rPr lang="en-US" smtClean="0"/>
              <a:t>a</a:t>
            </a:r>
            <a:r>
              <a:rPr lang="en-US" smtClean="0"/>
              <a:t>. large mainframe computers b. older </a:t>
            </a:r>
            <a:r>
              <a:rPr lang="en-US" smtClean="0"/>
              <a:t>microprocessors </a:t>
            </a:r>
            <a:endParaRPr lang="en-US" smtClean="0"/>
          </a:p>
          <a:p>
            <a:pPr lvl="1"/>
            <a:r>
              <a:rPr lang="en-US" smtClean="0"/>
              <a:t>c</a:t>
            </a:r>
            <a:r>
              <a:rPr lang="en-US" smtClean="0"/>
              <a:t>. supercomputers d. more powerful </a:t>
            </a:r>
            <a:r>
              <a:rPr lang="en-US" smtClean="0"/>
              <a:t>microcomputers </a:t>
            </a:r>
            <a:endParaRPr lang="en-US" smtClean="0"/>
          </a:p>
          <a:p>
            <a:r>
              <a:rPr lang="en-US" smtClean="0"/>
              <a:t>3</a:t>
            </a:r>
            <a:r>
              <a:rPr lang="en-US" smtClean="0"/>
              <a:t>. Multicore processor may </a:t>
            </a:r>
            <a:r>
              <a:rPr lang="en-US" smtClean="0"/>
              <a:t>have </a:t>
            </a:r>
            <a:r>
              <a:rPr lang="en-US" smtClean="0"/>
              <a:t>（</a:t>
            </a:r>
            <a:r>
              <a:rPr lang="en-US" smtClean="0">
                <a:solidFill>
                  <a:srgbClr val="FF0000"/>
                </a:solidFill>
              </a:rPr>
              <a:t>bcd</a:t>
            </a:r>
            <a:r>
              <a:rPr lang="en-US" smtClean="0"/>
              <a:t>） </a:t>
            </a:r>
            <a:r>
              <a:rPr lang="en-US" smtClean="0"/>
              <a:t>cores</a:t>
            </a:r>
            <a:r>
              <a:rPr lang="en-US" smtClean="0"/>
              <a:t>. </a:t>
            </a:r>
            <a:endParaRPr lang="en-US" smtClean="0"/>
          </a:p>
          <a:p>
            <a:pPr lvl="1"/>
            <a:r>
              <a:rPr lang="en-US" smtClean="0"/>
              <a:t>a</a:t>
            </a:r>
            <a:r>
              <a:rPr lang="en-US" smtClean="0"/>
              <a:t>. one b. two c. four d. </a:t>
            </a:r>
            <a:r>
              <a:rPr lang="en-US" smtClean="0"/>
              <a:t>sixteen </a:t>
            </a:r>
            <a:endParaRPr lang="en-US" smtClean="0"/>
          </a:p>
          <a:p>
            <a:r>
              <a:rPr lang="en-US" smtClean="0"/>
              <a:t>4</a:t>
            </a:r>
            <a:r>
              <a:rPr lang="en-US" smtClean="0"/>
              <a:t>. Dual-core processor </a:t>
            </a:r>
            <a:r>
              <a:rPr lang="en-US" smtClean="0"/>
              <a:t>has </a:t>
            </a:r>
            <a:r>
              <a:rPr lang="en-US" smtClean="0"/>
              <a:t>（</a:t>
            </a:r>
            <a:r>
              <a:rPr lang="en-US" smtClean="0">
                <a:solidFill>
                  <a:srgbClr val="FF0000"/>
                </a:solidFill>
              </a:rPr>
              <a:t>bd</a:t>
            </a:r>
            <a:r>
              <a:rPr lang="en-US" smtClean="0"/>
              <a:t>）. </a:t>
            </a:r>
          </a:p>
          <a:p>
            <a:pPr lvl="1"/>
            <a:r>
              <a:rPr lang="en-US" smtClean="0"/>
              <a:t>a</a:t>
            </a:r>
            <a:r>
              <a:rPr lang="en-US" smtClean="0"/>
              <a:t>. one CPU core b. two CPU core c. one-level </a:t>
            </a:r>
            <a:r>
              <a:rPr lang="en-US" smtClean="0"/>
              <a:t>cache </a:t>
            </a:r>
            <a:endParaRPr lang="en-US" smtClean="0"/>
          </a:p>
          <a:p>
            <a:pPr lvl="1"/>
            <a:r>
              <a:rPr lang="en-US" smtClean="0"/>
              <a:t>d</a:t>
            </a:r>
            <a:r>
              <a:rPr lang="en-US" smtClean="0"/>
              <a:t>. two-level </a:t>
            </a:r>
            <a:r>
              <a:rPr lang="en-US" smtClean="0"/>
              <a:t>cache </a:t>
            </a:r>
            <a:endParaRPr lang="en-US" smtClean="0"/>
          </a:p>
          <a:p>
            <a:r>
              <a:rPr lang="en-US" smtClean="0"/>
              <a:t>5</a:t>
            </a:r>
            <a:r>
              <a:rPr lang="en-US" smtClean="0"/>
              <a:t>. We can call a </a:t>
            </a:r>
            <a:r>
              <a:rPr lang="en-US" smtClean="0"/>
              <a:t>chip </a:t>
            </a:r>
            <a:r>
              <a:rPr lang="en-US" smtClean="0"/>
              <a:t>as（</a:t>
            </a:r>
            <a:r>
              <a:rPr lang="en-US" smtClean="0">
                <a:solidFill>
                  <a:srgbClr val="FF0000"/>
                </a:solidFill>
              </a:rPr>
              <a:t>acd</a:t>
            </a:r>
            <a:r>
              <a:rPr lang="en-US" smtClean="0"/>
              <a:t>）. </a:t>
            </a:r>
          </a:p>
          <a:p>
            <a:pPr lvl="1"/>
            <a:r>
              <a:rPr lang="en-US" smtClean="0"/>
              <a:t>a</a:t>
            </a:r>
            <a:r>
              <a:rPr lang="en-US" smtClean="0"/>
              <a:t>. silicon chip b. carrier </a:t>
            </a:r>
            <a:r>
              <a:rPr lang="en-US" smtClean="0"/>
              <a:t>package </a:t>
            </a:r>
            <a:endParaRPr lang="en-US" smtClean="0"/>
          </a:p>
          <a:p>
            <a:pPr lvl="1"/>
            <a:r>
              <a:rPr lang="en-US" smtClean="0"/>
              <a:t>c</a:t>
            </a:r>
            <a:r>
              <a:rPr lang="en-US" smtClean="0"/>
              <a:t>. integrated circuit d. semiconductor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297</TotalTime>
  <Words>297</Words>
  <Application>Microsoft Office PowerPoint</Application>
  <PresentationFormat>全屏显示(4:3)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凸显</vt:lpstr>
      <vt:lpstr>专业外语</vt:lpstr>
      <vt:lpstr>第一次练习答案</vt:lpstr>
      <vt:lpstr>第一次练习答案</vt:lpstr>
      <vt:lpstr>第二次练习的答案</vt:lpstr>
      <vt:lpstr>第二次练习的答案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creator>Administrator</dc:creator>
  <cp:lastModifiedBy>Administrator</cp:lastModifiedBy>
  <cp:revision>81</cp:revision>
  <dcterms:created xsi:type="dcterms:W3CDTF">2023-01-17T01:06:14Z</dcterms:created>
  <dcterms:modified xsi:type="dcterms:W3CDTF">2023-02-25T09:17:20Z</dcterms:modified>
</cp:coreProperties>
</file>