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4EB8D-00AC-48E2-A061-B418FB493BC8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335D7-CF96-484A-B477-58037A1C2A7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335D7-CF96-484A-B477-58037A1C2A7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10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第十次练习答案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786874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一、翻译如下英文单词及短语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DBMS (Data Base Management System)  </a:t>
            </a:r>
            <a:r>
              <a:rPr lang="zh-CN" altLang="en-US" smtClean="0">
                <a:solidFill>
                  <a:srgbClr val="FF0000"/>
                </a:solidFill>
              </a:rPr>
              <a:t>数据库管理系统</a:t>
            </a:r>
            <a:endParaRPr lang="en-US" altLang="zh-CN" smtClean="0">
              <a:solidFill>
                <a:srgbClr val="FF0000"/>
              </a:solidFill>
            </a:endParaRPr>
          </a:p>
          <a:p>
            <a:pPr latinLnBrk="1"/>
            <a:r>
              <a:rPr lang="en-US" altLang="zh-CN" smtClean="0"/>
              <a:t>2.  record                       </a:t>
            </a:r>
            <a:r>
              <a:rPr lang="zh-CN" altLang="en-US" smtClean="0">
                <a:solidFill>
                  <a:srgbClr val="FF0000"/>
                </a:solidFill>
              </a:rPr>
              <a:t>记录</a:t>
            </a:r>
            <a:endParaRPr lang="en-US" altLang="zh-CN" smtClean="0">
              <a:solidFill>
                <a:srgbClr val="FF0000"/>
              </a:solidFill>
            </a:endParaRPr>
          </a:p>
          <a:p>
            <a:pPr latinLnBrk="1"/>
            <a:r>
              <a:rPr lang="en-US" altLang="zh-CN" smtClean="0"/>
              <a:t>3.  menu bar                   </a:t>
            </a:r>
            <a:r>
              <a:rPr lang="zh-CN" altLang="en-US" smtClean="0">
                <a:solidFill>
                  <a:srgbClr val="FF0000"/>
                </a:solidFill>
              </a:rPr>
              <a:t>菜单栏</a:t>
            </a:r>
            <a:endParaRPr lang="en-US" altLang="zh-CN" smtClean="0">
              <a:solidFill>
                <a:srgbClr val="FF0000"/>
              </a:solidFill>
            </a:endParaRPr>
          </a:p>
          <a:p>
            <a:pPr latinLnBrk="1"/>
            <a:r>
              <a:rPr lang="en-US" altLang="zh-CN" smtClean="0"/>
              <a:t>4.  dynamic web page       </a:t>
            </a:r>
            <a:r>
              <a:rPr lang="zh-CN" altLang="en-US" smtClean="0">
                <a:solidFill>
                  <a:srgbClr val="FF0000"/>
                </a:solidFill>
              </a:rPr>
              <a:t>动态网页</a:t>
            </a:r>
            <a:endParaRPr lang="en-US" altLang="zh-CN" smtClean="0">
              <a:solidFill>
                <a:srgbClr val="FF0000"/>
              </a:solidFill>
            </a:endParaRPr>
          </a:p>
          <a:p>
            <a:pPr latinLnBrk="1"/>
            <a:r>
              <a:rPr lang="en-US" altLang="zh-CN" smtClean="0"/>
              <a:t>5.  script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脚本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第十次练习答案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5720" y="1500174"/>
            <a:ext cx="8143932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二、 </a:t>
            </a:r>
            <a:r>
              <a:rPr lang="en-US" altLang="zh-CN" smtClean="0"/>
              <a:t>True/False</a:t>
            </a:r>
          </a:p>
          <a:p>
            <a:pPr latinLnBrk="1"/>
            <a:r>
              <a:rPr lang="en-US" altLang="zh-CN" smtClean="0"/>
              <a:t>1.   ( 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en-US" altLang="zh-CN" smtClean="0"/>
              <a:t> ) There are two types of Web-based database   applications, they are client-server mode and peer-to-peer mode.</a:t>
            </a:r>
          </a:p>
          <a:p>
            <a:pPr latinLnBrk="1"/>
            <a:r>
              <a:rPr lang="en-US" altLang="zh-CN" smtClean="0"/>
              <a:t>2.   ( 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en-US" altLang="zh-CN" smtClean="0"/>
              <a:t> ) To link a database with a Web page should use an appropriate script.</a:t>
            </a:r>
          </a:p>
          <a:p>
            <a:pPr latinLnBrk="1"/>
            <a:r>
              <a:rPr lang="en-US" altLang="zh-CN" smtClean="0"/>
              <a:t>3.   ( 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en-US" altLang="zh-CN" smtClean="0"/>
              <a:t> ) Software that connects a Web server and a   DBMS is called middleware.</a:t>
            </a:r>
          </a:p>
          <a:p>
            <a:pPr latinLnBrk="1"/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第十次练习答案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214422"/>
            <a:ext cx="8572560" cy="5259530"/>
          </a:xfrm>
        </p:spPr>
        <p:txBody>
          <a:bodyPr>
            <a:normAutofit fontScale="77500" lnSpcReduction="20000"/>
          </a:bodyPr>
          <a:lstStyle/>
          <a:p>
            <a:pPr latinLnBrk="1"/>
            <a:r>
              <a:rPr lang="zh-CN" altLang="en-US" smtClean="0"/>
              <a:t>三、多选题</a:t>
            </a:r>
          </a:p>
          <a:p>
            <a:pPr latinLnBrk="1"/>
            <a:r>
              <a:rPr lang="en-US" altLang="zh-CN" smtClean="0"/>
              <a:t>1.  DBMS is 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).</a:t>
            </a:r>
          </a:p>
          <a:p>
            <a:pPr latinLnBrk="1"/>
            <a:r>
              <a:rPr lang="en-US" altLang="zh-CN" smtClean="0"/>
              <a:t>a. a database software             </a:t>
            </a:r>
          </a:p>
          <a:p>
            <a:pPr latinLnBrk="1"/>
            <a:r>
              <a:rPr lang="en-US" altLang="zh-CN" smtClean="0"/>
              <a:t>b. an abbreviation for database management system</a:t>
            </a:r>
          </a:p>
          <a:p>
            <a:pPr latinLnBrk="1"/>
            <a:r>
              <a:rPr lang="en-US" altLang="zh-CN" smtClean="0"/>
              <a:t>c. used to create database                                                     </a:t>
            </a:r>
          </a:p>
          <a:p>
            <a:pPr latinLnBrk="1"/>
            <a:r>
              <a:rPr lang="en-US" altLang="zh-CN" smtClean="0"/>
              <a:t>d. used to manage database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2. The following can be used as a field 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 ).</a:t>
            </a:r>
          </a:p>
          <a:p>
            <a:pPr latinLnBrk="1"/>
            <a:r>
              <a:rPr lang="en-US" altLang="zh-CN" smtClean="0"/>
              <a:t>a. user's name                    b. user's telephone number</a:t>
            </a:r>
          </a:p>
          <a:p>
            <a:pPr latinLnBrk="1"/>
            <a:r>
              <a:rPr lang="en-US" altLang="zh-CN" smtClean="0"/>
              <a:t>c. product name                d. product supplier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3.Modifying database means ( </a:t>
            </a:r>
            <a:r>
              <a:rPr lang="en-US" altLang="zh-CN" smtClean="0">
                <a:solidFill>
                  <a:srgbClr val="FF0000"/>
                </a:solidFill>
              </a:rPr>
              <a:t>abcd</a:t>
            </a:r>
            <a:r>
              <a:rPr lang="en-US" altLang="zh-CN" smtClean="0"/>
              <a:t>  ) .</a:t>
            </a:r>
          </a:p>
          <a:p>
            <a:pPr latinLnBrk="1"/>
            <a:r>
              <a:rPr lang="en-US" altLang="zh-CN" smtClean="0"/>
              <a:t>a. changing table structure         </a:t>
            </a:r>
          </a:p>
          <a:p>
            <a:pPr latinLnBrk="1"/>
            <a:r>
              <a:rPr lang="en-US" altLang="zh-CN" smtClean="0"/>
              <a:t>b. changing data located in the table</a:t>
            </a:r>
          </a:p>
          <a:p>
            <a:pPr latinLnBrk="1"/>
            <a:r>
              <a:rPr lang="en-US" altLang="zh-CN" smtClean="0"/>
              <a:t>c. changing field properties                                        </a:t>
            </a:r>
          </a:p>
          <a:p>
            <a:pPr latinLnBrk="1"/>
            <a:r>
              <a:rPr lang="en-US" altLang="zh-CN" smtClean="0"/>
              <a:t>d. adding new fields</a:t>
            </a:r>
          </a:p>
          <a:p>
            <a:pPr latinLnBrk="1"/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mtClean="0"/>
              <a:t>Please write an essay to introduce your notebook computer.</a:t>
            </a:r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615</TotalTime>
  <Words>228</Words>
  <Application>Microsoft Office PowerPoint</Application>
  <PresentationFormat>全屏显示(4:3)</PresentationFormat>
  <Paragraphs>35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质朴</vt:lpstr>
      <vt:lpstr>专业外语</vt:lpstr>
      <vt:lpstr>第十次练习答案</vt:lpstr>
      <vt:lpstr>第十次练习答案</vt:lpstr>
      <vt:lpstr>第十次练习答案</vt:lpstr>
      <vt:lpstr>幻灯片 5</vt:lpstr>
      <vt:lpstr>幻灯片 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127</cp:revision>
  <dcterms:created xsi:type="dcterms:W3CDTF">2023-01-17T01:06:14Z</dcterms:created>
  <dcterms:modified xsi:type="dcterms:W3CDTF">2023-04-19T06:26:52Z</dcterms:modified>
</cp:coreProperties>
</file>