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一、英译汉以下英语单词和短语 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en-US" smtClean="0"/>
              <a:t>upgrade </a:t>
            </a:r>
            <a:r>
              <a:rPr lang="zh-CN" altLang="en-US" smtClean="0"/>
              <a:t>升级</a:t>
            </a:r>
            <a:endParaRPr lang="en-US" smtClean="0"/>
          </a:p>
          <a:p>
            <a:r>
              <a:rPr lang="en-US" smtClean="0"/>
              <a:t>2. platform  </a:t>
            </a:r>
            <a:r>
              <a:rPr lang="zh-CN" altLang="en-US" smtClean="0"/>
              <a:t>平台</a:t>
            </a:r>
            <a:endParaRPr lang="en-US" smtClean="0"/>
          </a:p>
          <a:p>
            <a:r>
              <a:rPr lang="en-US" smtClean="0"/>
              <a:t>3. default    </a:t>
            </a:r>
            <a:r>
              <a:rPr lang="zh-CN" altLang="en-US" smtClean="0"/>
              <a:t>默认</a:t>
            </a:r>
            <a:endParaRPr lang="en-US" smtClean="0"/>
          </a:p>
          <a:p>
            <a:r>
              <a:rPr lang="en-US" smtClean="0"/>
              <a:t>4. multi-user   </a:t>
            </a:r>
            <a:r>
              <a:rPr lang="zh-CN" altLang="en-US" smtClean="0"/>
              <a:t>多用户</a:t>
            </a:r>
            <a:endParaRPr lang="en-US" smtClean="0"/>
          </a:p>
          <a:p>
            <a:r>
              <a:rPr lang="en-US" smtClean="0"/>
              <a:t>5. device-independent    </a:t>
            </a:r>
            <a:r>
              <a:rPr lang="zh-CN" altLang="en-US" smtClean="0"/>
              <a:t>与设备</a:t>
            </a:r>
            <a:r>
              <a:rPr lang="zh-CN" altLang="en-US" smtClean="0"/>
              <a:t>无关的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二、多选题 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en-US" smtClean="0"/>
              <a:t>Windows 10 has unified ( </a:t>
            </a:r>
            <a:r>
              <a:rPr lang="en-US" altLang="zh-CN" smtClean="0">
                <a:solidFill>
                  <a:srgbClr val="FF0000"/>
                </a:solidFill>
              </a:rPr>
              <a:t>abcd </a:t>
            </a:r>
            <a:r>
              <a:rPr lang="en-US" smtClean="0"/>
              <a:t>). </a:t>
            </a:r>
          </a:p>
          <a:p>
            <a:pPr lvl="1"/>
            <a:r>
              <a:rPr lang="en-US" smtClean="0"/>
              <a:t>a. Xbox One    b. Windows Phone </a:t>
            </a:r>
          </a:p>
          <a:p>
            <a:pPr lvl="1"/>
            <a:r>
              <a:rPr lang="en-US" smtClean="0"/>
              <a:t>c. Windows Embedded    d. Windows PC </a:t>
            </a:r>
          </a:p>
          <a:p>
            <a:r>
              <a:rPr lang="en-US" smtClean="0"/>
              <a:t>2. Task View button of Windows 10 ( </a:t>
            </a:r>
            <a:r>
              <a:rPr lang="en-US" smtClean="0">
                <a:solidFill>
                  <a:srgbClr val="FF0000"/>
                </a:solidFill>
              </a:rPr>
              <a:t>abcd</a:t>
            </a:r>
            <a:r>
              <a:rPr lang="en-US" smtClean="0"/>
              <a:t> ). </a:t>
            </a:r>
          </a:p>
          <a:p>
            <a:pPr lvl="1"/>
            <a:r>
              <a:rPr lang="en-US" smtClean="0"/>
              <a:t>a. is known as virtual desktop system </a:t>
            </a:r>
          </a:p>
          <a:p>
            <a:pPr lvl="1"/>
            <a:r>
              <a:rPr lang="en-US" smtClean="0"/>
              <a:t>b. used for displaying all open windows </a:t>
            </a:r>
          </a:p>
          <a:p>
            <a:pPr lvl="1"/>
            <a:r>
              <a:rPr lang="en-US" smtClean="0"/>
              <a:t>c. used for switching between windows </a:t>
            </a:r>
          </a:p>
          <a:p>
            <a:pPr lvl="1"/>
            <a:r>
              <a:rPr lang="en-US" smtClean="0"/>
              <a:t>d. used for switching between multispaces </a:t>
            </a:r>
          </a:p>
          <a:p>
            <a:r>
              <a:rPr lang="en-US" smtClean="0"/>
              <a:t>3. Windows apps ( </a:t>
            </a:r>
            <a:r>
              <a:rPr lang="en-US" smtClean="0">
                <a:solidFill>
                  <a:srgbClr val="FF0000"/>
                </a:solidFill>
              </a:rPr>
              <a:t>abcd</a:t>
            </a:r>
            <a:r>
              <a:rPr lang="en-US" smtClean="0"/>
              <a:t> ). </a:t>
            </a:r>
          </a:p>
          <a:p>
            <a:pPr lvl="1"/>
            <a:r>
              <a:rPr lang="en-US" smtClean="0"/>
              <a:t>a. can share code across platform </a:t>
            </a:r>
          </a:p>
          <a:p>
            <a:pPr lvl="1"/>
            <a:r>
              <a:rPr lang="en-US" smtClean="0"/>
              <a:t>b. have responsive design </a:t>
            </a:r>
          </a:p>
          <a:p>
            <a:pPr lvl="1"/>
            <a:r>
              <a:rPr lang="en-US" smtClean="0"/>
              <a:t>c. can synchronize data between Windows 10 devices </a:t>
            </a:r>
          </a:p>
          <a:p>
            <a:pPr lvl="1"/>
            <a:r>
              <a:rPr lang="en-US" smtClean="0"/>
              <a:t>d. will be distributed through a unified Windows Store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三、填空题 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en-US" smtClean="0"/>
              <a:t>UNIX can be used on (</a:t>
            </a:r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). </a:t>
            </a:r>
          </a:p>
          <a:p>
            <a:r>
              <a:rPr lang="en-US" smtClean="0"/>
              <a:t>2. The UNIX allows user to run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) </a:t>
            </a:r>
            <a:r>
              <a:rPr lang="en-US" smtClean="0"/>
              <a:t>job at a time. </a:t>
            </a:r>
          </a:p>
          <a:p>
            <a:r>
              <a:rPr lang="en-US" smtClean="0"/>
              <a:t>3. Linux is a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</a:t>
            </a:r>
            <a:r>
              <a:rPr lang="en-US" smtClean="0"/>
              <a:t>operating system. </a:t>
            </a:r>
          </a:p>
          <a:p>
            <a:pPr lvl="1"/>
            <a:r>
              <a:rPr lang="en-US" smtClean="0"/>
              <a:t>a. UNIX-like </a:t>
            </a:r>
          </a:p>
          <a:p>
            <a:pPr lvl="1"/>
            <a:r>
              <a:rPr lang="en-US" smtClean="0"/>
              <a:t>b. PCs, microcomputers, mainframes </a:t>
            </a:r>
          </a:p>
          <a:p>
            <a:pPr lvl="1"/>
            <a:r>
              <a:rPr lang="en-US" smtClean="0"/>
              <a:t>c. more than one</a:t>
            </a:r>
            <a:endParaRPr lang="en-US" altLang="zh-CN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</TotalTime>
  <Words>215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第三次练习答案</vt:lpstr>
      <vt:lpstr>第三次练习答案</vt:lpstr>
      <vt:lpstr>第三次练习答案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86</cp:revision>
  <dcterms:created xsi:type="dcterms:W3CDTF">2023-01-17T01:06:14Z</dcterms:created>
  <dcterms:modified xsi:type="dcterms:W3CDTF">2023-03-04T02:03:30Z</dcterms:modified>
</cp:coreProperties>
</file>