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18689F-0F81-4EED-98A2-1C6DA034B3A4}" type="datetimeFigureOut">
              <a:rPr lang="zh-CN" altLang="en-US" smtClean="0"/>
              <a:pPr/>
              <a:t>2023/3/16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18689F-0F81-4EED-98A2-1C6DA034B3A4}" type="datetimeFigureOut">
              <a:rPr lang="zh-CN" altLang="en-US" smtClean="0"/>
              <a:pPr/>
              <a:t>2023/3/16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18689F-0F81-4EED-98A2-1C6DA034B3A4}" type="datetimeFigureOut">
              <a:rPr lang="zh-CN" altLang="en-US" smtClean="0"/>
              <a:pPr/>
              <a:t>2023/3/16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18689F-0F81-4EED-98A2-1C6DA034B3A4}" type="datetimeFigureOut">
              <a:rPr lang="zh-CN" altLang="en-US" smtClean="0"/>
              <a:pPr/>
              <a:t>2023/3/16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18689F-0F81-4EED-98A2-1C6DA034B3A4}" type="datetimeFigureOut">
              <a:rPr lang="zh-CN" altLang="en-US" smtClean="0"/>
              <a:pPr/>
              <a:t>2023/3/16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专业外语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软件工程  物联网</a:t>
            </a:r>
            <a:endParaRPr lang="en-US" altLang="zh-CN" smtClean="0"/>
          </a:p>
          <a:p>
            <a:r>
              <a:rPr lang="en-US" altLang="zh-CN" smtClean="0"/>
              <a:t>2023-</a:t>
            </a:r>
            <a:r>
              <a:rPr lang="zh-CN" altLang="en-US" smtClean="0"/>
              <a:t>练习</a:t>
            </a:r>
            <a:r>
              <a:rPr lang="en-US" altLang="zh-CN" smtClean="0"/>
              <a:t>5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第五次</a:t>
            </a:r>
            <a:r>
              <a:rPr lang="zh-CN" altLang="en-US" smtClean="0"/>
              <a:t>练习答案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86766" cy="4873752"/>
          </a:xfrm>
        </p:spPr>
        <p:txBody>
          <a:bodyPr>
            <a:normAutofit/>
          </a:bodyPr>
          <a:lstStyle/>
          <a:p>
            <a:pPr latinLnBrk="1"/>
            <a:r>
              <a:rPr lang="zh-CN" altLang="en-US" smtClean="0"/>
              <a:t>一、翻译如下英文单词及短语 </a:t>
            </a:r>
            <a:endParaRPr lang="en-US" altLang="zh-CN" smtClean="0"/>
          </a:p>
          <a:p>
            <a:pPr latinLnBrk="1"/>
            <a:endParaRPr lang="en-US" altLang="zh-CN" smtClean="0"/>
          </a:p>
          <a:p>
            <a:pPr latinLnBrk="1"/>
            <a:r>
              <a:rPr lang="en-US" altLang="zh-CN" smtClean="0"/>
              <a:t>1.  ISP (Internet Service Provider)   </a:t>
            </a:r>
            <a:r>
              <a:rPr lang="zh-CN" altLang="en-US" smtClean="0"/>
              <a:t>互联网服务提供商</a:t>
            </a:r>
            <a:endParaRPr lang="en-US" altLang="zh-CN" smtClean="0"/>
          </a:p>
          <a:p>
            <a:pPr latinLnBrk="1"/>
            <a:r>
              <a:rPr lang="en-US" altLang="zh-CN" smtClean="0"/>
              <a:t>2.  domain name server  </a:t>
            </a:r>
            <a:r>
              <a:rPr lang="zh-CN" altLang="en-US" smtClean="0"/>
              <a:t>域名服务器</a:t>
            </a:r>
            <a:endParaRPr lang="en-US" altLang="zh-CN" smtClean="0"/>
          </a:p>
          <a:p>
            <a:pPr latinLnBrk="1"/>
            <a:r>
              <a:rPr lang="en-US" altLang="zh-CN" smtClean="0"/>
              <a:t>3.  broadband  </a:t>
            </a:r>
            <a:r>
              <a:rPr lang="zh-CN" altLang="en-US" smtClean="0"/>
              <a:t>宽带</a:t>
            </a:r>
            <a:endParaRPr lang="en-US" altLang="zh-CN" smtClean="0"/>
          </a:p>
          <a:p>
            <a:pPr latinLnBrk="1"/>
            <a:r>
              <a:rPr lang="en-US" altLang="zh-CN" smtClean="0"/>
              <a:t>4.  satellite  </a:t>
            </a:r>
            <a:r>
              <a:rPr lang="zh-CN" altLang="en-US" smtClean="0"/>
              <a:t>卫星</a:t>
            </a:r>
            <a:endParaRPr lang="en-US" altLang="zh-CN" smtClean="0"/>
          </a:p>
          <a:p>
            <a:pPr latinLnBrk="1"/>
            <a:r>
              <a:rPr lang="en-US" altLang="zh-CN" smtClean="0"/>
              <a:t>5.  global positioning   </a:t>
            </a:r>
            <a:r>
              <a:rPr lang="zh-CN" altLang="en-US" smtClean="0"/>
              <a:t>全球定位</a:t>
            </a:r>
            <a:endParaRPr lang="en-US" altLang="zh-CN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第五次</a:t>
            </a:r>
            <a:r>
              <a:rPr lang="zh-CN" altLang="en-US" smtClean="0"/>
              <a:t>练习答案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15328" cy="4873752"/>
          </a:xfrm>
        </p:spPr>
        <p:txBody>
          <a:bodyPr>
            <a:normAutofit fontScale="92500" lnSpcReduction="10000"/>
          </a:bodyPr>
          <a:lstStyle/>
          <a:p>
            <a:pPr latinLnBrk="1"/>
            <a:r>
              <a:rPr lang="zh-CN" altLang="en-US" smtClean="0"/>
              <a:t>三、多选题 </a:t>
            </a:r>
            <a:endParaRPr lang="en-US" altLang="zh-CN" smtClean="0"/>
          </a:p>
          <a:p>
            <a:pPr latinLnBrk="1"/>
            <a:r>
              <a:rPr lang="en-US" altLang="zh-CN" smtClean="0"/>
              <a:t>1.  The Internet is  ( </a:t>
            </a:r>
            <a:r>
              <a:rPr lang="en-US" altLang="zh-CN" smtClean="0">
                <a:solidFill>
                  <a:srgbClr val="FF0000"/>
                </a:solidFill>
              </a:rPr>
              <a:t>abc</a:t>
            </a:r>
            <a:r>
              <a:rPr lang="en-US" altLang="zh-CN" smtClean="0"/>
              <a:t> ).</a:t>
            </a:r>
          </a:p>
          <a:p>
            <a:pPr latinLnBrk="1"/>
            <a:r>
              <a:rPr lang="en-US" altLang="zh-CN" smtClean="0"/>
              <a:t>a. a network of networks</a:t>
            </a:r>
          </a:p>
          <a:p>
            <a:pPr latinLnBrk="1"/>
            <a:r>
              <a:rPr lang="en-US" altLang="zh-CN" smtClean="0"/>
              <a:t>b. a public network</a:t>
            </a:r>
          </a:p>
          <a:p>
            <a:pPr latinLnBrk="1"/>
            <a:r>
              <a:rPr lang="en-US" altLang="zh-CN" smtClean="0"/>
              <a:t>c. the largest and most well-known computer network in    the world</a:t>
            </a:r>
          </a:p>
          <a:p>
            <a:pPr latinLnBrk="1"/>
            <a:r>
              <a:rPr lang="en-US" altLang="zh-CN" smtClean="0"/>
              <a:t>d. a private network</a:t>
            </a:r>
          </a:p>
          <a:p>
            <a:pPr latinLnBrk="1"/>
            <a:endParaRPr lang="en-US" altLang="zh-CN" smtClean="0"/>
          </a:p>
          <a:p>
            <a:pPr latinLnBrk="1"/>
            <a:r>
              <a:rPr lang="en-US" altLang="zh-CN" smtClean="0"/>
              <a:t>2. DNS has  ( </a:t>
            </a:r>
            <a:r>
              <a:rPr lang="en-US" altLang="zh-CN" smtClean="0">
                <a:solidFill>
                  <a:srgbClr val="FF0000"/>
                </a:solidFill>
              </a:rPr>
              <a:t>bc</a:t>
            </a:r>
            <a:r>
              <a:rPr lang="en-US" altLang="zh-CN" smtClean="0"/>
              <a:t> ).</a:t>
            </a:r>
          </a:p>
          <a:p>
            <a:pPr latinLnBrk="1"/>
            <a:r>
              <a:rPr lang="en-US" altLang="zh-CN" smtClean="0"/>
              <a:t>a. a flat distributed architecture  </a:t>
            </a:r>
          </a:p>
          <a:p>
            <a:pPr latinLnBrk="1"/>
            <a:r>
              <a:rPr lang="en-US" altLang="zh-CN" smtClean="0"/>
              <a:t>b. a root server </a:t>
            </a:r>
          </a:p>
          <a:p>
            <a:pPr latinLnBrk="1"/>
            <a:r>
              <a:rPr lang="en-US" altLang="zh-CN" smtClean="0"/>
              <a:t>c. a hierarchical distributed architecture  </a:t>
            </a:r>
          </a:p>
          <a:p>
            <a:pPr latinLnBrk="1"/>
            <a:r>
              <a:rPr lang="en-US" altLang="zh-CN" smtClean="0"/>
              <a:t>d. many root servers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第五次</a:t>
            </a:r>
            <a:r>
              <a:rPr lang="zh-CN" altLang="en-US" smtClean="0"/>
              <a:t>练习答案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186634" cy="4873752"/>
          </a:xfrm>
        </p:spPr>
        <p:txBody>
          <a:bodyPr>
            <a:normAutofit fontScale="92500" lnSpcReduction="20000"/>
          </a:bodyPr>
          <a:lstStyle/>
          <a:p>
            <a:pPr latinLnBrk="1"/>
            <a:r>
              <a:rPr lang="en-US" altLang="zh-CN" smtClean="0"/>
              <a:t>3. Infrared connection is used for ( </a:t>
            </a:r>
            <a:r>
              <a:rPr lang="en-US" altLang="zh-CN" smtClean="0">
                <a:solidFill>
                  <a:srgbClr val="FF0000"/>
                </a:solidFill>
              </a:rPr>
              <a:t>bcd</a:t>
            </a:r>
            <a:r>
              <a:rPr lang="en-US" altLang="zh-CN" smtClean="0"/>
              <a:t> ) .</a:t>
            </a:r>
          </a:p>
          <a:p>
            <a:pPr latinLnBrk="1"/>
            <a:r>
              <a:rPr lang="en-US" altLang="zh-CN" smtClean="0"/>
              <a:t>a.  long distance communication   </a:t>
            </a:r>
          </a:p>
          <a:p>
            <a:pPr latinLnBrk="1"/>
            <a:r>
              <a:rPr lang="en-US" altLang="zh-CN" smtClean="0"/>
              <a:t>b. short distance communication</a:t>
            </a:r>
          </a:p>
          <a:p>
            <a:pPr latinLnBrk="1"/>
            <a:r>
              <a:rPr lang="en-US" altLang="zh-CN" smtClean="0"/>
              <a:t>c. line-of-sight communication     </a:t>
            </a:r>
          </a:p>
          <a:p>
            <a:pPr latinLnBrk="1"/>
            <a:r>
              <a:rPr lang="en-US" altLang="zh-CN" smtClean="0"/>
              <a:t>d. transferring data between a notebook computer  and a desktop computer in one room</a:t>
            </a:r>
          </a:p>
          <a:p>
            <a:pPr latinLnBrk="1"/>
            <a:endParaRPr lang="en-US" altLang="zh-CN" smtClean="0"/>
          </a:p>
          <a:p>
            <a:pPr latinLnBrk="1"/>
            <a:r>
              <a:rPr lang="en-US" altLang="zh-CN" smtClean="0"/>
              <a:t>4. Satellite communication has ( </a:t>
            </a:r>
            <a:r>
              <a:rPr lang="en-US" altLang="zh-CN" smtClean="0">
                <a:solidFill>
                  <a:srgbClr val="FF0000"/>
                </a:solidFill>
              </a:rPr>
              <a:t>abcd</a:t>
            </a:r>
            <a:r>
              <a:rPr lang="en-US" altLang="zh-CN" smtClean="0"/>
              <a:t> ).</a:t>
            </a:r>
          </a:p>
          <a:p>
            <a:pPr latinLnBrk="1"/>
            <a:r>
              <a:rPr lang="en-US" altLang="zh-CN" smtClean="0"/>
              <a:t>a. an uplink and a downlink       </a:t>
            </a:r>
          </a:p>
          <a:p>
            <a:pPr latinLnBrk="1"/>
            <a:r>
              <a:rPr lang="en-US" altLang="zh-CN" smtClean="0"/>
              <a:t>b. a limitation of its application as bad weather can interrupt the flow of data</a:t>
            </a:r>
          </a:p>
          <a:p>
            <a:pPr latinLnBrk="1"/>
            <a:r>
              <a:rPr lang="en-US" altLang="zh-CN" smtClean="0"/>
              <a:t>c. an interesting application which is GPS.</a:t>
            </a:r>
          </a:p>
          <a:p>
            <a:pPr latinLnBrk="1"/>
            <a:r>
              <a:rPr lang="en-US" altLang="zh-CN" smtClean="0"/>
              <a:t>d. the capability  for sending and receiving  large    volumes of data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461</TotalTime>
  <Words>222</Words>
  <Application>Microsoft Office PowerPoint</Application>
  <PresentationFormat>全屏显示(4:3)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凸显</vt:lpstr>
      <vt:lpstr>专业外语</vt:lpstr>
      <vt:lpstr>第五次练习答案</vt:lpstr>
      <vt:lpstr>第五次练习答案</vt:lpstr>
      <vt:lpstr>第五次练习答案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专业外语</dc:title>
  <dc:creator>Administrator</dc:creator>
  <cp:lastModifiedBy>Administrator</cp:lastModifiedBy>
  <cp:revision>97</cp:revision>
  <dcterms:created xsi:type="dcterms:W3CDTF">2023-01-17T01:06:14Z</dcterms:created>
  <dcterms:modified xsi:type="dcterms:W3CDTF">2023-03-16T02:08:11Z</dcterms:modified>
</cp:coreProperties>
</file>