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418689F-0F81-4EED-98A2-1C6DA034B3A4}" type="datetimeFigureOut">
              <a:rPr lang="zh-CN" altLang="en-US" smtClean="0"/>
              <a:pPr/>
              <a:t>2023/3/28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8AE78D4-9ECC-406F-BDAF-0A29B64F65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专业外语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软件工程  物联网</a:t>
            </a:r>
            <a:endParaRPr lang="en-US" altLang="zh-CN" smtClean="0"/>
          </a:p>
          <a:p>
            <a:r>
              <a:rPr lang="en-US" altLang="zh-CN" smtClean="0"/>
              <a:t>2023-</a:t>
            </a:r>
            <a:r>
              <a:rPr lang="zh-CN" altLang="en-US" smtClean="0"/>
              <a:t>练习</a:t>
            </a:r>
            <a:r>
              <a:rPr lang="en-US" altLang="zh-CN" smtClean="0"/>
              <a:t>6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第六次练习答案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14282" y="1600200"/>
            <a:ext cx="8572560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一、翻译如下英文单词及短语 </a:t>
            </a:r>
            <a:endParaRPr lang="en-US" altLang="zh-CN" smtClean="0"/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HTTP (Hyper Text Transfer Protocol)  </a:t>
            </a:r>
            <a:r>
              <a:rPr lang="zh-CN" altLang="en-US" smtClean="0"/>
              <a:t>超文本传输协议</a:t>
            </a:r>
            <a:endParaRPr lang="en-US" altLang="zh-CN" smtClean="0"/>
          </a:p>
          <a:p>
            <a:pPr latinLnBrk="1"/>
            <a:r>
              <a:rPr lang="en-US" altLang="zh-CN" smtClean="0"/>
              <a:t>2.  URL (Uniform Resource Locator) </a:t>
            </a:r>
            <a:r>
              <a:rPr lang="zh-CN" altLang="en-US" smtClean="0"/>
              <a:t>统一资源定位符</a:t>
            </a:r>
            <a:endParaRPr lang="en-US" altLang="zh-CN" smtClean="0"/>
          </a:p>
          <a:p>
            <a:pPr latinLnBrk="1"/>
            <a:r>
              <a:rPr lang="en-US" altLang="zh-CN" smtClean="0"/>
              <a:t>3.  personal Web site </a:t>
            </a:r>
            <a:r>
              <a:rPr lang="zh-CN" altLang="en-US" smtClean="0"/>
              <a:t>个人网站</a:t>
            </a:r>
            <a:endParaRPr lang="en-US" altLang="zh-CN" smtClean="0"/>
          </a:p>
          <a:p>
            <a:pPr latinLnBrk="1"/>
            <a:r>
              <a:rPr lang="en-US" altLang="zh-CN" smtClean="0"/>
              <a:t>4. B2C (Business-to-Consumer)  </a:t>
            </a:r>
            <a:r>
              <a:rPr lang="zh-CN" altLang="en-US" smtClean="0"/>
              <a:t>企业对消费者</a:t>
            </a:r>
            <a:endParaRPr lang="en-US" altLang="zh-CN" smtClean="0"/>
          </a:p>
          <a:p>
            <a:pPr latinLnBrk="1"/>
            <a:r>
              <a:rPr lang="en-US" altLang="zh-CN" smtClean="0"/>
              <a:t>5. RFID (Radio Frequency Identification)  </a:t>
            </a:r>
            <a:r>
              <a:rPr lang="zh-CN" altLang="en-US" smtClean="0"/>
              <a:t>射频识别</a:t>
            </a:r>
            <a:endParaRPr lang="en-US" altLang="zh-CN" smtClean="0"/>
          </a:p>
          <a:p>
            <a:pPr latinLnBrk="1"/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第六次练习答案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86766" cy="4873752"/>
          </a:xfrm>
        </p:spPr>
        <p:txBody>
          <a:bodyPr>
            <a:normAutofit/>
          </a:bodyPr>
          <a:lstStyle/>
          <a:p>
            <a:pPr latinLnBrk="1"/>
            <a:r>
              <a:rPr lang="zh-CN" altLang="en-US" smtClean="0"/>
              <a:t>二、 </a:t>
            </a:r>
            <a:r>
              <a:rPr lang="en-US" altLang="zh-CN" smtClean="0"/>
              <a:t>True/False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1.  ( </a:t>
            </a:r>
            <a:r>
              <a:rPr lang="en-US" altLang="zh-CN" smtClean="0">
                <a:solidFill>
                  <a:srgbClr val="FF0000"/>
                </a:solidFill>
              </a:rPr>
              <a:t>False</a:t>
            </a:r>
            <a:r>
              <a:rPr lang="en-US" altLang="zh-CN" smtClean="0"/>
              <a:t> ) Search engines retrieve with http itself.</a:t>
            </a:r>
          </a:p>
          <a:p>
            <a:pPr latinLnBrk="1"/>
            <a:r>
              <a:rPr lang="en-US" altLang="zh-CN" smtClean="0"/>
              <a:t>2.  ( 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en-US" altLang="zh-CN" smtClean="0"/>
              <a:t> ) Index database stores data concerning Web pages.</a:t>
            </a:r>
          </a:p>
          <a:p>
            <a:pPr latinLnBrk="1"/>
            <a:r>
              <a:rPr lang="en-US" altLang="zh-CN" smtClean="0"/>
              <a:t>3.  (</a:t>
            </a:r>
            <a:r>
              <a:rPr lang="en-US" altLang="zh-CN" smtClean="0">
                <a:solidFill>
                  <a:srgbClr val="FF0000"/>
                </a:solidFill>
              </a:rPr>
              <a:t>True</a:t>
            </a:r>
            <a:r>
              <a:rPr lang="en-US" altLang="zh-CN" smtClean="0"/>
              <a:t>) IoT system has an event-driven architecture.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第六次练习答案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15262" cy="4873752"/>
          </a:xfrm>
        </p:spPr>
        <p:txBody>
          <a:bodyPr>
            <a:normAutofit fontScale="70000" lnSpcReduction="20000"/>
          </a:bodyPr>
          <a:lstStyle/>
          <a:p>
            <a:pPr latinLnBrk="1"/>
            <a:r>
              <a:rPr lang="zh-CN" altLang="en-US" smtClean="0"/>
              <a:t>三、多选题</a:t>
            </a:r>
          </a:p>
          <a:p>
            <a:pPr latinLnBrk="1"/>
            <a:r>
              <a:rPr lang="en-US" altLang="zh-CN" smtClean="0"/>
              <a:t>1.  A Web server (</a:t>
            </a:r>
            <a:r>
              <a:rPr lang="en-US" altLang="zh-CN" smtClean="0">
                <a:solidFill>
                  <a:srgbClr val="FF0000"/>
                </a:solidFill>
              </a:rPr>
              <a:t>abd</a:t>
            </a:r>
            <a:r>
              <a:rPr lang="en-US" altLang="zh-CN" smtClean="0"/>
              <a:t>).</a:t>
            </a:r>
          </a:p>
          <a:p>
            <a:pPr latinLnBrk="1"/>
            <a:r>
              <a:rPr lang="en-US" altLang="zh-CN" smtClean="0"/>
              <a:t>a. accesses a Web page using URL</a:t>
            </a:r>
          </a:p>
          <a:p>
            <a:pPr latinLnBrk="1"/>
            <a:r>
              <a:rPr lang="en-US" altLang="zh-CN" smtClean="0"/>
              <a:t>b. can communicate with client via HTTP</a:t>
            </a:r>
          </a:p>
          <a:p>
            <a:pPr latinLnBrk="1"/>
            <a:r>
              <a:rPr lang="en-US" altLang="zh-CN" smtClean="0"/>
              <a:t>c. has several search engines to be used</a:t>
            </a:r>
          </a:p>
          <a:p>
            <a:pPr latinLnBrk="1"/>
            <a:r>
              <a:rPr lang="en-US" altLang="zh-CN" smtClean="0"/>
              <a:t>d. can send a search result to a client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2. Browser is  (</a:t>
            </a:r>
            <a:r>
              <a:rPr lang="en-US" altLang="zh-CN" smtClean="0">
                <a:solidFill>
                  <a:srgbClr val="FF0000"/>
                </a:solidFill>
              </a:rPr>
              <a:t>acd</a:t>
            </a:r>
            <a:r>
              <a:rPr lang="en-US" altLang="zh-CN" smtClean="0"/>
              <a:t>).</a:t>
            </a:r>
          </a:p>
          <a:p>
            <a:pPr latinLnBrk="1"/>
            <a:r>
              <a:rPr lang="en-US" altLang="zh-CN" smtClean="0"/>
              <a:t>a. a GUI-based hypertext client application</a:t>
            </a:r>
          </a:p>
          <a:p>
            <a:pPr latinLnBrk="1"/>
            <a:r>
              <a:rPr lang="en-US" altLang="zh-CN" smtClean="0"/>
              <a:t>b. a GUI-based hypertext server application</a:t>
            </a:r>
          </a:p>
          <a:p>
            <a:pPr latinLnBrk="1"/>
            <a:r>
              <a:rPr lang="en-US" altLang="zh-CN" smtClean="0"/>
              <a:t>c. used to access hypertext documents  </a:t>
            </a:r>
          </a:p>
          <a:p>
            <a:pPr latinLnBrk="1"/>
            <a:r>
              <a:rPr lang="en-US" altLang="zh-CN" smtClean="0"/>
              <a:t>d. used to access other services located on innumerable remote servers throughout the Web</a:t>
            </a:r>
          </a:p>
          <a:p>
            <a:pPr latinLnBrk="1"/>
            <a:endParaRPr lang="en-US" altLang="zh-CN" smtClean="0"/>
          </a:p>
          <a:p>
            <a:pPr latinLnBrk="1"/>
            <a:r>
              <a:rPr lang="en-US" altLang="zh-CN" smtClean="0"/>
              <a:t>3. The company that runs electronic stores has (</a:t>
            </a:r>
            <a:r>
              <a:rPr lang="en-US" altLang="zh-CN" smtClean="0">
                <a:solidFill>
                  <a:srgbClr val="FF0000"/>
                </a:solidFill>
              </a:rPr>
              <a:t>acd</a:t>
            </a:r>
            <a:r>
              <a:rPr lang="en-US" altLang="zh-CN" smtClean="0"/>
              <a:t>) .</a:t>
            </a:r>
          </a:p>
          <a:p>
            <a:pPr latinLnBrk="1"/>
            <a:r>
              <a:rPr lang="en-US" altLang="zh-CN" smtClean="0"/>
              <a:t>a. not physical store     b. one physical store at lease   </a:t>
            </a:r>
          </a:p>
          <a:p>
            <a:pPr latinLnBrk="1"/>
            <a:r>
              <a:rPr lang="en-US" altLang="zh-CN" smtClean="0"/>
              <a:t>c. a digital inventory    d. a Web site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496</TotalTime>
  <Words>243</Words>
  <Application>Microsoft Office PowerPoint</Application>
  <PresentationFormat>全屏显示(4:3)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凸显</vt:lpstr>
      <vt:lpstr>专业外语</vt:lpstr>
      <vt:lpstr>第六次练习答案</vt:lpstr>
      <vt:lpstr>第六次练习答案</vt:lpstr>
      <vt:lpstr>第六次练习答案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专业外语</dc:title>
  <dc:creator>Administrator</dc:creator>
  <cp:lastModifiedBy>Administrator</cp:lastModifiedBy>
  <cp:revision>104</cp:revision>
  <dcterms:created xsi:type="dcterms:W3CDTF">2023-01-17T01:06:14Z</dcterms:created>
  <dcterms:modified xsi:type="dcterms:W3CDTF">2023-03-28T00:47:54Z</dcterms:modified>
</cp:coreProperties>
</file>