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7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第七次练习答案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一、翻译如下英文单词及短语 </a:t>
            </a:r>
            <a:endParaRPr lang="en-US" altLang="zh-CN" smtClean="0"/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video call   </a:t>
            </a:r>
            <a:r>
              <a:rPr lang="zh-CN" altLang="en-US" smtClean="0"/>
              <a:t>视频呼叫</a:t>
            </a:r>
            <a:endParaRPr lang="en-US" altLang="zh-CN" smtClean="0"/>
          </a:p>
          <a:p>
            <a:pPr latinLnBrk="1"/>
            <a:r>
              <a:rPr lang="en-US" altLang="zh-CN" smtClean="0"/>
              <a:t>2.  open source   </a:t>
            </a:r>
            <a:r>
              <a:rPr lang="zh-CN" altLang="en-US" smtClean="0"/>
              <a:t>开源</a:t>
            </a:r>
            <a:endParaRPr lang="en-US" altLang="zh-CN" smtClean="0"/>
          </a:p>
          <a:p>
            <a:pPr latinLnBrk="1"/>
            <a:r>
              <a:rPr lang="en-US" altLang="zh-CN" smtClean="0"/>
              <a:t>3.  distributed machines    </a:t>
            </a:r>
            <a:r>
              <a:rPr lang="zh-CN" altLang="en-US" smtClean="0"/>
              <a:t>分布式计算机</a:t>
            </a:r>
            <a:endParaRPr lang="en-US" altLang="zh-CN" smtClean="0"/>
          </a:p>
          <a:p>
            <a:pPr latinLnBrk="1"/>
            <a:r>
              <a:rPr lang="en-US" altLang="zh-CN" smtClean="0"/>
              <a:t>4. social networking service  </a:t>
            </a:r>
            <a:r>
              <a:rPr lang="zh-CN" altLang="en-US" smtClean="0"/>
              <a:t>社交网络服务</a:t>
            </a:r>
            <a:endParaRPr lang="en-US" altLang="zh-CN" smtClean="0"/>
          </a:p>
          <a:p>
            <a:pPr latinLnBrk="1"/>
            <a:r>
              <a:rPr lang="en-US" altLang="zh-CN" smtClean="0"/>
              <a:t>5. instant messaging    </a:t>
            </a:r>
            <a:r>
              <a:rPr lang="zh-CN" altLang="en-US" smtClean="0"/>
              <a:t>即时消息</a:t>
            </a:r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第七次练习答案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二、 </a:t>
            </a:r>
            <a:r>
              <a:rPr lang="en-US" altLang="zh-CN" smtClean="0"/>
              <a:t>True/False</a:t>
            </a:r>
          </a:p>
          <a:p>
            <a:pPr latinLnBrk="1"/>
            <a:r>
              <a:rPr lang="en-US" altLang="zh-CN" smtClean="0"/>
              <a:t>1.  ( </a:t>
            </a:r>
            <a:r>
              <a:rPr lang="en-US" altLang="zh-CN" smtClean="0">
                <a:solidFill>
                  <a:srgbClr val="FF0000"/>
                </a:solidFill>
              </a:rPr>
              <a:t>False </a:t>
            </a:r>
            <a:r>
              <a:rPr lang="en-US" altLang="zh-CN" smtClean="0"/>
              <a:t>) Wall in Facebook is like a firewall.</a:t>
            </a:r>
          </a:p>
          <a:p>
            <a:pPr latinLnBrk="1"/>
            <a:r>
              <a:rPr lang="en-US" altLang="zh-CN" smtClean="0"/>
              <a:t>2.  ( </a:t>
            </a:r>
            <a:r>
              <a:rPr lang="en-US" altLang="zh-CN" smtClean="0">
                <a:solidFill>
                  <a:srgbClr val="FF0000"/>
                </a:solidFill>
              </a:rPr>
              <a:t>False</a:t>
            </a:r>
            <a:r>
              <a:rPr lang="en-US" altLang="zh-CN" smtClean="0"/>
              <a:t>  ) Facebook allows users to upload </a:t>
            </a:r>
            <a:r>
              <a:rPr lang="en-US" altLang="zh-CN" smtClean="0"/>
              <a:t>limited        </a:t>
            </a:r>
            <a:r>
              <a:rPr lang="en-US" altLang="zh-CN" smtClean="0"/>
              <a:t>number of photos.</a:t>
            </a:r>
          </a:p>
          <a:p>
            <a:pPr latinLnBrk="1"/>
            <a:r>
              <a:rPr lang="en-US" altLang="zh-CN" smtClean="0"/>
              <a:t>3.  ( 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en-US" altLang="zh-CN" smtClean="0"/>
              <a:t> ) HipHop for PHP is a source code transformer.</a:t>
            </a:r>
          </a:p>
          <a:p>
            <a:pPr latinLnBrk="1">
              <a:buNone/>
            </a:pPr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第七次练习答案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 fontScale="92500" lnSpcReduction="10000"/>
          </a:bodyPr>
          <a:lstStyle/>
          <a:p>
            <a:pPr latinLnBrk="1"/>
            <a:r>
              <a:rPr lang="zh-CN" altLang="en-US" smtClean="0"/>
              <a:t>三、多选题</a:t>
            </a:r>
          </a:p>
          <a:p>
            <a:pPr latinLnBrk="1"/>
            <a:r>
              <a:rPr lang="en-US" altLang="zh-CN" smtClean="0"/>
              <a:t>1.  Special versions of QQ are used for coinciding with ( </a:t>
            </a:r>
            <a:r>
              <a:rPr lang="en-US" altLang="zh-CN" smtClean="0">
                <a:solidFill>
                  <a:srgbClr val="FF0000"/>
                </a:solidFill>
              </a:rPr>
              <a:t>cd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Christmas                b. Thanksgiving Day</a:t>
            </a:r>
          </a:p>
          <a:p>
            <a:pPr latinLnBrk="1"/>
            <a:r>
              <a:rPr lang="en-US" altLang="zh-CN" smtClean="0"/>
              <a:t>c. Chinese New Year   d. Olympics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2. Until now QQ international has 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a Windows version                 b. an Android version</a:t>
            </a:r>
          </a:p>
          <a:p>
            <a:pPr latinLnBrk="1"/>
            <a:r>
              <a:rPr lang="en-US" altLang="zh-CN" smtClean="0"/>
              <a:t>c. versions for iPhone and iOS   d. all the above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3. Blog is 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) .</a:t>
            </a:r>
          </a:p>
          <a:p>
            <a:pPr latinLnBrk="1"/>
            <a:r>
              <a:rPr lang="en-US" altLang="zh-CN" smtClean="0"/>
              <a:t>a. a type of website    b. maintained usually by an individual</a:t>
            </a:r>
          </a:p>
          <a:p>
            <a:pPr latinLnBrk="1"/>
            <a:r>
              <a:rPr lang="en-US" altLang="zh-CN" smtClean="0"/>
              <a:t>c. a blend of the term web and log    d. a part of a website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531</TotalTime>
  <Words>207</Words>
  <Application>Microsoft Office PowerPoint</Application>
  <PresentationFormat>全屏显示(4:3)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专业外语</vt:lpstr>
      <vt:lpstr>第七次练习答案</vt:lpstr>
      <vt:lpstr>第七次练习答案</vt:lpstr>
      <vt:lpstr>第七次练习答案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108</cp:revision>
  <dcterms:created xsi:type="dcterms:W3CDTF">2023-01-17T01:06:14Z</dcterms:created>
  <dcterms:modified xsi:type="dcterms:W3CDTF">2023-03-30T08:37:48Z</dcterms:modified>
</cp:coreProperties>
</file>