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18689F-0F81-4EED-98A2-1C6DA034B3A4}" type="datetimeFigureOut">
              <a:rPr lang="zh-CN" altLang="en-US" smtClean="0"/>
              <a:pPr/>
              <a:t>2023/4/12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8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第八次练习答案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72560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一、翻译如下英文单词及短语</a:t>
            </a:r>
            <a:endParaRPr lang="en-US" altLang="zh-CN" smtClean="0"/>
          </a:p>
          <a:p>
            <a:pPr latinLnBrk="1"/>
            <a:endParaRPr lang="en-US" altLang="zh-CN" smtClean="0"/>
          </a:p>
          <a:p>
            <a:pPr latinLnBrk="1"/>
            <a:endParaRPr lang="zh-CN" altLang="en-US" smtClean="0"/>
          </a:p>
          <a:p>
            <a:pPr latinLnBrk="1"/>
            <a:r>
              <a:rPr lang="en-US" altLang="zh-CN" smtClean="0"/>
              <a:t>1.  cloud computing  </a:t>
            </a:r>
            <a:r>
              <a:rPr lang="zh-CN" altLang="en-US" smtClean="0"/>
              <a:t>云计算</a:t>
            </a:r>
            <a:endParaRPr lang="en-US" altLang="zh-CN" smtClean="0"/>
          </a:p>
          <a:p>
            <a:pPr latinLnBrk="1"/>
            <a:r>
              <a:rPr lang="en-US" altLang="zh-CN" smtClean="0"/>
              <a:t>2.  data center         </a:t>
            </a:r>
            <a:r>
              <a:rPr lang="zh-CN" altLang="en-US" smtClean="0"/>
              <a:t>数据中心</a:t>
            </a:r>
            <a:endParaRPr lang="en-US" altLang="zh-CN" smtClean="0"/>
          </a:p>
          <a:p>
            <a:pPr latinLnBrk="1"/>
            <a:r>
              <a:rPr lang="en-US" altLang="zh-CN" smtClean="0"/>
              <a:t>3.  public cloud         </a:t>
            </a:r>
            <a:r>
              <a:rPr lang="zh-CN" altLang="en-US" smtClean="0"/>
              <a:t>公共云</a:t>
            </a:r>
            <a:endParaRPr lang="en-US" altLang="zh-CN" smtClean="0"/>
          </a:p>
          <a:p>
            <a:pPr latinLnBrk="1"/>
            <a:r>
              <a:rPr lang="en-US" altLang="zh-CN" smtClean="0"/>
              <a:t>4.  big data            </a:t>
            </a:r>
            <a:r>
              <a:rPr lang="zh-CN" altLang="en-US" smtClean="0"/>
              <a:t>大数据</a:t>
            </a:r>
            <a:endParaRPr lang="en-US" altLang="zh-CN" smtClean="0"/>
          </a:p>
          <a:p>
            <a:pPr latinLnBrk="1"/>
            <a:r>
              <a:rPr lang="en-US" altLang="zh-CN" smtClean="0"/>
              <a:t>5. throughput        </a:t>
            </a:r>
            <a:r>
              <a:rPr lang="zh-CN" altLang="en-US" smtClean="0"/>
              <a:t>吞吐量</a:t>
            </a:r>
            <a:endParaRPr lang="en-US" altLang="zh-CN" smtClean="0"/>
          </a:p>
          <a:p>
            <a:pPr latinLnBrk="1"/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第八次练习答案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7715304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二、 </a:t>
            </a:r>
            <a:r>
              <a:rPr lang="en-US" altLang="zh-CN" smtClean="0"/>
              <a:t>True/False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 ( 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en-US" altLang="zh-CN" smtClean="0"/>
              <a:t> ) Analysis of data set can find new            correlations among events.</a:t>
            </a:r>
          </a:p>
          <a:p>
            <a:pPr latinLnBrk="1"/>
            <a:r>
              <a:rPr lang="en-US" altLang="zh-CN" smtClean="0"/>
              <a:t>2.  ( </a:t>
            </a:r>
            <a:r>
              <a:rPr lang="en-US" altLang="zh-CN" smtClean="0">
                <a:solidFill>
                  <a:srgbClr val="FF0000"/>
                </a:solidFill>
              </a:rPr>
              <a:t>False</a:t>
            </a:r>
            <a:r>
              <a:rPr lang="en-US" altLang="zh-CN" smtClean="0"/>
              <a:t> ) About 80% of an organization's data is numeric.</a:t>
            </a:r>
          </a:p>
          <a:p>
            <a:pPr latinLnBrk="1"/>
            <a:r>
              <a:rPr lang="en-US" altLang="zh-CN" smtClean="0"/>
              <a:t>3.  ( </a:t>
            </a:r>
            <a:r>
              <a:rPr lang="en-US" altLang="zh-CN" smtClean="0">
                <a:solidFill>
                  <a:srgbClr val="FF0000"/>
                </a:solidFill>
              </a:rPr>
              <a:t>False</a:t>
            </a:r>
            <a:r>
              <a:rPr lang="en-US" altLang="zh-CN" smtClean="0"/>
              <a:t> ) Big data technologies only support the ability to collect large amounts of data.</a:t>
            </a:r>
          </a:p>
          <a:p>
            <a:pPr latinLnBrk="1"/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第八次练习答案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72560" cy="4873752"/>
          </a:xfrm>
        </p:spPr>
        <p:txBody>
          <a:bodyPr>
            <a:normAutofit fontScale="85000" lnSpcReduction="20000"/>
          </a:bodyPr>
          <a:lstStyle/>
          <a:p>
            <a:pPr latinLnBrk="1"/>
            <a:r>
              <a:rPr lang="zh-CN" altLang="en-US" smtClean="0"/>
              <a:t>三、多选题</a:t>
            </a:r>
          </a:p>
          <a:p>
            <a:pPr latinLnBrk="1"/>
            <a:r>
              <a:rPr lang="en-US" altLang="zh-CN" smtClean="0"/>
              <a:t>1.  Cloud computing is ( </a:t>
            </a:r>
            <a:r>
              <a:rPr lang="en-US" altLang="zh-CN" smtClean="0">
                <a:solidFill>
                  <a:srgbClr val="FF0000"/>
                </a:solidFill>
              </a:rPr>
              <a:t>abd </a:t>
            </a:r>
            <a:r>
              <a:rPr lang="en-US" altLang="zh-CN" smtClean="0"/>
              <a:t>).</a:t>
            </a:r>
          </a:p>
          <a:p>
            <a:pPr latinLnBrk="1"/>
            <a:r>
              <a:rPr lang="en-US" altLang="zh-CN" smtClean="0"/>
              <a:t>a. a marketing term for technologies       b. the delivery of computing</a:t>
            </a:r>
          </a:p>
          <a:p>
            <a:pPr latinLnBrk="1"/>
            <a:r>
              <a:rPr lang="en-US" altLang="zh-CN" smtClean="0"/>
              <a:t>c. a product                                   d. a new supplement for IT services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2. Cloud computing deliveries  ( </a:t>
            </a:r>
            <a:r>
              <a:rPr lang="en-US" altLang="zh-CN" smtClean="0">
                <a:solidFill>
                  <a:srgbClr val="FF0000"/>
                </a:solidFill>
              </a:rPr>
              <a:t>abcd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virtualized resource               b. dynamically scalable resources</a:t>
            </a:r>
          </a:p>
          <a:p>
            <a:pPr latinLnBrk="1"/>
            <a:r>
              <a:rPr lang="en-US" altLang="zh-CN" smtClean="0"/>
              <a:t>c. the form of Web-based tools   d. a delivery </a:t>
            </a:r>
            <a:r>
              <a:rPr lang="en-US" altLang="zh-CN" smtClean="0"/>
              <a:t>model </a:t>
            </a:r>
            <a:r>
              <a:rPr lang="en-US" altLang="zh-CN" smtClean="0"/>
              <a:t>for IT services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3. A hybrid cloud ( </a:t>
            </a:r>
            <a:r>
              <a:rPr lang="en-US" altLang="zh-CN" smtClean="0">
                <a:solidFill>
                  <a:srgbClr val="FF0000"/>
                </a:solidFill>
              </a:rPr>
              <a:t>abcd</a:t>
            </a:r>
            <a:r>
              <a:rPr lang="en-US" altLang="zh-CN" smtClean="0"/>
              <a:t> ) .</a:t>
            </a:r>
          </a:p>
          <a:p>
            <a:pPr latinLnBrk="1"/>
            <a:r>
              <a:rPr lang="en-US" altLang="zh-CN" smtClean="0"/>
              <a:t>a. is built with both public and private clouds             </a:t>
            </a:r>
          </a:p>
          <a:p>
            <a:pPr latinLnBrk="1"/>
            <a:r>
              <a:rPr lang="en-US" altLang="zh-CN" smtClean="0"/>
              <a:t>b. can be supported by private clouds</a:t>
            </a:r>
          </a:p>
          <a:p>
            <a:pPr latinLnBrk="1"/>
            <a:r>
              <a:rPr lang="en-US" altLang="zh-CN" smtClean="0"/>
              <a:t>c. provides access to clients                                         </a:t>
            </a:r>
          </a:p>
          <a:p>
            <a:pPr latinLnBrk="1"/>
            <a:r>
              <a:rPr lang="en-US" altLang="zh-CN" smtClean="0"/>
              <a:t>d. provides access to third parties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528</TotalTime>
  <Words>218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凸显</vt:lpstr>
      <vt:lpstr>专业外语</vt:lpstr>
      <vt:lpstr>第八次练习答案</vt:lpstr>
      <vt:lpstr>第八次练习答案</vt:lpstr>
      <vt:lpstr>第八次练习答案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114</cp:revision>
  <dcterms:created xsi:type="dcterms:W3CDTF">2023-01-17T01:06:14Z</dcterms:created>
  <dcterms:modified xsi:type="dcterms:W3CDTF">2023-04-12T08:24:07Z</dcterms:modified>
</cp:coreProperties>
</file>