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18689F-0F81-4EED-98A2-1C6DA034B3A4}" type="datetimeFigureOut">
              <a:rPr lang="zh-CN" altLang="en-US" smtClean="0"/>
              <a:pPr/>
              <a:t>2023/4/15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9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一、翻译如下英文单词及短语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OOP (Object-Oriented Programming  </a:t>
            </a:r>
          </a:p>
          <a:p>
            <a:pPr latinLnBrk="1">
              <a:buNone/>
            </a:pPr>
            <a:r>
              <a:rPr lang="en-US" altLang="zh-CN" smtClean="0"/>
              <a:t>         </a:t>
            </a:r>
            <a:r>
              <a:rPr lang="zh-CN" altLang="en-US" smtClean="0"/>
              <a:t>面向对象程序设计</a:t>
            </a:r>
            <a:endParaRPr lang="en-US" altLang="zh-CN" smtClean="0"/>
          </a:p>
          <a:p>
            <a:pPr latinLnBrk="1"/>
            <a:r>
              <a:rPr lang="en-US" altLang="zh-CN" smtClean="0"/>
              <a:t>2.  polymorphism   </a:t>
            </a:r>
            <a:r>
              <a:rPr lang="zh-CN" altLang="en-US" smtClean="0"/>
              <a:t>多态性</a:t>
            </a:r>
            <a:endParaRPr lang="en-US" altLang="zh-CN" smtClean="0"/>
          </a:p>
          <a:p>
            <a:pPr latinLnBrk="1"/>
            <a:r>
              <a:rPr lang="en-US" altLang="zh-CN" smtClean="0"/>
              <a:t>3.  bytecode           </a:t>
            </a:r>
            <a:r>
              <a:rPr lang="zh-CN" altLang="en-US" smtClean="0"/>
              <a:t>字节代码</a:t>
            </a:r>
            <a:endParaRPr lang="en-US" altLang="zh-CN" smtClean="0"/>
          </a:p>
          <a:p>
            <a:pPr latinLnBrk="1"/>
            <a:r>
              <a:rPr lang="en-US" altLang="zh-CN" smtClean="0"/>
              <a:t>4.  concurrent        </a:t>
            </a:r>
            <a:r>
              <a:rPr lang="zh-CN" altLang="en-US" smtClean="0"/>
              <a:t>并发的</a:t>
            </a:r>
            <a:endParaRPr lang="en-US" altLang="zh-CN" smtClean="0"/>
          </a:p>
          <a:p>
            <a:pPr latinLnBrk="1"/>
            <a:r>
              <a:rPr lang="en-US" altLang="zh-CN" smtClean="0"/>
              <a:t>5.  visualization      </a:t>
            </a:r>
            <a:r>
              <a:rPr lang="zh-CN" altLang="en-US" smtClean="0"/>
              <a:t>可视化</a:t>
            </a:r>
            <a:endParaRPr lang="en-US" altLang="zh-CN" smtClean="0"/>
          </a:p>
          <a:p>
            <a:pPr latinLnBrk="1"/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第九次练习答案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二、 括号内填入适当的短语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Java is a ( </a:t>
            </a:r>
            <a:r>
              <a:rPr lang="en-US" altLang="zh-CN" smtClean="0">
                <a:solidFill>
                  <a:srgbClr val="FF0000"/>
                </a:solidFill>
              </a:rPr>
              <a:t>b</a:t>
            </a:r>
            <a:r>
              <a:rPr lang="en-US" altLang="zh-CN" smtClean="0"/>
              <a:t> ) language.</a:t>
            </a:r>
          </a:p>
          <a:p>
            <a:pPr latinLnBrk="1"/>
            <a:r>
              <a:rPr lang="en-US" altLang="zh-CN" smtClean="0"/>
              <a:t>2.  A major benefit of using bytecode is ( </a:t>
            </a:r>
            <a:r>
              <a:rPr lang="en-US" altLang="zh-CN" smtClean="0">
                <a:solidFill>
                  <a:srgbClr val="FF0000"/>
                </a:solidFill>
              </a:rPr>
              <a:t>a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3.  Java applets run generally slower than ( 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en-US" altLang="zh-CN" smtClean="0"/>
              <a:t> ).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a. porting</a:t>
            </a:r>
          </a:p>
          <a:p>
            <a:pPr latinLnBrk="1"/>
            <a:r>
              <a:rPr lang="en-US" altLang="zh-CN" smtClean="0"/>
              <a:t>b. concurrent, class-based and object-oriented</a:t>
            </a:r>
          </a:p>
          <a:p>
            <a:pPr latinLnBrk="1"/>
            <a:r>
              <a:rPr lang="en-US" altLang="zh-CN" smtClean="0"/>
              <a:t>c. compiled languages.</a:t>
            </a:r>
          </a:p>
          <a:p>
            <a:pPr latinLnBrk="1"/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第九次练习答案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14422"/>
            <a:ext cx="8572560" cy="4873752"/>
          </a:xfrm>
        </p:spPr>
        <p:txBody>
          <a:bodyPr>
            <a:normAutofit fontScale="70000" lnSpcReduction="20000"/>
          </a:bodyPr>
          <a:lstStyle/>
          <a:p>
            <a:pPr latinLnBrk="1"/>
            <a:r>
              <a:rPr lang="zh-CN" altLang="en-US" smtClean="0"/>
              <a:t>三、多选题</a:t>
            </a:r>
          </a:p>
          <a:p>
            <a:pPr latinLnBrk="1"/>
            <a:r>
              <a:rPr lang="en-US" altLang="zh-CN" smtClean="0"/>
              <a:t>1.  Classes in C++  ( </a:t>
            </a:r>
            <a:r>
              <a:rPr lang="en-US" altLang="zh-CN" smtClean="0">
                <a:solidFill>
                  <a:srgbClr val="FF0000"/>
                </a:solidFill>
              </a:rPr>
              <a:t>abc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are user-defined types             </a:t>
            </a:r>
          </a:p>
          <a:p>
            <a:pPr latinLnBrk="1"/>
            <a:r>
              <a:rPr lang="en-US" altLang="zh-CN" smtClean="0"/>
              <a:t>b. can be used to support the properties of encapsulation and data hiding</a:t>
            </a:r>
          </a:p>
          <a:p>
            <a:pPr latinLnBrk="1"/>
            <a:r>
              <a:rPr lang="en-US" altLang="zh-CN" smtClean="0"/>
              <a:t>c. act as a fully encapsulated entity                                                     </a:t>
            </a:r>
          </a:p>
          <a:p>
            <a:pPr latinLnBrk="1"/>
            <a:r>
              <a:rPr lang="en-US" altLang="zh-CN" smtClean="0"/>
              <a:t>d. like a new car started from scratch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2. C++ is  ( </a:t>
            </a:r>
            <a:r>
              <a:rPr lang="en-US" altLang="zh-CN" smtClean="0">
                <a:solidFill>
                  <a:srgbClr val="FF0000"/>
                </a:solidFill>
              </a:rPr>
              <a:t>acd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object-oriented                   b. procedure-oriented</a:t>
            </a:r>
          </a:p>
          <a:p>
            <a:pPr latinLnBrk="1"/>
            <a:r>
              <a:rPr lang="en-US" altLang="zh-CN" smtClean="0"/>
              <a:t>c. extended from C                 d. a superset of C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3.C# is ( </a:t>
            </a:r>
            <a:r>
              <a:rPr lang="en-US" altLang="zh-CN" smtClean="0">
                <a:solidFill>
                  <a:srgbClr val="FF0000"/>
                </a:solidFill>
              </a:rPr>
              <a:t>acd</a:t>
            </a:r>
            <a:r>
              <a:rPr lang="en-US" altLang="zh-CN" smtClean="0"/>
              <a:t> ) .</a:t>
            </a:r>
          </a:p>
          <a:p>
            <a:pPr latinLnBrk="1"/>
            <a:r>
              <a:rPr lang="en-US" altLang="zh-CN" smtClean="0"/>
              <a:t>a. a hybrid of C and C++             </a:t>
            </a:r>
          </a:p>
          <a:p>
            <a:pPr latinLnBrk="1"/>
            <a:r>
              <a:rPr lang="en-US" altLang="zh-CN" smtClean="0"/>
              <a:t>b. developed to compete indirectly with Sun's Java language</a:t>
            </a:r>
          </a:p>
          <a:p>
            <a:pPr latinLnBrk="1"/>
            <a:r>
              <a:rPr lang="en-US" altLang="zh-CN" smtClean="0"/>
              <a:t>c. designed to improve productivity for developing Web applications                                         </a:t>
            </a:r>
          </a:p>
          <a:p>
            <a:pPr latinLnBrk="1"/>
            <a:r>
              <a:rPr lang="en-US" altLang="zh-CN" smtClean="0"/>
              <a:t>d. the newer version of 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第九次练习答案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590</TotalTime>
  <Words>227</Words>
  <Application>Microsoft Office PowerPoint</Application>
  <PresentationFormat>全屏显示(4:3)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专业外语</vt:lpstr>
      <vt:lpstr>第九次练习答案</vt:lpstr>
      <vt:lpstr>第九次练习答案</vt:lpstr>
      <vt:lpstr>第九次练习答案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120</cp:revision>
  <dcterms:created xsi:type="dcterms:W3CDTF">2023-01-17T01:06:14Z</dcterms:created>
  <dcterms:modified xsi:type="dcterms:W3CDTF">2023-04-14T23:54:51Z</dcterms:modified>
</cp:coreProperties>
</file>