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2023/3/6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2023/3/6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18689F-0F81-4EED-98A2-1C6DA034B3A4}" type="datetimeFigureOut">
              <a:rPr lang="zh-CN" altLang="en-US" smtClean="0"/>
              <a:pPr/>
              <a:t>2023/3/6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专业外语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软件工程  物联网</a:t>
            </a:r>
            <a:endParaRPr lang="en-US" altLang="zh-CN" smtClean="0"/>
          </a:p>
          <a:p>
            <a:r>
              <a:rPr lang="en-US" altLang="zh-CN" smtClean="0"/>
              <a:t>2023-</a:t>
            </a:r>
            <a:r>
              <a:rPr lang="zh-CN" altLang="en-US" smtClean="0"/>
              <a:t>练习</a:t>
            </a:r>
            <a:r>
              <a:rPr lang="en-US" altLang="zh-CN" smtClean="0"/>
              <a:t>4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第四次练习答案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smtClean="0"/>
              <a:t>一、翻译如下英文单词及短语 </a:t>
            </a:r>
            <a:endParaRPr lang="en-US" altLang="zh-CN" smtClean="0"/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1. </a:t>
            </a:r>
            <a:r>
              <a:rPr lang="en-US" smtClean="0"/>
              <a:t>LAN (Local Area Network)   </a:t>
            </a:r>
            <a:r>
              <a:rPr lang="zh-CN" altLang="en-US" smtClean="0"/>
              <a:t>局域网</a:t>
            </a:r>
            <a:endParaRPr lang="en-US" smtClean="0"/>
          </a:p>
          <a:p>
            <a:pPr latinLnBrk="1"/>
            <a:r>
              <a:rPr lang="en-US" smtClean="0"/>
              <a:t>2. Wi-Fi (Wireless Fidelity)    </a:t>
            </a:r>
            <a:r>
              <a:rPr lang="zh-CN" altLang="en-US" smtClean="0"/>
              <a:t>无线保真</a:t>
            </a:r>
            <a:endParaRPr lang="en-US" smtClean="0"/>
          </a:p>
          <a:p>
            <a:pPr latinLnBrk="1"/>
            <a:r>
              <a:rPr lang="en-US" smtClean="0"/>
              <a:t>3. redundant links     </a:t>
            </a:r>
            <a:r>
              <a:rPr lang="zh-CN" altLang="en-US" smtClean="0"/>
              <a:t>冗余链路</a:t>
            </a:r>
            <a:endParaRPr lang="en-US" smtClean="0"/>
          </a:p>
          <a:p>
            <a:pPr latinLnBrk="1"/>
            <a:r>
              <a:rPr lang="en-US" smtClean="0"/>
              <a:t>4. SSL (Secure Sockets Layer)   </a:t>
            </a:r>
            <a:r>
              <a:rPr lang="zh-CN" altLang="en-US" smtClean="0"/>
              <a:t>安全套接层</a:t>
            </a:r>
            <a:endParaRPr lang="en-US" smtClean="0"/>
          </a:p>
          <a:p>
            <a:pPr latinLnBrk="1"/>
            <a:r>
              <a:rPr lang="en-US" smtClean="0"/>
              <a:t>5. hotspot    </a:t>
            </a:r>
            <a:r>
              <a:rPr lang="zh-CN" altLang="en-US" smtClean="0"/>
              <a:t>热点</a:t>
            </a:r>
            <a:r>
              <a:rPr lang="en-US" smtClean="0"/>
              <a:t/>
            </a:r>
            <a:br>
              <a:rPr lang="en-US" smtClean="0"/>
            </a:br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第四次练习答案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smtClean="0"/>
              <a:t>二、 填入适当的短语 </a:t>
            </a:r>
            <a:endParaRPr lang="en-US" altLang="zh-CN" smtClean="0"/>
          </a:p>
          <a:p>
            <a:pPr latinLnBrk="1"/>
            <a:r>
              <a:rPr lang="en-US" altLang="zh-CN" smtClean="0"/>
              <a:t>1. </a:t>
            </a:r>
            <a:r>
              <a:rPr lang="en-US" smtClean="0"/>
              <a:t>Network media we used here include ( </a:t>
            </a:r>
            <a:r>
              <a:rPr lang="en-US" altLang="zh-CN" smtClean="0">
                <a:solidFill>
                  <a:srgbClr val="FF0000"/>
                </a:solidFill>
              </a:rPr>
              <a:t>b </a:t>
            </a:r>
            <a:r>
              <a:rPr lang="en-US" smtClean="0"/>
              <a:t>). </a:t>
            </a:r>
          </a:p>
          <a:p>
            <a:pPr latinLnBrk="1"/>
            <a:r>
              <a:rPr lang="en-US" smtClean="0"/>
              <a:t>2. ( </a:t>
            </a:r>
            <a:r>
              <a:rPr lang="en-US" smtClean="0">
                <a:solidFill>
                  <a:srgbClr val="FF0000"/>
                </a:solidFill>
              </a:rPr>
              <a:t>c</a:t>
            </a:r>
            <a:r>
              <a:rPr lang="en-US" smtClean="0"/>
              <a:t> ) is the most common LAN topology in use today. </a:t>
            </a:r>
          </a:p>
          <a:p>
            <a:pPr latinLnBrk="1"/>
            <a:r>
              <a:rPr lang="en-US" smtClean="0"/>
              <a:t>3. Network switch uses ( </a:t>
            </a:r>
            <a:r>
              <a:rPr lang="en-US" smtClean="0">
                <a:solidFill>
                  <a:srgbClr val="FF0000"/>
                </a:solidFill>
              </a:rPr>
              <a:t>a</a:t>
            </a:r>
            <a:r>
              <a:rPr lang="en-US" smtClean="0"/>
              <a:t> ) to transmit data. </a:t>
            </a:r>
          </a:p>
          <a:p>
            <a:pPr latinLnBrk="1"/>
            <a:endParaRPr lang="en-US" smtClean="0"/>
          </a:p>
          <a:p>
            <a:pPr latinLnBrk="1"/>
            <a:r>
              <a:rPr lang="en-US" smtClean="0"/>
              <a:t>a. packet switching </a:t>
            </a:r>
          </a:p>
          <a:p>
            <a:pPr latinLnBrk="1"/>
            <a:r>
              <a:rPr lang="en-US" smtClean="0"/>
              <a:t>b. twisted pair, optical fiber, and wireless </a:t>
            </a:r>
          </a:p>
          <a:p>
            <a:pPr latinLnBrk="1"/>
            <a:r>
              <a:rPr lang="en-US" smtClean="0"/>
              <a:t>c. Switched Ethernet </a:t>
            </a:r>
            <a:br>
              <a:rPr lang="en-US" smtClean="0"/>
            </a:br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第四次练习答案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zh-CN" altLang="en-US" smtClean="0"/>
              <a:t>三、多选题 </a:t>
            </a:r>
            <a:endParaRPr lang="en-US" altLang="zh-CN" smtClean="0"/>
          </a:p>
          <a:p>
            <a:pPr latinLnBrk="1"/>
            <a:r>
              <a:rPr lang="en-US" altLang="zh-CN" smtClean="0"/>
              <a:t>1. </a:t>
            </a:r>
            <a:r>
              <a:rPr lang="en-US" smtClean="0"/>
              <a:t>A wireless network access point ( </a:t>
            </a:r>
            <a:r>
              <a:rPr lang="en-US" smtClean="0">
                <a:solidFill>
                  <a:srgbClr val="FF0000"/>
                </a:solidFill>
              </a:rPr>
              <a:t>ab</a:t>
            </a:r>
            <a:r>
              <a:rPr lang="en-US" smtClean="0"/>
              <a:t> ). </a:t>
            </a:r>
          </a:p>
          <a:p>
            <a:pPr lvl="1" latinLnBrk="1"/>
            <a:r>
              <a:rPr lang="en-US" smtClean="0"/>
              <a:t>a. can cover about 20 meters indoors </a:t>
            </a:r>
          </a:p>
          <a:p>
            <a:pPr lvl="1" latinLnBrk="1"/>
            <a:r>
              <a:rPr lang="en-US" smtClean="0"/>
              <a:t>b. is known as hotspot </a:t>
            </a:r>
          </a:p>
          <a:p>
            <a:pPr lvl="1" latinLnBrk="1"/>
            <a:r>
              <a:rPr lang="en-US" smtClean="0"/>
              <a:t>c. can cover about several square kilometers </a:t>
            </a:r>
          </a:p>
          <a:p>
            <a:pPr lvl="1" latinLnBrk="1"/>
            <a:r>
              <a:rPr lang="en-US" smtClean="0"/>
              <a:t>d. can cover about 100 meters indoors </a:t>
            </a:r>
          </a:p>
          <a:p>
            <a:pPr latinLnBrk="1"/>
            <a:r>
              <a:rPr lang="en-US" smtClean="0"/>
              <a:t>2. </a:t>
            </a:r>
            <a:r>
              <a:rPr lang="en-US" smtClean="0"/>
              <a:t>Bluetooth is used for exchanging </a:t>
            </a:r>
            <a:r>
              <a:rPr lang="en-US" smtClean="0"/>
              <a:t>data ( </a:t>
            </a:r>
            <a:r>
              <a:rPr lang="en-US" smtClean="0">
                <a:solidFill>
                  <a:srgbClr val="FF0000"/>
                </a:solidFill>
              </a:rPr>
              <a:t>ad</a:t>
            </a:r>
            <a:r>
              <a:rPr lang="en-US" smtClean="0"/>
              <a:t> ). </a:t>
            </a:r>
          </a:p>
          <a:p>
            <a:pPr lvl="1" latinLnBrk="1"/>
            <a:r>
              <a:rPr lang="en-US" smtClean="0"/>
              <a:t>a. over short distances b. over longer distances </a:t>
            </a:r>
          </a:p>
          <a:p>
            <a:pPr lvl="1" latinLnBrk="1"/>
            <a:r>
              <a:rPr lang="en-US" smtClean="0"/>
              <a:t>c. between mobile devices only </a:t>
            </a:r>
          </a:p>
          <a:p>
            <a:pPr lvl="1" latinLnBrk="1"/>
            <a:r>
              <a:rPr lang="en-US" smtClean="0"/>
              <a:t>d. between fixed and mobile devices </a:t>
            </a:r>
          </a:p>
          <a:p>
            <a:pPr latinLnBrk="1"/>
            <a:r>
              <a:rPr lang="en-US" smtClean="0"/>
              <a:t>3. The effective range of Bluetooth communication is </a:t>
            </a:r>
          </a:p>
          <a:p>
            <a:pPr latinLnBrk="1"/>
            <a:r>
              <a:rPr lang="en-US" smtClean="0"/>
              <a:t>( </a:t>
            </a:r>
            <a:r>
              <a:rPr lang="en-US" smtClean="0">
                <a:solidFill>
                  <a:srgbClr val="FF0000"/>
                </a:solidFill>
              </a:rPr>
              <a:t>abc</a:t>
            </a:r>
            <a:r>
              <a:rPr lang="en-US" smtClean="0"/>
              <a:t> ) meters. </a:t>
            </a:r>
          </a:p>
          <a:p>
            <a:pPr lvl="1" latinLnBrk="1"/>
            <a:r>
              <a:rPr lang="en-US" smtClean="0"/>
              <a:t>a. one b. ten c. one hundred d. one thousand</a:t>
            </a:r>
            <a:br>
              <a:rPr lang="en-US" smtClean="0"/>
            </a:br>
            <a:endParaRPr lang="en-US" altLang="zh-CN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416</TotalTime>
  <Words>236</Words>
  <Application>Microsoft Office PowerPoint</Application>
  <PresentationFormat>全屏显示(4:3)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凸显</vt:lpstr>
      <vt:lpstr>专业外语</vt:lpstr>
      <vt:lpstr>第四次练习答案</vt:lpstr>
      <vt:lpstr>第四次练习答案</vt:lpstr>
      <vt:lpstr>第四次练习答案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专业外语</dc:title>
  <dc:creator>Administrator</dc:creator>
  <cp:lastModifiedBy>Administrator</cp:lastModifiedBy>
  <cp:revision>89</cp:revision>
  <dcterms:created xsi:type="dcterms:W3CDTF">2023-01-17T01:06:14Z</dcterms:created>
  <dcterms:modified xsi:type="dcterms:W3CDTF">2023-03-06T01:48:32Z</dcterms:modified>
</cp:coreProperties>
</file>