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9"/>
  </p:notesMasterIdLst>
  <p:handoutMasterIdLst>
    <p:handoutMasterId r:id="rId24"/>
  </p:handoutMasterIdLst>
  <p:sldIdLst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884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99.xml"/><Relationship Id="rId30" Type="http://schemas.openxmlformats.org/officeDocument/2006/relationships/tags" Target="../tags/tag123.xml"/><Relationship Id="rId3" Type="http://schemas.openxmlformats.org/officeDocument/2006/relationships/tags" Target="../tags/tag98.xml"/><Relationship Id="rId29" Type="http://schemas.openxmlformats.org/officeDocument/2006/relationships/tags" Target="../tags/tag122.xml"/><Relationship Id="rId28" Type="http://schemas.openxmlformats.org/officeDocument/2006/relationships/tags" Target="../tags/tag121.xml"/><Relationship Id="rId27" Type="http://schemas.openxmlformats.org/officeDocument/2006/relationships/tags" Target="../tags/tag120.xml"/><Relationship Id="rId26" Type="http://schemas.openxmlformats.org/officeDocument/2006/relationships/tags" Target="../tags/tag119.xml"/><Relationship Id="rId25" Type="http://schemas.openxmlformats.org/officeDocument/2006/relationships/tags" Target="../tags/tag118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tags" Target="../tags/tag97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125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4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19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tags" Target="../tags/tag171.xml"/><Relationship Id="rId19" Type="http://schemas.openxmlformats.org/officeDocument/2006/relationships/tags" Target="../tags/tag186.xml"/><Relationship Id="rId18" Type="http://schemas.openxmlformats.org/officeDocument/2006/relationships/tags" Target="../tags/tag185.xml"/><Relationship Id="rId17" Type="http://schemas.openxmlformats.org/officeDocument/2006/relationships/tags" Target="../tags/tag184.xml"/><Relationship Id="rId16" Type="http://schemas.openxmlformats.org/officeDocument/2006/relationships/tags" Target="../tags/tag183.xml"/><Relationship Id="rId15" Type="http://schemas.openxmlformats.org/officeDocument/2006/relationships/tags" Target="../tags/tag182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0" Type="http://schemas.openxmlformats.org/officeDocument/2006/relationships/tags" Target="../tags/tag227.xml"/><Relationship Id="rId3" Type="http://schemas.openxmlformats.org/officeDocument/2006/relationships/tags" Target="../tags/tag200.xml"/><Relationship Id="rId29" Type="http://schemas.openxmlformats.org/officeDocument/2006/relationships/tags" Target="../tags/tag226.xml"/><Relationship Id="rId28" Type="http://schemas.openxmlformats.org/officeDocument/2006/relationships/tags" Target="../tags/tag225.xml"/><Relationship Id="rId27" Type="http://schemas.openxmlformats.org/officeDocument/2006/relationships/tags" Target="../tags/tag224.xml"/><Relationship Id="rId26" Type="http://schemas.openxmlformats.org/officeDocument/2006/relationships/tags" Target="../tags/tag223.xml"/><Relationship Id="rId25" Type="http://schemas.openxmlformats.org/officeDocument/2006/relationships/tags" Target="../tags/tag222.xml"/><Relationship Id="rId24" Type="http://schemas.openxmlformats.org/officeDocument/2006/relationships/tags" Target="../tags/tag221.xml"/><Relationship Id="rId23" Type="http://schemas.openxmlformats.org/officeDocument/2006/relationships/tags" Target="../tags/tag220.xml"/><Relationship Id="rId22" Type="http://schemas.openxmlformats.org/officeDocument/2006/relationships/tags" Target="../tags/tag219.xml"/><Relationship Id="rId21" Type="http://schemas.openxmlformats.org/officeDocument/2006/relationships/tags" Target="../tags/tag218.xml"/><Relationship Id="rId20" Type="http://schemas.openxmlformats.org/officeDocument/2006/relationships/tags" Target="../tags/tag217.xml"/><Relationship Id="rId2" Type="http://schemas.openxmlformats.org/officeDocument/2006/relationships/tags" Target="../tags/tag199.xml"/><Relationship Id="rId19" Type="http://schemas.openxmlformats.org/officeDocument/2006/relationships/tags" Target="../tags/tag216.xml"/><Relationship Id="rId18" Type="http://schemas.openxmlformats.org/officeDocument/2006/relationships/tags" Target="../tags/tag215.xml"/><Relationship Id="rId17" Type="http://schemas.openxmlformats.org/officeDocument/2006/relationships/tags" Target="../tags/tag214.xml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35.xml"/><Relationship Id="rId30" Type="http://schemas.openxmlformats.org/officeDocument/2006/relationships/tags" Target="../tags/tag259.xml"/><Relationship Id="rId3" Type="http://schemas.openxmlformats.org/officeDocument/2006/relationships/tags" Target="../tags/tag234.xml"/><Relationship Id="rId29" Type="http://schemas.openxmlformats.org/officeDocument/2006/relationships/tags" Target="../tags/tag258.xml"/><Relationship Id="rId28" Type="http://schemas.openxmlformats.org/officeDocument/2006/relationships/tags" Target="../tags/tag257.xml"/><Relationship Id="rId27" Type="http://schemas.openxmlformats.org/officeDocument/2006/relationships/tags" Target="../tags/tag256.xml"/><Relationship Id="rId26" Type="http://schemas.openxmlformats.org/officeDocument/2006/relationships/tags" Target="../tags/tag255.xml"/><Relationship Id="rId25" Type="http://schemas.openxmlformats.org/officeDocument/2006/relationships/tags" Target="../tags/tag254.xml"/><Relationship Id="rId24" Type="http://schemas.openxmlformats.org/officeDocument/2006/relationships/tags" Target="../tags/tag253.xml"/><Relationship Id="rId23" Type="http://schemas.openxmlformats.org/officeDocument/2006/relationships/tags" Target="../tags/tag252.xml"/><Relationship Id="rId22" Type="http://schemas.openxmlformats.org/officeDocument/2006/relationships/tags" Target="../tags/tag251.xml"/><Relationship Id="rId21" Type="http://schemas.openxmlformats.org/officeDocument/2006/relationships/tags" Target="../tags/tag250.xml"/><Relationship Id="rId20" Type="http://schemas.openxmlformats.org/officeDocument/2006/relationships/tags" Target="../tags/tag249.xml"/><Relationship Id="rId2" Type="http://schemas.openxmlformats.org/officeDocument/2006/relationships/tags" Target="../tags/tag233.xml"/><Relationship Id="rId19" Type="http://schemas.openxmlformats.org/officeDocument/2006/relationships/tags" Target="../tags/tag248.xml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tags" Target="../tags/tag244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26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60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328.xml"/><Relationship Id="rId24" Type="http://schemas.openxmlformats.org/officeDocument/2006/relationships/tags" Target="../tags/tag327.xml"/><Relationship Id="rId23" Type="http://schemas.openxmlformats.org/officeDocument/2006/relationships/tags" Target="../tags/tag326.xml"/><Relationship Id="rId22" Type="http://schemas.openxmlformats.org/officeDocument/2006/relationships/tags" Target="../tags/tag325.xml"/><Relationship Id="rId21" Type="http://schemas.openxmlformats.org/officeDocument/2006/relationships/tags" Target="../tags/tag324.xml"/><Relationship Id="rId20" Type="http://schemas.openxmlformats.org/officeDocument/2006/relationships/tags" Target="../tags/tag323.xml"/><Relationship Id="rId2" Type="http://schemas.openxmlformats.org/officeDocument/2006/relationships/tags" Target="../tags/tag307.xml"/><Relationship Id="rId19" Type="http://schemas.openxmlformats.org/officeDocument/2006/relationships/tags" Target="../tags/tag322.xml"/><Relationship Id="rId18" Type="http://schemas.openxmlformats.org/officeDocument/2006/relationships/tags" Target="../tags/tag321.xml"/><Relationship Id="rId17" Type="http://schemas.openxmlformats.org/officeDocument/2006/relationships/tags" Target="../tags/tag320.xml"/><Relationship Id="rId16" Type="http://schemas.openxmlformats.org/officeDocument/2006/relationships/tags" Target="../tags/tag319.xml"/><Relationship Id="rId15" Type="http://schemas.openxmlformats.org/officeDocument/2006/relationships/tags" Target="../tags/tag318.xml"/><Relationship Id="rId14" Type="http://schemas.openxmlformats.org/officeDocument/2006/relationships/tags" Target="../tags/tag317.xml"/><Relationship Id="rId13" Type="http://schemas.openxmlformats.org/officeDocument/2006/relationships/tags" Target="../tags/tag316.xml"/><Relationship Id="rId12" Type="http://schemas.openxmlformats.org/officeDocument/2006/relationships/tags" Target="../tags/tag315.xml"/><Relationship Id="rId11" Type="http://schemas.openxmlformats.org/officeDocument/2006/relationships/tags" Target="../tags/tag314.xml"/><Relationship Id="rId10" Type="http://schemas.openxmlformats.org/officeDocument/2006/relationships/tags" Target="../tags/tag31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42.xml"/><Relationship Id="rId8" Type="http://schemas.openxmlformats.org/officeDocument/2006/relationships/tags" Target="../tags/tag341.xml"/><Relationship Id="rId7" Type="http://schemas.openxmlformats.org/officeDocument/2006/relationships/tags" Target="../tags/tag340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0" Type="http://schemas.openxmlformats.org/officeDocument/2006/relationships/tags" Target="../tags/tag363.xml"/><Relationship Id="rId3" Type="http://schemas.openxmlformats.org/officeDocument/2006/relationships/tags" Target="../tags/tag336.xml"/><Relationship Id="rId29" Type="http://schemas.openxmlformats.org/officeDocument/2006/relationships/tags" Target="../tags/tag362.xml"/><Relationship Id="rId28" Type="http://schemas.openxmlformats.org/officeDocument/2006/relationships/tags" Target="../tags/tag361.xml"/><Relationship Id="rId27" Type="http://schemas.openxmlformats.org/officeDocument/2006/relationships/tags" Target="../tags/tag360.xml"/><Relationship Id="rId26" Type="http://schemas.openxmlformats.org/officeDocument/2006/relationships/tags" Target="../tags/tag359.xml"/><Relationship Id="rId25" Type="http://schemas.openxmlformats.org/officeDocument/2006/relationships/tags" Target="../tags/tag358.xml"/><Relationship Id="rId24" Type="http://schemas.openxmlformats.org/officeDocument/2006/relationships/tags" Target="../tags/tag357.xml"/><Relationship Id="rId23" Type="http://schemas.openxmlformats.org/officeDocument/2006/relationships/tags" Target="../tags/tag356.xml"/><Relationship Id="rId22" Type="http://schemas.openxmlformats.org/officeDocument/2006/relationships/tags" Target="../tags/tag355.xml"/><Relationship Id="rId21" Type="http://schemas.openxmlformats.org/officeDocument/2006/relationships/tags" Target="../tags/tag354.xml"/><Relationship Id="rId20" Type="http://schemas.openxmlformats.org/officeDocument/2006/relationships/tags" Target="../tags/tag353.xml"/><Relationship Id="rId2" Type="http://schemas.openxmlformats.org/officeDocument/2006/relationships/tags" Target="../tags/tag335.xml"/><Relationship Id="rId19" Type="http://schemas.openxmlformats.org/officeDocument/2006/relationships/tags" Target="../tags/tag352.xml"/><Relationship Id="rId18" Type="http://schemas.openxmlformats.org/officeDocument/2006/relationships/tags" Target="../tags/tag351.xml"/><Relationship Id="rId17" Type="http://schemas.openxmlformats.org/officeDocument/2006/relationships/tags" Target="../tags/tag350.xml"/><Relationship Id="rId16" Type="http://schemas.openxmlformats.org/officeDocument/2006/relationships/tags" Target="../tags/tag349.xml"/><Relationship Id="rId15" Type="http://schemas.openxmlformats.org/officeDocument/2006/relationships/tags" Target="../tags/tag348.xml"/><Relationship Id="rId14" Type="http://schemas.openxmlformats.org/officeDocument/2006/relationships/tags" Target="../tags/tag347.xml"/><Relationship Id="rId13" Type="http://schemas.openxmlformats.org/officeDocument/2006/relationships/tags" Target="../tags/tag346.xml"/><Relationship Id="rId12" Type="http://schemas.openxmlformats.org/officeDocument/2006/relationships/tags" Target="../tags/tag345.xml"/><Relationship Id="rId11" Type="http://schemas.openxmlformats.org/officeDocument/2006/relationships/tags" Target="../tags/tag344.xml"/><Relationship Id="rId10" Type="http://schemas.openxmlformats.org/officeDocument/2006/relationships/tags" Target="../tags/tag343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71.xml"/><Relationship Id="rId30" Type="http://schemas.openxmlformats.org/officeDocument/2006/relationships/tags" Target="../tags/tag395.xml"/><Relationship Id="rId3" Type="http://schemas.openxmlformats.org/officeDocument/2006/relationships/tags" Target="../tags/tag370.xml"/><Relationship Id="rId29" Type="http://schemas.openxmlformats.org/officeDocument/2006/relationships/tags" Target="../tags/tag394.xml"/><Relationship Id="rId28" Type="http://schemas.openxmlformats.org/officeDocument/2006/relationships/tags" Target="../tags/tag393.xml"/><Relationship Id="rId27" Type="http://schemas.openxmlformats.org/officeDocument/2006/relationships/tags" Target="../tags/tag392.xml"/><Relationship Id="rId26" Type="http://schemas.openxmlformats.org/officeDocument/2006/relationships/tags" Target="../tags/tag391.xml"/><Relationship Id="rId25" Type="http://schemas.openxmlformats.org/officeDocument/2006/relationships/tags" Target="../tags/tag390.xml"/><Relationship Id="rId24" Type="http://schemas.openxmlformats.org/officeDocument/2006/relationships/tags" Target="../tags/tag389.xml"/><Relationship Id="rId23" Type="http://schemas.openxmlformats.org/officeDocument/2006/relationships/tags" Target="../tags/tag388.xml"/><Relationship Id="rId22" Type="http://schemas.openxmlformats.org/officeDocument/2006/relationships/tags" Target="../tags/tag387.xml"/><Relationship Id="rId21" Type="http://schemas.openxmlformats.org/officeDocument/2006/relationships/tags" Target="../tags/tag386.xml"/><Relationship Id="rId20" Type="http://schemas.openxmlformats.org/officeDocument/2006/relationships/tags" Target="../tags/tag385.xml"/><Relationship Id="rId2" Type="http://schemas.openxmlformats.org/officeDocument/2006/relationships/tags" Target="../tags/tag369.xml"/><Relationship Id="rId19" Type="http://schemas.openxmlformats.org/officeDocument/2006/relationships/tags" Target="../tags/tag384.xml"/><Relationship Id="rId18" Type="http://schemas.openxmlformats.org/officeDocument/2006/relationships/tags" Target="../tags/tag383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39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412.xml"/><Relationship Id="rId21" Type="http://schemas.openxmlformats.org/officeDocument/2006/relationships/tags" Target="../tags/tag411.xml"/><Relationship Id="rId20" Type="http://schemas.openxmlformats.org/officeDocument/2006/relationships/tags" Target="../tags/tag410.xml"/><Relationship Id="rId2" Type="http://schemas.openxmlformats.org/officeDocument/2006/relationships/tags" Target="../tags/tag396.xml"/><Relationship Id="rId19" Type="http://schemas.openxmlformats.org/officeDocument/2006/relationships/tags" Target="../tags/tag409.xml"/><Relationship Id="rId18" Type="http://schemas.openxmlformats.org/officeDocument/2006/relationships/tags" Target="../tags/tag408.xml"/><Relationship Id="rId17" Type="http://schemas.openxmlformats.org/officeDocument/2006/relationships/tags" Target="../tags/tag407.xml"/><Relationship Id="rId16" Type="http://schemas.openxmlformats.org/officeDocument/2006/relationships/tags" Target="../tags/tag406.xml"/><Relationship Id="rId15" Type="http://schemas.openxmlformats.org/officeDocument/2006/relationships/tags" Target="../tags/tag405.xml"/><Relationship Id="rId14" Type="http://schemas.openxmlformats.org/officeDocument/2006/relationships/tags" Target="../tags/tag404.xml"/><Relationship Id="rId13" Type="http://schemas.openxmlformats.org/officeDocument/2006/relationships/tags" Target="../tags/tag403.xml"/><Relationship Id="rId12" Type="http://schemas.openxmlformats.org/officeDocument/2006/relationships/tags" Target="../tags/tag402.xml"/><Relationship Id="rId11" Type="http://schemas.openxmlformats.org/officeDocument/2006/relationships/tags" Target="../tags/tag401.xml"/><Relationship Id="rId10" Type="http://schemas.openxmlformats.org/officeDocument/2006/relationships/tags" Target="../tags/tag400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tags" Target="../tags/tag418.xml"/><Relationship Id="rId6" Type="http://schemas.openxmlformats.org/officeDocument/2006/relationships/tags" Target="../tags/tag417.xml"/><Relationship Id="rId5" Type="http://schemas.openxmlformats.org/officeDocument/2006/relationships/tags" Target="../tags/tag416.xml"/><Relationship Id="rId4" Type="http://schemas.openxmlformats.org/officeDocument/2006/relationships/tags" Target="../tags/tag415.xml"/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426.xml"/><Relationship Id="rId8" Type="http://schemas.openxmlformats.org/officeDocument/2006/relationships/tags" Target="../tags/tag425.xml"/><Relationship Id="rId7" Type="http://schemas.openxmlformats.org/officeDocument/2006/relationships/tags" Target="../tags/tag424.xml"/><Relationship Id="rId6" Type="http://schemas.openxmlformats.org/officeDocument/2006/relationships/tags" Target="../tags/tag423.xml"/><Relationship Id="rId5" Type="http://schemas.openxmlformats.org/officeDocument/2006/relationships/tags" Target="../tags/tag422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tags" Target="../tags/tag433.xml"/><Relationship Id="rId3" Type="http://schemas.openxmlformats.org/officeDocument/2006/relationships/tags" Target="../tags/tag432.xml"/><Relationship Id="rId2" Type="http://schemas.openxmlformats.org/officeDocument/2006/relationships/tags" Target="../tags/tag431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4" Type="http://schemas.openxmlformats.org/officeDocument/2006/relationships/tags" Target="../tags/tag440.xml"/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448.xml"/><Relationship Id="rId8" Type="http://schemas.openxmlformats.org/officeDocument/2006/relationships/tags" Target="../tags/tag447.xml"/><Relationship Id="rId7" Type="http://schemas.openxmlformats.org/officeDocument/2006/relationships/tags" Target="../tags/tag446.xml"/><Relationship Id="rId6" Type="http://schemas.openxmlformats.org/officeDocument/2006/relationships/tags" Target="../tags/tag445.xml"/><Relationship Id="rId5" Type="http://schemas.openxmlformats.org/officeDocument/2006/relationships/tags" Target="../tags/tag444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464.xml"/><Relationship Id="rId24" Type="http://schemas.openxmlformats.org/officeDocument/2006/relationships/tags" Target="../tags/tag463.xml"/><Relationship Id="rId23" Type="http://schemas.openxmlformats.org/officeDocument/2006/relationships/tags" Target="../tags/tag462.xml"/><Relationship Id="rId22" Type="http://schemas.openxmlformats.org/officeDocument/2006/relationships/tags" Target="../tags/tag461.xml"/><Relationship Id="rId21" Type="http://schemas.openxmlformats.org/officeDocument/2006/relationships/tags" Target="../tags/tag460.xml"/><Relationship Id="rId20" Type="http://schemas.openxmlformats.org/officeDocument/2006/relationships/tags" Target="../tags/tag459.xml"/><Relationship Id="rId2" Type="http://schemas.openxmlformats.org/officeDocument/2006/relationships/tags" Target="../tags/tag443.xml"/><Relationship Id="rId19" Type="http://schemas.openxmlformats.org/officeDocument/2006/relationships/tags" Target="../tags/tag458.xml"/><Relationship Id="rId18" Type="http://schemas.openxmlformats.org/officeDocument/2006/relationships/tags" Target="../tags/tag457.xml"/><Relationship Id="rId17" Type="http://schemas.openxmlformats.org/officeDocument/2006/relationships/tags" Target="../tags/tag456.xml"/><Relationship Id="rId16" Type="http://schemas.openxmlformats.org/officeDocument/2006/relationships/tags" Target="../tags/tag455.xml"/><Relationship Id="rId15" Type="http://schemas.openxmlformats.org/officeDocument/2006/relationships/tags" Target="../tags/tag454.xml"/><Relationship Id="rId14" Type="http://schemas.openxmlformats.org/officeDocument/2006/relationships/tags" Target="../tags/tag453.xml"/><Relationship Id="rId13" Type="http://schemas.openxmlformats.org/officeDocument/2006/relationships/tags" Target="../tags/tag452.xml"/><Relationship Id="rId12" Type="http://schemas.openxmlformats.org/officeDocument/2006/relationships/tags" Target="../tags/tag451.xml"/><Relationship Id="rId11" Type="http://schemas.openxmlformats.org/officeDocument/2006/relationships/tags" Target="../tags/tag450.xml"/><Relationship Id="rId10" Type="http://schemas.openxmlformats.org/officeDocument/2006/relationships/tags" Target="../tags/tag449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30" Type="http://schemas.openxmlformats.org/officeDocument/2006/relationships/tags" Target="../tags/tag499.xml"/><Relationship Id="rId3" Type="http://schemas.openxmlformats.org/officeDocument/2006/relationships/tags" Target="../tags/tag472.xml"/><Relationship Id="rId29" Type="http://schemas.openxmlformats.org/officeDocument/2006/relationships/tags" Target="../tags/tag498.xml"/><Relationship Id="rId28" Type="http://schemas.openxmlformats.org/officeDocument/2006/relationships/tags" Target="../tags/tag497.xml"/><Relationship Id="rId27" Type="http://schemas.openxmlformats.org/officeDocument/2006/relationships/tags" Target="../tags/tag496.xml"/><Relationship Id="rId26" Type="http://schemas.openxmlformats.org/officeDocument/2006/relationships/tags" Target="../tags/tag495.xml"/><Relationship Id="rId25" Type="http://schemas.openxmlformats.org/officeDocument/2006/relationships/tags" Target="../tags/tag494.xml"/><Relationship Id="rId24" Type="http://schemas.openxmlformats.org/officeDocument/2006/relationships/tags" Target="../tags/tag493.xml"/><Relationship Id="rId23" Type="http://schemas.openxmlformats.org/officeDocument/2006/relationships/tags" Target="../tags/tag492.xml"/><Relationship Id="rId22" Type="http://schemas.openxmlformats.org/officeDocument/2006/relationships/tags" Target="../tags/tag491.xml"/><Relationship Id="rId21" Type="http://schemas.openxmlformats.org/officeDocument/2006/relationships/tags" Target="../tags/tag490.xml"/><Relationship Id="rId20" Type="http://schemas.openxmlformats.org/officeDocument/2006/relationships/tags" Target="../tags/tag489.xml"/><Relationship Id="rId2" Type="http://schemas.openxmlformats.org/officeDocument/2006/relationships/tags" Target="../tags/tag471.xml"/><Relationship Id="rId19" Type="http://schemas.openxmlformats.org/officeDocument/2006/relationships/tags" Target="../tags/tag488.xml"/><Relationship Id="rId18" Type="http://schemas.openxmlformats.org/officeDocument/2006/relationships/tags" Target="../tags/tag487.xml"/><Relationship Id="rId17" Type="http://schemas.openxmlformats.org/officeDocument/2006/relationships/tags" Target="../tags/tag486.xml"/><Relationship Id="rId16" Type="http://schemas.openxmlformats.org/officeDocument/2006/relationships/tags" Target="../tags/tag485.xml"/><Relationship Id="rId15" Type="http://schemas.openxmlformats.org/officeDocument/2006/relationships/tags" Target="../tags/tag484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4" Type="http://schemas.openxmlformats.org/officeDocument/2006/relationships/tags" Target="../tags/tag502.xml"/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510.xml"/><Relationship Id="rId8" Type="http://schemas.openxmlformats.org/officeDocument/2006/relationships/tags" Target="../tags/tag509.xml"/><Relationship Id="rId7" Type="http://schemas.openxmlformats.org/officeDocument/2006/relationships/tags" Target="../tags/tag50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507.xml"/><Relationship Id="rId30" Type="http://schemas.openxmlformats.org/officeDocument/2006/relationships/tags" Target="../tags/tag531.xml"/><Relationship Id="rId3" Type="http://schemas.openxmlformats.org/officeDocument/2006/relationships/tags" Target="../tags/tag506.xml"/><Relationship Id="rId29" Type="http://schemas.openxmlformats.org/officeDocument/2006/relationships/tags" Target="../tags/tag530.xml"/><Relationship Id="rId28" Type="http://schemas.openxmlformats.org/officeDocument/2006/relationships/tags" Target="../tags/tag529.xml"/><Relationship Id="rId27" Type="http://schemas.openxmlformats.org/officeDocument/2006/relationships/tags" Target="../tags/tag528.xml"/><Relationship Id="rId26" Type="http://schemas.openxmlformats.org/officeDocument/2006/relationships/tags" Target="../tags/tag527.xml"/><Relationship Id="rId25" Type="http://schemas.openxmlformats.org/officeDocument/2006/relationships/tags" Target="../tags/tag526.xml"/><Relationship Id="rId24" Type="http://schemas.openxmlformats.org/officeDocument/2006/relationships/tags" Target="../tags/tag525.xml"/><Relationship Id="rId23" Type="http://schemas.openxmlformats.org/officeDocument/2006/relationships/tags" Target="../tags/tag524.xml"/><Relationship Id="rId22" Type="http://schemas.openxmlformats.org/officeDocument/2006/relationships/tags" Target="../tags/tag523.xml"/><Relationship Id="rId21" Type="http://schemas.openxmlformats.org/officeDocument/2006/relationships/tags" Target="../tags/tag522.xml"/><Relationship Id="rId20" Type="http://schemas.openxmlformats.org/officeDocument/2006/relationships/tags" Target="../tags/tag521.xml"/><Relationship Id="rId2" Type="http://schemas.openxmlformats.org/officeDocument/2006/relationships/tags" Target="../tags/tag505.xml"/><Relationship Id="rId19" Type="http://schemas.openxmlformats.org/officeDocument/2006/relationships/tags" Target="../tags/tag520.xml"/><Relationship Id="rId18" Type="http://schemas.openxmlformats.org/officeDocument/2006/relationships/tags" Target="../tags/tag519.xml"/><Relationship Id="rId17" Type="http://schemas.openxmlformats.org/officeDocument/2006/relationships/tags" Target="../tags/tag518.xml"/><Relationship Id="rId16" Type="http://schemas.openxmlformats.org/officeDocument/2006/relationships/tags" Target="../tags/tag517.xml"/><Relationship Id="rId15" Type="http://schemas.openxmlformats.org/officeDocument/2006/relationships/tags" Target="../tags/tag516.xml"/><Relationship Id="rId14" Type="http://schemas.openxmlformats.org/officeDocument/2006/relationships/tags" Target="../tags/tag515.xml"/><Relationship Id="rId13" Type="http://schemas.openxmlformats.org/officeDocument/2006/relationships/tags" Target="../tags/tag514.xml"/><Relationship Id="rId12" Type="http://schemas.openxmlformats.org/officeDocument/2006/relationships/tags" Target="../tags/tag513.xml"/><Relationship Id="rId11" Type="http://schemas.openxmlformats.org/officeDocument/2006/relationships/tags" Target="../tags/tag512.xml"/><Relationship Id="rId10" Type="http://schemas.openxmlformats.org/officeDocument/2006/relationships/tags" Target="../tags/tag511.xml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535.xml"/><Relationship Id="rId8" Type="http://schemas.openxmlformats.org/officeDocument/2006/relationships/tags" Target="../tags/tag534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53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548.xml"/><Relationship Id="rId21" Type="http://schemas.openxmlformats.org/officeDocument/2006/relationships/tags" Target="../tags/tag547.xml"/><Relationship Id="rId20" Type="http://schemas.openxmlformats.org/officeDocument/2006/relationships/tags" Target="../tags/tag546.xml"/><Relationship Id="rId2" Type="http://schemas.openxmlformats.org/officeDocument/2006/relationships/tags" Target="../tags/tag532.xml"/><Relationship Id="rId19" Type="http://schemas.openxmlformats.org/officeDocument/2006/relationships/tags" Target="../tags/tag545.xml"/><Relationship Id="rId18" Type="http://schemas.openxmlformats.org/officeDocument/2006/relationships/tags" Target="../tags/tag544.xml"/><Relationship Id="rId17" Type="http://schemas.openxmlformats.org/officeDocument/2006/relationships/tags" Target="../tags/tag543.xml"/><Relationship Id="rId16" Type="http://schemas.openxmlformats.org/officeDocument/2006/relationships/tags" Target="../tags/tag542.xml"/><Relationship Id="rId15" Type="http://schemas.openxmlformats.org/officeDocument/2006/relationships/tags" Target="../tags/tag541.xml"/><Relationship Id="rId14" Type="http://schemas.openxmlformats.org/officeDocument/2006/relationships/tags" Target="../tags/tag540.xml"/><Relationship Id="rId13" Type="http://schemas.openxmlformats.org/officeDocument/2006/relationships/tags" Target="../tags/tag539.xml"/><Relationship Id="rId12" Type="http://schemas.openxmlformats.org/officeDocument/2006/relationships/tags" Target="../tags/tag538.xml"/><Relationship Id="rId11" Type="http://schemas.openxmlformats.org/officeDocument/2006/relationships/tags" Target="../tags/tag537.xml"/><Relationship Id="rId10" Type="http://schemas.openxmlformats.org/officeDocument/2006/relationships/tags" Target="../tags/tag536.xml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7" Type="http://schemas.openxmlformats.org/officeDocument/2006/relationships/tags" Target="../tags/tag554.xml"/><Relationship Id="rId6" Type="http://schemas.openxmlformats.org/officeDocument/2006/relationships/tags" Target="../tags/tag553.xml"/><Relationship Id="rId5" Type="http://schemas.openxmlformats.org/officeDocument/2006/relationships/tags" Target="../tags/tag552.xml"/><Relationship Id="rId4" Type="http://schemas.openxmlformats.org/officeDocument/2006/relationships/tags" Target="../tags/tag551.xml"/><Relationship Id="rId3" Type="http://schemas.openxmlformats.org/officeDocument/2006/relationships/tags" Target="../tags/tag550.xml"/><Relationship Id="rId2" Type="http://schemas.openxmlformats.org/officeDocument/2006/relationships/tags" Target="../tags/tag549.xml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562.xml"/><Relationship Id="rId8" Type="http://schemas.openxmlformats.org/officeDocument/2006/relationships/tags" Target="../tags/tag561.xml"/><Relationship Id="rId7" Type="http://schemas.openxmlformats.org/officeDocument/2006/relationships/tags" Target="../tags/tag560.xml"/><Relationship Id="rId6" Type="http://schemas.openxmlformats.org/officeDocument/2006/relationships/tags" Target="../tags/tag559.xml"/><Relationship Id="rId5" Type="http://schemas.openxmlformats.org/officeDocument/2006/relationships/tags" Target="../tags/tag558.xml"/><Relationship Id="rId4" Type="http://schemas.openxmlformats.org/officeDocument/2006/relationships/tags" Target="../tags/tag557.xml"/><Relationship Id="rId3" Type="http://schemas.openxmlformats.org/officeDocument/2006/relationships/tags" Target="../tags/tag556.xml"/><Relationship Id="rId2" Type="http://schemas.openxmlformats.org/officeDocument/2006/relationships/tags" Target="../tags/tag555.xml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5" Type="http://schemas.openxmlformats.org/officeDocument/2006/relationships/tags" Target="../tags/tag566.xml"/><Relationship Id="rId4" Type="http://schemas.openxmlformats.org/officeDocument/2006/relationships/tags" Target="../tags/tag565.xml"/><Relationship Id="rId3" Type="http://schemas.openxmlformats.org/officeDocument/2006/relationships/tags" Target="../tags/tag564.xml"/><Relationship Id="rId2" Type="http://schemas.openxmlformats.org/officeDocument/2006/relationships/tags" Target="../tags/tag563.xml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tags" Target="../tags/tag569.xml"/><Relationship Id="rId3" Type="http://schemas.openxmlformats.org/officeDocument/2006/relationships/tags" Target="../tags/tag568.xml"/><Relationship Id="rId2" Type="http://schemas.openxmlformats.org/officeDocument/2006/relationships/tags" Target="../tags/tag567.xml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5" Type="http://schemas.openxmlformats.org/officeDocument/2006/relationships/tags" Target="../tags/tag573.xml"/><Relationship Id="rId4" Type="http://schemas.openxmlformats.org/officeDocument/2006/relationships/tags" Target="../tags/tag572.xml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6" Type="http://schemas.openxmlformats.org/officeDocument/2006/relationships/tags" Target="../tags/tag578.xml"/><Relationship Id="rId5" Type="http://schemas.openxmlformats.org/officeDocument/2006/relationships/tags" Target="../tags/tag577.xml"/><Relationship Id="rId4" Type="http://schemas.openxmlformats.org/officeDocument/2006/relationships/tags" Target="../tags/tag576.xml"/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584.xml"/><Relationship Id="rId8" Type="http://schemas.openxmlformats.org/officeDocument/2006/relationships/tags" Target="../tags/tag583.xml"/><Relationship Id="rId7" Type="http://schemas.openxmlformats.org/officeDocument/2006/relationships/tags" Target="../tags/tag582.xml"/><Relationship Id="rId6" Type="http://schemas.openxmlformats.org/officeDocument/2006/relationships/tags" Target="../tags/tag581.xml"/><Relationship Id="rId5" Type="http://schemas.openxmlformats.org/officeDocument/2006/relationships/tags" Target="../tags/tag58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600.xml"/><Relationship Id="rId24" Type="http://schemas.openxmlformats.org/officeDocument/2006/relationships/tags" Target="../tags/tag599.xml"/><Relationship Id="rId23" Type="http://schemas.openxmlformats.org/officeDocument/2006/relationships/tags" Target="../tags/tag598.xml"/><Relationship Id="rId22" Type="http://schemas.openxmlformats.org/officeDocument/2006/relationships/tags" Target="../tags/tag597.xml"/><Relationship Id="rId21" Type="http://schemas.openxmlformats.org/officeDocument/2006/relationships/tags" Target="../tags/tag596.xml"/><Relationship Id="rId20" Type="http://schemas.openxmlformats.org/officeDocument/2006/relationships/tags" Target="../tags/tag595.xml"/><Relationship Id="rId2" Type="http://schemas.openxmlformats.org/officeDocument/2006/relationships/tags" Target="../tags/tag579.xml"/><Relationship Id="rId19" Type="http://schemas.openxmlformats.org/officeDocument/2006/relationships/tags" Target="../tags/tag594.xml"/><Relationship Id="rId18" Type="http://schemas.openxmlformats.org/officeDocument/2006/relationships/tags" Target="../tags/tag593.xml"/><Relationship Id="rId17" Type="http://schemas.openxmlformats.org/officeDocument/2006/relationships/tags" Target="../tags/tag592.xml"/><Relationship Id="rId16" Type="http://schemas.openxmlformats.org/officeDocument/2006/relationships/tags" Target="../tags/tag591.xml"/><Relationship Id="rId15" Type="http://schemas.openxmlformats.org/officeDocument/2006/relationships/tags" Target="../tags/tag590.xml"/><Relationship Id="rId14" Type="http://schemas.openxmlformats.org/officeDocument/2006/relationships/tags" Target="../tags/tag589.xml"/><Relationship Id="rId13" Type="http://schemas.openxmlformats.org/officeDocument/2006/relationships/tags" Target="../tags/tag588.xml"/><Relationship Id="rId12" Type="http://schemas.openxmlformats.org/officeDocument/2006/relationships/tags" Target="../tags/tag587.xml"/><Relationship Id="rId11" Type="http://schemas.openxmlformats.org/officeDocument/2006/relationships/tags" Target="../tags/tag586.xml"/><Relationship Id="rId10" Type="http://schemas.openxmlformats.org/officeDocument/2006/relationships/tags" Target="../tags/tag585.xml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0" Type="http://schemas.openxmlformats.org/officeDocument/2006/relationships/tags" Target="../tags/tag635.xml"/><Relationship Id="rId3" Type="http://schemas.openxmlformats.org/officeDocument/2006/relationships/tags" Target="../tags/tag608.xml"/><Relationship Id="rId29" Type="http://schemas.openxmlformats.org/officeDocument/2006/relationships/tags" Target="../tags/tag634.xml"/><Relationship Id="rId28" Type="http://schemas.openxmlformats.org/officeDocument/2006/relationships/tags" Target="../tags/tag633.xml"/><Relationship Id="rId27" Type="http://schemas.openxmlformats.org/officeDocument/2006/relationships/tags" Target="../tags/tag632.xml"/><Relationship Id="rId26" Type="http://schemas.openxmlformats.org/officeDocument/2006/relationships/tags" Target="../tags/tag631.xml"/><Relationship Id="rId25" Type="http://schemas.openxmlformats.org/officeDocument/2006/relationships/tags" Target="../tags/tag630.xml"/><Relationship Id="rId24" Type="http://schemas.openxmlformats.org/officeDocument/2006/relationships/tags" Target="../tags/tag629.xml"/><Relationship Id="rId23" Type="http://schemas.openxmlformats.org/officeDocument/2006/relationships/tags" Target="../tags/tag628.xml"/><Relationship Id="rId22" Type="http://schemas.openxmlformats.org/officeDocument/2006/relationships/tags" Target="../tags/tag627.xml"/><Relationship Id="rId21" Type="http://schemas.openxmlformats.org/officeDocument/2006/relationships/tags" Target="../tags/tag626.xml"/><Relationship Id="rId20" Type="http://schemas.openxmlformats.org/officeDocument/2006/relationships/tags" Target="../tags/tag625.xml"/><Relationship Id="rId2" Type="http://schemas.openxmlformats.org/officeDocument/2006/relationships/tags" Target="../tags/tag607.xml"/><Relationship Id="rId19" Type="http://schemas.openxmlformats.org/officeDocument/2006/relationships/tags" Target="../tags/tag624.xml"/><Relationship Id="rId18" Type="http://schemas.openxmlformats.org/officeDocument/2006/relationships/tags" Target="../tags/tag623.xml"/><Relationship Id="rId17" Type="http://schemas.openxmlformats.org/officeDocument/2006/relationships/tags" Target="../tags/tag622.xml"/><Relationship Id="rId16" Type="http://schemas.openxmlformats.org/officeDocument/2006/relationships/tags" Target="../tags/tag621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6" Type="http://schemas.openxmlformats.org/officeDocument/2006/relationships/tags" Target="../tags/tag640.xml"/><Relationship Id="rId5" Type="http://schemas.openxmlformats.org/officeDocument/2006/relationships/tags" Target="../tags/tag639.xml"/><Relationship Id="rId4" Type="http://schemas.openxmlformats.org/officeDocument/2006/relationships/tags" Target="../tags/tag638.xml"/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646.xml"/><Relationship Id="rId8" Type="http://schemas.openxmlformats.org/officeDocument/2006/relationships/tags" Target="../tags/tag645.xml"/><Relationship Id="rId7" Type="http://schemas.openxmlformats.org/officeDocument/2006/relationships/tags" Target="../tags/tag64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643.xml"/><Relationship Id="rId30" Type="http://schemas.openxmlformats.org/officeDocument/2006/relationships/tags" Target="../tags/tag667.xml"/><Relationship Id="rId3" Type="http://schemas.openxmlformats.org/officeDocument/2006/relationships/tags" Target="../tags/tag642.xml"/><Relationship Id="rId29" Type="http://schemas.openxmlformats.org/officeDocument/2006/relationships/tags" Target="../tags/tag666.xml"/><Relationship Id="rId28" Type="http://schemas.openxmlformats.org/officeDocument/2006/relationships/tags" Target="../tags/tag665.xml"/><Relationship Id="rId27" Type="http://schemas.openxmlformats.org/officeDocument/2006/relationships/tags" Target="../tags/tag664.xml"/><Relationship Id="rId26" Type="http://schemas.openxmlformats.org/officeDocument/2006/relationships/tags" Target="../tags/tag663.xml"/><Relationship Id="rId25" Type="http://schemas.openxmlformats.org/officeDocument/2006/relationships/tags" Target="../tags/tag662.xml"/><Relationship Id="rId24" Type="http://schemas.openxmlformats.org/officeDocument/2006/relationships/tags" Target="../tags/tag661.xml"/><Relationship Id="rId23" Type="http://schemas.openxmlformats.org/officeDocument/2006/relationships/tags" Target="../tags/tag660.xml"/><Relationship Id="rId22" Type="http://schemas.openxmlformats.org/officeDocument/2006/relationships/tags" Target="../tags/tag659.xml"/><Relationship Id="rId21" Type="http://schemas.openxmlformats.org/officeDocument/2006/relationships/tags" Target="../tags/tag658.xml"/><Relationship Id="rId20" Type="http://schemas.openxmlformats.org/officeDocument/2006/relationships/tags" Target="../tags/tag657.xml"/><Relationship Id="rId2" Type="http://schemas.openxmlformats.org/officeDocument/2006/relationships/tags" Target="../tags/tag641.xml"/><Relationship Id="rId19" Type="http://schemas.openxmlformats.org/officeDocument/2006/relationships/tags" Target="../tags/tag656.xml"/><Relationship Id="rId18" Type="http://schemas.openxmlformats.org/officeDocument/2006/relationships/tags" Target="../tags/tag655.xml"/><Relationship Id="rId17" Type="http://schemas.openxmlformats.org/officeDocument/2006/relationships/tags" Target="../tags/tag654.xml"/><Relationship Id="rId16" Type="http://schemas.openxmlformats.org/officeDocument/2006/relationships/tags" Target="../tags/tag653.xml"/><Relationship Id="rId15" Type="http://schemas.openxmlformats.org/officeDocument/2006/relationships/tags" Target="../tags/tag652.xml"/><Relationship Id="rId14" Type="http://schemas.openxmlformats.org/officeDocument/2006/relationships/tags" Target="../tags/tag651.xml"/><Relationship Id="rId13" Type="http://schemas.openxmlformats.org/officeDocument/2006/relationships/tags" Target="../tags/tag650.xml"/><Relationship Id="rId12" Type="http://schemas.openxmlformats.org/officeDocument/2006/relationships/tags" Target="../tags/tag649.xml"/><Relationship Id="rId11" Type="http://schemas.openxmlformats.org/officeDocument/2006/relationships/tags" Target="../tags/tag648.xml"/><Relationship Id="rId10" Type="http://schemas.openxmlformats.org/officeDocument/2006/relationships/tags" Target="../tags/tag647.xml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671.xml"/><Relationship Id="rId8" Type="http://schemas.openxmlformats.org/officeDocument/2006/relationships/tags" Target="../tags/tag670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669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684.xml"/><Relationship Id="rId21" Type="http://schemas.openxmlformats.org/officeDocument/2006/relationships/tags" Target="../tags/tag683.xml"/><Relationship Id="rId20" Type="http://schemas.openxmlformats.org/officeDocument/2006/relationships/tags" Target="../tags/tag682.xml"/><Relationship Id="rId2" Type="http://schemas.openxmlformats.org/officeDocument/2006/relationships/tags" Target="../tags/tag668.xml"/><Relationship Id="rId19" Type="http://schemas.openxmlformats.org/officeDocument/2006/relationships/tags" Target="../tags/tag681.xml"/><Relationship Id="rId18" Type="http://schemas.openxmlformats.org/officeDocument/2006/relationships/tags" Target="../tags/tag680.xml"/><Relationship Id="rId17" Type="http://schemas.openxmlformats.org/officeDocument/2006/relationships/tags" Target="../tags/tag679.xml"/><Relationship Id="rId16" Type="http://schemas.openxmlformats.org/officeDocument/2006/relationships/tags" Target="../tags/tag678.xml"/><Relationship Id="rId15" Type="http://schemas.openxmlformats.org/officeDocument/2006/relationships/tags" Target="../tags/tag677.xml"/><Relationship Id="rId14" Type="http://schemas.openxmlformats.org/officeDocument/2006/relationships/tags" Target="../tags/tag676.xml"/><Relationship Id="rId13" Type="http://schemas.openxmlformats.org/officeDocument/2006/relationships/tags" Target="../tags/tag675.xml"/><Relationship Id="rId12" Type="http://schemas.openxmlformats.org/officeDocument/2006/relationships/tags" Target="../tags/tag674.xml"/><Relationship Id="rId11" Type="http://schemas.openxmlformats.org/officeDocument/2006/relationships/tags" Target="../tags/tag673.xml"/><Relationship Id="rId10" Type="http://schemas.openxmlformats.org/officeDocument/2006/relationships/tags" Target="../tags/tag672.xml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7" Type="http://schemas.openxmlformats.org/officeDocument/2006/relationships/tags" Target="../tags/tag690.xml"/><Relationship Id="rId6" Type="http://schemas.openxmlformats.org/officeDocument/2006/relationships/tags" Target="../tags/tag689.xml"/><Relationship Id="rId5" Type="http://schemas.openxmlformats.org/officeDocument/2006/relationships/tags" Target="../tags/tag688.xml"/><Relationship Id="rId4" Type="http://schemas.openxmlformats.org/officeDocument/2006/relationships/tags" Target="../tags/tag687.xml"/><Relationship Id="rId3" Type="http://schemas.openxmlformats.org/officeDocument/2006/relationships/tags" Target="../tags/tag686.xml"/><Relationship Id="rId2" Type="http://schemas.openxmlformats.org/officeDocument/2006/relationships/tags" Target="../tags/tag685.xml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698.xml"/><Relationship Id="rId8" Type="http://schemas.openxmlformats.org/officeDocument/2006/relationships/tags" Target="../tags/tag697.xml"/><Relationship Id="rId7" Type="http://schemas.openxmlformats.org/officeDocument/2006/relationships/tags" Target="../tags/tag696.xml"/><Relationship Id="rId6" Type="http://schemas.openxmlformats.org/officeDocument/2006/relationships/tags" Target="../tags/tag695.xml"/><Relationship Id="rId5" Type="http://schemas.openxmlformats.org/officeDocument/2006/relationships/tags" Target="../tags/tag694.xml"/><Relationship Id="rId4" Type="http://schemas.openxmlformats.org/officeDocument/2006/relationships/tags" Target="../tags/tag693.xml"/><Relationship Id="rId3" Type="http://schemas.openxmlformats.org/officeDocument/2006/relationships/tags" Target="../tags/tag692.xml"/><Relationship Id="rId2" Type="http://schemas.openxmlformats.org/officeDocument/2006/relationships/tags" Target="../tags/tag691.xml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5" Type="http://schemas.openxmlformats.org/officeDocument/2006/relationships/tags" Target="../tags/tag702.xml"/><Relationship Id="rId4" Type="http://schemas.openxmlformats.org/officeDocument/2006/relationships/tags" Target="../tags/tag701.xml"/><Relationship Id="rId3" Type="http://schemas.openxmlformats.org/officeDocument/2006/relationships/tags" Target="../tags/tag700.xml"/><Relationship Id="rId2" Type="http://schemas.openxmlformats.org/officeDocument/2006/relationships/tags" Target="../tags/tag699.xml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4" Type="http://schemas.openxmlformats.org/officeDocument/2006/relationships/tags" Target="../tags/tag705.xml"/><Relationship Id="rId3" Type="http://schemas.openxmlformats.org/officeDocument/2006/relationships/tags" Target="../tags/tag704.xml"/><Relationship Id="rId2" Type="http://schemas.openxmlformats.org/officeDocument/2006/relationships/tags" Target="../tags/tag703.xml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5" Type="http://schemas.openxmlformats.org/officeDocument/2006/relationships/tags" Target="../tags/tag709.xml"/><Relationship Id="rId4" Type="http://schemas.openxmlformats.org/officeDocument/2006/relationships/tags" Target="../tags/tag708.xml"/><Relationship Id="rId3" Type="http://schemas.openxmlformats.org/officeDocument/2006/relationships/tags" Target="../tags/tag707.xml"/><Relationship Id="rId2" Type="http://schemas.openxmlformats.org/officeDocument/2006/relationships/tags" Target="../tags/tag706.xml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6" Type="http://schemas.openxmlformats.org/officeDocument/2006/relationships/tags" Target="../tags/tag714.xml"/><Relationship Id="rId5" Type="http://schemas.openxmlformats.org/officeDocument/2006/relationships/tags" Target="../tags/tag713.xml"/><Relationship Id="rId4" Type="http://schemas.openxmlformats.org/officeDocument/2006/relationships/tags" Target="../tags/tag712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720.xml"/><Relationship Id="rId8" Type="http://schemas.openxmlformats.org/officeDocument/2006/relationships/tags" Target="../tags/tag719.xml"/><Relationship Id="rId7" Type="http://schemas.openxmlformats.org/officeDocument/2006/relationships/tags" Target="../tags/tag718.xml"/><Relationship Id="rId6" Type="http://schemas.openxmlformats.org/officeDocument/2006/relationships/tags" Target="../tags/tag717.xml"/><Relationship Id="rId5" Type="http://schemas.openxmlformats.org/officeDocument/2006/relationships/tags" Target="../tags/tag716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736.xml"/><Relationship Id="rId24" Type="http://schemas.openxmlformats.org/officeDocument/2006/relationships/tags" Target="../tags/tag735.xml"/><Relationship Id="rId23" Type="http://schemas.openxmlformats.org/officeDocument/2006/relationships/tags" Target="../tags/tag734.xml"/><Relationship Id="rId22" Type="http://schemas.openxmlformats.org/officeDocument/2006/relationships/tags" Target="../tags/tag733.xml"/><Relationship Id="rId21" Type="http://schemas.openxmlformats.org/officeDocument/2006/relationships/tags" Target="../tags/tag732.xml"/><Relationship Id="rId20" Type="http://schemas.openxmlformats.org/officeDocument/2006/relationships/tags" Target="../tags/tag731.xml"/><Relationship Id="rId2" Type="http://schemas.openxmlformats.org/officeDocument/2006/relationships/tags" Target="../tags/tag715.xml"/><Relationship Id="rId19" Type="http://schemas.openxmlformats.org/officeDocument/2006/relationships/tags" Target="../tags/tag730.xml"/><Relationship Id="rId18" Type="http://schemas.openxmlformats.org/officeDocument/2006/relationships/tags" Target="../tags/tag729.xml"/><Relationship Id="rId17" Type="http://schemas.openxmlformats.org/officeDocument/2006/relationships/tags" Target="../tags/tag728.xml"/><Relationship Id="rId16" Type="http://schemas.openxmlformats.org/officeDocument/2006/relationships/tags" Target="../tags/tag727.xml"/><Relationship Id="rId15" Type="http://schemas.openxmlformats.org/officeDocument/2006/relationships/tags" Target="../tags/tag726.xml"/><Relationship Id="rId14" Type="http://schemas.openxmlformats.org/officeDocument/2006/relationships/tags" Target="../tags/tag725.xml"/><Relationship Id="rId13" Type="http://schemas.openxmlformats.org/officeDocument/2006/relationships/tags" Target="../tags/tag724.xml"/><Relationship Id="rId12" Type="http://schemas.openxmlformats.org/officeDocument/2006/relationships/tags" Target="../tags/tag723.xml"/><Relationship Id="rId11" Type="http://schemas.openxmlformats.org/officeDocument/2006/relationships/tags" Target="../tags/tag722.xml"/><Relationship Id="rId10" Type="http://schemas.openxmlformats.org/officeDocument/2006/relationships/tags" Target="../tags/tag721.xml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2" name="任意多边形: 形状 31" descr="波浪1资源 1"/>
          <p:cNvSpPr/>
          <p:nvPr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>
              <a:solidFill>
                <a:schemeClr val="lt1"/>
              </a:solidFill>
            </a:endParaRPr>
          </a:p>
          <a:p>
            <a:pPr algn="ctr"/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>
              <a:solidFill>
                <a:schemeClr val="lt1"/>
              </a:solidFill>
            </a:endParaRPr>
          </a:p>
          <a:p>
            <a:pPr algn="ctr"/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>
              <a:solidFill>
                <a:schemeClr val="lt1"/>
              </a:solidFill>
            </a:endParaRPr>
          </a:p>
          <a:p>
            <a:pPr algn="ctr"/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>
              <a:solidFill>
                <a:schemeClr val="lt1"/>
              </a:solidFill>
            </a:endParaRPr>
          </a:p>
          <a:p>
            <a:pPr algn="ctr"/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tags" Target="../tags/tag334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8" Type="http://schemas.openxmlformats.org/officeDocument/2006/relationships/theme" Target="../theme/theme4.xml"/><Relationship Id="rId17" Type="http://schemas.openxmlformats.org/officeDocument/2006/relationships/tags" Target="../tags/tag470.xml"/><Relationship Id="rId16" Type="http://schemas.openxmlformats.org/officeDocument/2006/relationships/tags" Target="../tags/tag469.xml"/><Relationship Id="rId15" Type="http://schemas.openxmlformats.org/officeDocument/2006/relationships/tags" Target="../tags/tag468.xml"/><Relationship Id="rId14" Type="http://schemas.openxmlformats.org/officeDocument/2006/relationships/tags" Target="../tags/tag467.xml"/><Relationship Id="rId13" Type="http://schemas.openxmlformats.org/officeDocument/2006/relationships/tags" Target="../tags/tag466.xml"/><Relationship Id="rId12" Type="http://schemas.openxmlformats.org/officeDocument/2006/relationships/tags" Target="../tags/tag46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8" Type="http://schemas.openxmlformats.org/officeDocument/2006/relationships/theme" Target="../theme/theme5.xml"/><Relationship Id="rId17" Type="http://schemas.openxmlformats.org/officeDocument/2006/relationships/tags" Target="../tags/tag606.xml"/><Relationship Id="rId16" Type="http://schemas.openxmlformats.org/officeDocument/2006/relationships/tags" Target="../tags/tag605.xml"/><Relationship Id="rId15" Type="http://schemas.openxmlformats.org/officeDocument/2006/relationships/tags" Target="../tags/tag604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8" Type="http://schemas.openxmlformats.org/officeDocument/2006/relationships/theme" Target="../theme/theme6.xml"/><Relationship Id="rId17" Type="http://schemas.openxmlformats.org/officeDocument/2006/relationships/tags" Target="../tags/tag742.xml"/><Relationship Id="rId16" Type="http://schemas.openxmlformats.org/officeDocument/2006/relationships/tags" Target="../tags/tag741.xml"/><Relationship Id="rId15" Type="http://schemas.openxmlformats.org/officeDocument/2006/relationships/tags" Target="../tags/tag740.xml"/><Relationship Id="rId14" Type="http://schemas.openxmlformats.org/officeDocument/2006/relationships/tags" Target="../tags/tag739.xml"/><Relationship Id="rId13" Type="http://schemas.openxmlformats.org/officeDocument/2006/relationships/tags" Target="../tags/tag738.xml"/><Relationship Id="rId12" Type="http://schemas.openxmlformats.org/officeDocument/2006/relationships/tags" Target="../tags/tag737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45.xml"/><Relationship Id="rId2" Type="http://schemas.openxmlformats.org/officeDocument/2006/relationships/tags" Target="../tags/tag744.xml"/><Relationship Id="rId1" Type="http://schemas.openxmlformats.org/officeDocument/2006/relationships/tags" Target="../tags/tag74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26.xml"/><Relationship Id="rId8" Type="http://schemas.openxmlformats.org/officeDocument/2006/relationships/tags" Target="../tags/tag825.xml"/><Relationship Id="rId7" Type="http://schemas.openxmlformats.org/officeDocument/2006/relationships/tags" Target="../tags/tag824.xml"/><Relationship Id="rId6" Type="http://schemas.openxmlformats.org/officeDocument/2006/relationships/tags" Target="../tags/tag823.xml"/><Relationship Id="rId5" Type="http://schemas.openxmlformats.org/officeDocument/2006/relationships/tags" Target="../tags/tag822.xml"/><Relationship Id="rId4" Type="http://schemas.openxmlformats.org/officeDocument/2006/relationships/tags" Target="../tags/tag821.xml"/><Relationship Id="rId3" Type="http://schemas.openxmlformats.org/officeDocument/2006/relationships/tags" Target="../tags/tag820.xml"/><Relationship Id="rId27" Type="http://schemas.openxmlformats.org/officeDocument/2006/relationships/slideLayout" Target="../slideLayouts/slideLayout13.xml"/><Relationship Id="rId26" Type="http://schemas.openxmlformats.org/officeDocument/2006/relationships/tags" Target="../tags/tag843.xml"/><Relationship Id="rId25" Type="http://schemas.openxmlformats.org/officeDocument/2006/relationships/tags" Target="../tags/tag842.xml"/><Relationship Id="rId24" Type="http://schemas.openxmlformats.org/officeDocument/2006/relationships/tags" Target="../tags/tag841.xml"/><Relationship Id="rId23" Type="http://schemas.openxmlformats.org/officeDocument/2006/relationships/tags" Target="../tags/tag840.xml"/><Relationship Id="rId22" Type="http://schemas.openxmlformats.org/officeDocument/2006/relationships/tags" Target="../tags/tag839.xml"/><Relationship Id="rId21" Type="http://schemas.openxmlformats.org/officeDocument/2006/relationships/tags" Target="../tags/tag838.xml"/><Relationship Id="rId20" Type="http://schemas.openxmlformats.org/officeDocument/2006/relationships/tags" Target="../tags/tag837.xml"/><Relationship Id="rId2" Type="http://schemas.openxmlformats.org/officeDocument/2006/relationships/tags" Target="../tags/tag819.xml"/><Relationship Id="rId19" Type="http://schemas.openxmlformats.org/officeDocument/2006/relationships/tags" Target="../tags/tag836.xml"/><Relationship Id="rId18" Type="http://schemas.openxmlformats.org/officeDocument/2006/relationships/tags" Target="../tags/tag835.xml"/><Relationship Id="rId17" Type="http://schemas.openxmlformats.org/officeDocument/2006/relationships/tags" Target="../tags/tag834.xml"/><Relationship Id="rId16" Type="http://schemas.openxmlformats.org/officeDocument/2006/relationships/tags" Target="../tags/tag833.xml"/><Relationship Id="rId15" Type="http://schemas.openxmlformats.org/officeDocument/2006/relationships/tags" Target="../tags/tag832.xml"/><Relationship Id="rId14" Type="http://schemas.openxmlformats.org/officeDocument/2006/relationships/tags" Target="../tags/tag831.xml"/><Relationship Id="rId13" Type="http://schemas.openxmlformats.org/officeDocument/2006/relationships/tags" Target="../tags/tag830.xml"/><Relationship Id="rId12" Type="http://schemas.openxmlformats.org/officeDocument/2006/relationships/tags" Target="../tags/tag829.xml"/><Relationship Id="rId11" Type="http://schemas.openxmlformats.org/officeDocument/2006/relationships/tags" Target="../tags/tag828.xml"/><Relationship Id="rId10" Type="http://schemas.openxmlformats.org/officeDocument/2006/relationships/tags" Target="../tags/tag827.xml"/><Relationship Id="rId1" Type="http://schemas.openxmlformats.org/officeDocument/2006/relationships/tags" Target="../tags/tag8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9.xml"/><Relationship Id="rId3" Type="http://schemas.openxmlformats.org/officeDocument/2006/relationships/tags" Target="../tags/tag846.xml"/><Relationship Id="rId2" Type="http://schemas.openxmlformats.org/officeDocument/2006/relationships/tags" Target="../tags/tag845.xml"/><Relationship Id="rId1" Type="http://schemas.openxmlformats.org/officeDocument/2006/relationships/tags" Target="../tags/tag84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52.xml"/><Relationship Id="rId5" Type="http://schemas.openxmlformats.org/officeDocument/2006/relationships/tags" Target="../tags/tag851.xml"/><Relationship Id="rId4" Type="http://schemas.openxmlformats.org/officeDocument/2006/relationships/tags" Target="../tags/tag850.xml"/><Relationship Id="rId3" Type="http://schemas.openxmlformats.org/officeDocument/2006/relationships/tags" Target="../tags/tag849.xml"/><Relationship Id="rId2" Type="http://schemas.openxmlformats.org/officeDocument/2006/relationships/tags" Target="../tags/tag848.xml"/><Relationship Id="rId1" Type="http://schemas.openxmlformats.org/officeDocument/2006/relationships/tags" Target="../tags/tag84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61.xml"/><Relationship Id="rId8" Type="http://schemas.openxmlformats.org/officeDocument/2006/relationships/tags" Target="../tags/tag860.xml"/><Relationship Id="rId7" Type="http://schemas.openxmlformats.org/officeDocument/2006/relationships/tags" Target="../tags/tag859.xml"/><Relationship Id="rId6" Type="http://schemas.openxmlformats.org/officeDocument/2006/relationships/tags" Target="../tags/tag858.xml"/><Relationship Id="rId5" Type="http://schemas.openxmlformats.org/officeDocument/2006/relationships/tags" Target="../tags/tag857.xml"/><Relationship Id="rId4" Type="http://schemas.openxmlformats.org/officeDocument/2006/relationships/tags" Target="../tags/tag856.xml"/><Relationship Id="rId3" Type="http://schemas.openxmlformats.org/officeDocument/2006/relationships/tags" Target="../tags/tag855.xml"/><Relationship Id="rId2" Type="http://schemas.openxmlformats.org/officeDocument/2006/relationships/tags" Target="../tags/tag854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866.xml"/><Relationship Id="rId13" Type="http://schemas.openxmlformats.org/officeDocument/2006/relationships/tags" Target="../tags/tag865.xml"/><Relationship Id="rId12" Type="http://schemas.openxmlformats.org/officeDocument/2006/relationships/tags" Target="../tags/tag864.xml"/><Relationship Id="rId11" Type="http://schemas.openxmlformats.org/officeDocument/2006/relationships/tags" Target="../tags/tag863.xml"/><Relationship Id="rId10" Type="http://schemas.openxmlformats.org/officeDocument/2006/relationships/tags" Target="../tags/tag862.xml"/><Relationship Id="rId1" Type="http://schemas.openxmlformats.org/officeDocument/2006/relationships/tags" Target="../tags/tag85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75.xml"/><Relationship Id="rId8" Type="http://schemas.openxmlformats.org/officeDocument/2006/relationships/tags" Target="../tags/tag874.xml"/><Relationship Id="rId7" Type="http://schemas.openxmlformats.org/officeDocument/2006/relationships/tags" Target="../tags/tag873.xml"/><Relationship Id="rId6" Type="http://schemas.openxmlformats.org/officeDocument/2006/relationships/tags" Target="../tags/tag872.xml"/><Relationship Id="rId5" Type="http://schemas.openxmlformats.org/officeDocument/2006/relationships/tags" Target="../tags/tag871.xml"/><Relationship Id="rId4" Type="http://schemas.openxmlformats.org/officeDocument/2006/relationships/tags" Target="../tags/tag870.xml"/><Relationship Id="rId3" Type="http://schemas.openxmlformats.org/officeDocument/2006/relationships/tags" Target="../tags/tag869.xml"/><Relationship Id="rId2" Type="http://schemas.openxmlformats.org/officeDocument/2006/relationships/tags" Target="../tags/tag868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880.xml"/><Relationship Id="rId13" Type="http://schemas.openxmlformats.org/officeDocument/2006/relationships/tags" Target="../tags/tag879.xml"/><Relationship Id="rId12" Type="http://schemas.openxmlformats.org/officeDocument/2006/relationships/tags" Target="../tags/tag878.xml"/><Relationship Id="rId11" Type="http://schemas.openxmlformats.org/officeDocument/2006/relationships/tags" Target="../tags/tag877.xml"/><Relationship Id="rId10" Type="http://schemas.openxmlformats.org/officeDocument/2006/relationships/tags" Target="../tags/tag876.xml"/><Relationship Id="rId1" Type="http://schemas.openxmlformats.org/officeDocument/2006/relationships/tags" Target="../tags/tag86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3.xml"/><Relationship Id="rId3" Type="http://schemas.openxmlformats.org/officeDocument/2006/relationships/tags" Target="../tags/tag883.xml"/><Relationship Id="rId2" Type="http://schemas.openxmlformats.org/officeDocument/2006/relationships/tags" Target="../tags/tag882.xml"/><Relationship Id="rId1" Type="http://schemas.openxmlformats.org/officeDocument/2006/relationships/tags" Target="../tags/tag8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54.xml"/><Relationship Id="rId8" Type="http://schemas.openxmlformats.org/officeDocument/2006/relationships/tags" Target="../tags/tag753.xml"/><Relationship Id="rId7" Type="http://schemas.openxmlformats.org/officeDocument/2006/relationships/tags" Target="../tags/tag752.xml"/><Relationship Id="rId6" Type="http://schemas.openxmlformats.org/officeDocument/2006/relationships/tags" Target="../tags/tag751.xml"/><Relationship Id="rId5" Type="http://schemas.openxmlformats.org/officeDocument/2006/relationships/tags" Target="../tags/tag750.xml"/><Relationship Id="rId4" Type="http://schemas.openxmlformats.org/officeDocument/2006/relationships/tags" Target="../tags/tag749.xml"/><Relationship Id="rId3" Type="http://schemas.openxmlformats.org/officeDocument/2006/relationships/tags" Target="../tags/tag748.xml"/><Relationship Id="rId2" Type="http://schemas.openxmlformats.org/officeDocument/2006/relationships/tags" Target="../tags/tag747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7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757.xml"/><Relationship Id="rId2" Type="http://schemas.openxmlformats.org/officeDocument/2006/relationships/tags" Target="../tags/tag756.xml"/><Relationship Id="rId1" Type="http://schemas.openxmlformats.org/officeDocument/2006/relationships/tags" Target="../tags/tag75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66.xml"/><Relationship Id="rId8" Type="http://schemas.openxmlformats.org/officeDocument/2006/relationships/tags" Target="../tags/tag765.xml"/><Relationship Id="rId7" Type="http://schemas.openxmlformats.org/officeDocument/2006/relationships/tags" Target="../tags/tag764.xml"/><Relationship Id="rId6" Type="http://schemas.openxmlformats.org/officeDocument/2006/relationships/tags" Target="../tags/tag763.xml"/><Relationship Id="rId5" Type="http://schemas.openxmlformats.org/officeDocument/2006/relationships/tags" Target="../tags/tag762.xml"/><Relationship Id="rId4" Type="http://schemas.openxmlformats.org/officeDocument/2006/relationships/tags" Target="../tags/tag761.xml"/><Relationship Id="rId3" Type="http://schemas.openxmlformats.org/officeDocument/2006/relationships/tags" Target="../tags/tag760.xml"/><Relationship Id="rId2" Type="http://schemas.openxmlformats.org/officeDocument/2006/relationships/tags" Target="../tags/tag759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771.xml"/><Relationship Id="rId13" Type="http://schemas.openxmlformats.org/officeDocument/2006/relationships/tags" Target="../tags/tag770.xml"/><Relationship Id="rId12" Type="http://schemas.openxmlformats.org/officeDocument/2006/relationships/tags" Target="../tags/tag769.xml"/><Relationship Id="rId11" Type="http://schemas.openxmlformats.org/officeDocument/2006/relationships/tags" Target="../tags/tag768.xml"/><Relationship Id="rId10" Type="http://schemas.openxmlformats.org/officeDocument/2006/relationships/tags" Target="../tags/tag767.xml"/><Relationship Id="rId1" Type="http://schemas.openxmlformats.org/officeDocument/2006/relationships/tags" Target="../tags/tag75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777.xml"/><Relationship Id="rId5" Type="http://schemas.openxmlformats.org/officeDocument/2006/relationships/tags" Target="../tags/tag776.xml"/><Relationship Id="rId4" Type="http://schemas.openxmlformats.org/officeDocument/2006/relationships/tags" Target="../tags/tag775.xml"/><Relationship Id="rId3" Type="http://schemas.openxmlformats.org/officeDocument/2006/relationships/tags" Target="../tags/tag774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785.xml"/><Relationship Id="rId7" Type="http://schemas.openxmlformats.org/officeDocument/2006/relationships/tags" Target="../tags/tag784.xml"/><Relationship Id="rId6" Type="http://schemas.openxmlformats.org/officeDocument/2006/relationships/tags" Target="../tags/tag783.xml"/><Relationship Id="rId5" Type="http://schemas.openxmlformats.org/officeDocument/2006/relationships/tags" Target="../tags/tag782.xml"/><Relationship Id="rId4" Type="http://schemas.openxmlformats.org/officeDocument/2006/relationships/tags" Target="../tags/tag781.xml"/><Relationship Id="rId3" Type="http://schemas.openxmlformats.org/officeDocument/2006/relationships/tags" Target="../tags/tag780.xml"/><Relationship Id="rId2" Type="http://schemas.openxmlformats.org/officeDocument/2006/relationships/tags" Target="../tags/tag779.xml"/><Relationship Id="rId1" Type="http://schemas.openxmlformats.org/officeDocument/2006/relationships/tags" Target="../tags/tag77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8.xml"/><Relationship Id="rId3" Type="http://schemas.openxmlformats.org/officeDocument/2006/relationships/tags" Target="../tags/tag788.xml"/><Relationship Id="rId2" Type="http://schemas.openxmlformats.org/officeDocument/2006/relationships/tags" Target="../tags/tag787.xml"/><Relationship Id="rId1" Type="http://schemas.openxmlformats.org/officeDocument/2006/relationships/tags" Target="../tags/tag78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90.xml"/><Relationship Id="rId1" Type="http://schemas.openxmlformats.org/officeDocument/2006/relationships/tags" Target="../tags/tag78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99.xml"/><Relationship Id="rId8" Type="http://schemas.openxmlformats.org/officeDocument/2006/relationships/tags" Target="../tags/tag798.xml"/><Relationship Id="rId7" Type="http://schemas.openxmlformats.org/officeDocument/2006/relationships/tags" Target="../tags/tag797.xml"/><Relationship Id="rId6" Type="http://schemas.openxmlformats.org/officeDocument/2006/relationships/tags" Target="../tags/tag796.xml"/><Relationship Id="rId5" Type="http://schemas.openxmlformats.org/officeDocument/2006/relationships/tags" Target="../tags/tag795.xml"/><Relationship Id="rId4" Type="http://schemas.openxmlformats.org/officeDocument/2006/relationships/tags" Target="../tags/tag794.xml"/><Relationship Id="rId3" Type="http://schemas.openxmlformats.org/officeDocument/2006/relationships/tags" Target="../tags/tag793.xml"/><Relationship Id="rId28" Type="http://schemas.openxmlformats.org/officeDocument/2006/relationships/slideLayout" Target="../slideLayouts/slideLayout13.xml"/><Relationship Id="rId27" Type="http://schemas.openxmlformats.org/officeDocument/2006/relationships/tags" Target="../tags/tag817.xml"/><Relationship Id="rId26" Type="http://schemas.openxmlformats.org/officeDocument/2006/relationships/tags" Target="../tags/tag816.xml"/><Relationship Id="rId25" Type="http://schemas.openxmlformats.org/officeDocument/2006/relationships/tags" Target="../tags/tag815.xml"/><Relationship Id="rId24" Type="http://schemas.openxmlformats.org/officeDocument/2006/relationships/tags" Target="../tags/tag814.xml"/><Relationship Id="rId23" Type="http://schemas.openxmlformats.org/officeDocument/2006/relationships/tags" Target="../tags/tag813.xml"/><Relationship Id="rId22" Type="http://schemas.openxmlformats.org/officeDocument/2006/relationships/tags" Target="../tags/tag812.xml"/><Relationship Id="rId21" Type="http://schemas.openxmlformats.org/officeDocument/2006/relationships/tags" Target="../tags/tag811.xml"/><Relationship Id="rId20" Type="http://schemas.openxmlformats.org/officeDocument/2006/relationships/tags" Target="../tags/tag810.xml"/><Relationship Id="rId2" Type="http://schemas.openxmlformats.org/officeDocument/2006/relationships/tags" Target="../tags/tag792.xml"/><Relationship Id="rId19" Type="http://schemas.openxmlformats.org/officeDocument/2006/relationships/tags" Target="../tags/tag809.xml"/><Relationship Id="rId18" Type="http://schemas.openxmlformats.org/officeDocument/2006/relationships/tags" Target="../tags/tag808.xml"/><Relationship Id="rId17" Type="http://schemas.openxmlformats.org/officeDocument/2006/relationships/tags" Target="../tags/tag807.xml"/><Relationship Id="rId16" Type="http://schemas.openxmlformats.org/officeDocument/2006/relationships/tags" Target="../tags/tag806.xml"/><Relationship Id="rId15" Type="http://schemas.openxmlformats.org/officeDocument/2006/relationships/tags" Target="../tags/tag805.xml"/><Relationship Id="rId14" Type="http://schemas.openxmlformats.org/officeDocument/2006/relationships/tags" Target="../tags/tag804.xml"/><Relationship Id="rId13" Type="http://schemas.openxmlformats.org/officeDocument/2006/relationships/tags" Target="../tags/tag803.xml"/><Relationship Id="rId12" Type="http://schemas.openxmlformats.org/officeDocument/2006/relationships/tags" Target="../tags/tag802.xml"/><Relationship Id="rId11" Type="http://schemas.openxmlformats.org/officeDocument/2006/relationships/tags" Target="../tags/tag801.xml"/><Relationship Id="rId10" Type="http://schemas.openxmlformats.org/officeDocument/2006/relationships/tags" Target="../tags/tag800.xml"/><Relationship Id="rId1" Type="http://schemas.openxmlformats.org/officeDocument/2006/relationships/tags" Target="../tags/tag7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31488"/>
            <a:ext cx="8708376" cy="180000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>
                <a:solidFill>
                  <a:schemeClr val="accent4"/>
                </a:solidFill>
              </a:rPr>
              <a:t>知识图谱与大模型</a:t>
            </a:r>
            <a:endParaRPr lang="zh-CN" altLang="en-US" sz="5400">
              <a:solidFill>
                <a:schemeClr val="accent4"/>
              </a:solidFill>
            </a:endParaRPr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42642" y="5230368"/>
            <a:ext cx="2743199" cy="976128"/>
          </a:xfrm>
        </p:spPr>
        <p:txBody>
          <a:bodyPr/>
          <a:p>
            <a:r>
              <a:rPr lang="en-US" altLang="zh-CN" dirty="0">
                <a:solidFill>
                  <a:schemeClr val="accent4"/>
                </a:solidFill>
              </a:rPr>
              <a:t>YOUR LOGO</a:t>
            </a:r>
            <a:endParaRPr lang="en-US" altLang="zh-CN" dirty="0">
              <a:solidFill>
                <a:schemeClr val="accent4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4"/>
                </a:solidFill>
                <a:sym typeface="+mn-ea"/>
              </a:rPr>
              <a:t>应用领域</a:t>
            </a:r>
            <a:endParaRPr lang="zh-CN" altLang="en-US" dirty="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2"/>
            </p:custDataLst>
          </p:nvPr>
        </p:nvSpPr>
        <p:spPr>
          <a:xfrm>
            <a:off x="754883" y="1619548"/>
            <a:ext cx="5113102" cy="1245339"/>
          </a:xfrm>
          <a:prstGeom prst="round2DiagRect">
            <a:avLst>
              <a:gd name="adj1" fmla="val 18403"/>
              <a:gd name="adj2" fmla="val 15999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3"/>
            </p:custDataLst>
          </p:nvPr>
        </p:nvSpPr>
        <p:spPr>
          <a:xfrm>
            <a:off x="754883" y="1490400"/>
            <a:ext cx="511750" cy="48832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4"/>
            </p:custDataLst>
          </p:nvPr>
        </p:nvSpPr>
        <p:spPr>
          <a:xfrm>
            <a:off x="1266977" y="1491043"/>
            <a:ext cx="77103" cy="1285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5"/>
            </p:custDataLst>
          </p:nvPr>
        </p:nvSpPr>
        <p:spPr>
          <a:xfrm>
            <a:off x="1300389" y="1671593"/>
            <a:ext cx="4368048" cy="112937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/>
                </a:solidFill>
                <a:latin typeface="+mn-ea"/>
                <a:sym typeface="+mn-ea"/>
              </a:rPr>
              <a:t>自然语言处理：文本生成、机器翻译、情感分析等</a:t>
            </a:r>
            <a:endParaRPr lang="zh-CN" altLang="en-US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6"/>
            </p:custDataLst>
          </p:nvPr>
        </p:nvSpPr>
        <p:spPr>
          <a:xfrm>
            <a:off x="6317885" y="1619548"/>
            <a:ext cx="5113102" cy="1245339"/>
          </a:xfrm>
          <a:prstGeom prst="round2DiagRect">
            <a:avLst>
              <a:gd name="adj1" fmla="val 18419"/>
              <a:gd name="adj2" fmla="val 14126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7"/>
            </p:custDataLst>
          </p:nvPr>
        </p:nvSpPr>
        <p:spPr>
          <a:xfrm>
            <a:off x="6317885" y="1490400"/>
            <a:ext cx="511750" cy="48832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8"/>
            </p:custDataLst>
          </p:nvPr>
        </p:nvSpPr>
        <p:spPr>
          <a:xfrm>
            <a:off x="6829336" y="1491043"/>
            <a:ext cx="77103" cy="1285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6862748" y="1678018"/>
            <a:ext cx="4368048" cy="112937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+mn-ea"/>
                <a:sym typeface="+mn-ea"/>
              </a:rPr>
              <a:t>推荐系统：商品推荐、电影推荐、音乐推荐等</a:t>
            </a:r>
            <a:endParaRPr lang="en-US" altLang="zh-CN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754883" y="3311965"/>
            <a:ext cx="5113102" cy="1245339"/>
          </a:xfrm>
          <a:prstGeom prst="round2DiagRect">
            <a:avLst>
              <a:gd name="adj1" fmla="val 15411"/>
              <a:gd name="adj2" fmla="val 15070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1"/>
            </p:custDataLst>
          </p:nvPr>
        </p:nvSpPr>
        <p:spPr>
          <a:xfrm>
            <a:off x="754883" y="3182817"/>
            <a:ext cx="511750" cy="48832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2"/>
            </p:custDataLst>
          </p:nvPr>
        </p:nvSpPr>
        <p:spPr>
          <a:xfrm>
            <a:off x="1266977" y="3183459"/>
            <a:ext cx="77103" cy="12850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1300389" y="3370435"/>
            <a:ext cx="4368048" cy="112937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/>
                </a:solidFill>
                <a:latin typeface="+mn-ea"/>
                <a:sym typeface="+mn-ea"/>
              </a:rPr>
              <a:t>计算机视觉：图像分类、目标检测、图像生成等</a:t>
            </a:r>
            <a:endParaRPr lang="zh-CN" altLang="en-US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5" name="对角圆角矩形 14"/>
          <p:cNvSpPr/>
          <p:nvPr>
            <p:custDataLst>
              <p:tags r:id="rId14"/>
            </p:custDataLst>
          </p:nvPr>
        </p:nvSpPr>
        <p:spPr>
          <a:xfrm>
            <a:off x="6317885" y="3311965"/>
            <a:ext cx="5113102" cy="1245339"/>
          </a:xfrm>
          <a:prstGeom prst="round2DiagRect">
            <a:avLst>
              <a:gd name="adj1" fmla="val 14446"/>
              <a:gd name="adj2" fmla="val 16035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9" name="对角圆角矩形 18"/>
          <p:cNvSpPr/>
          <p:nvPr>
            <p:custDataLst>
              <p:tags r:id="rId15"/>
            </p:custDataLst>
          </p:nvPr>
        </p:nvSpPr>
        <p:spPr>
          <a:xfrm>
            <a:off x="6317885" y="3182817"/>
            <a:ext cx="511750" cy="48832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5"/>
          </a:solidFill>
          <a:ln>
            <a:noFill/>
          </a:ln>
          <a:effectLst>
            <a:outerShdw blurRad="165100" dist="25400" dir="2700000" sx="102000" sy="102000" algn="tl" rotWithShape="0">
              <a:schemeClr val="accent5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20" name="直角三角形 19"/>
          <p:cNvSpPr/>
          <p:nvPr>
            <p:custDataLst>
              <p:tags r:id="rId16"/>
            </p:custDataLst>
          </p:nvPr>
        </p:nvSpPr>
        <p:spPr>
          <a:xfrm>
            <a:off x="6829336" y="3183459"/>
            <a:ext cx="77103" cy="128505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6862748" y="3370435"/>
            <a:ext cx="4368048" cy="112937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+mn-ea"/>
                <a:sym typeface="+mn-ea"/>
              </a:rPr>
              <a:t>知识问答：知识问答、知识推理、知识搜索等</a:t>
            </a:r>
            <a:endParaRPr lang="en-US" altLang="zh-CN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6" name="对角圆角矩形 15"/>
          <p:cNvSpPr/>
          <p:nvPr>
            <p:custDataLst>
              <p:tags r:id="rId18"/>
            </p:custDataLst>
          </p:nvPr>
        </p:nvSpPr>
        <p:spPr>
          <a:xfrm>
            <a:off x="754883" y="5004382"/>
            <a:ext cx="5113102" cy="1245339"/>
          </a:xfrm>
          <a:prstGeom prst="round2DiagRect">
            <a:avLst>
              <a:gd name="adj1" fmla="val 16339"/>
              <a:gd name="adj2" fmla="val 1703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19"/>
            </p:custDataLst>
          </p:nvPr>
        </p:nvSpPr>
        <p:spPr>
          <a:xfrm>
            <a:off x="754883" y="4874591"/>
            <a:ext cx="511750" cy="48832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20"/>
            </p:custDataLst>
          </p:nvPr>
        </p:nvSpPr>
        <p:spPr>
          <a:xfrm>
            <a:off x="1266977" y="4870736"/>
            <a:ext cx="77103" cy="12850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21"/>
            </p:custDataLst>
          </p:nvPr>
        </p:nvSpPr>
        <p:spPr>
          <a:xfrm>
            <a:off x="1300389" y="5062852"/>
            <a:ext cx="4368048" cy="112937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+mn-ea"/>
                <a:sym typeface="+mn-ea"/>
              </a:rPr>
              <a:t>语音识别：语音识别、语音合成、语音翻译等</a:t>
            </a:r>
            <a:endParaRPr lang="en-US" altLang="zh-CN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23" name="对角圆角矩形 22"/>
          <p:cNvSpPr/>
          <p:nvPr>
            <p:custDataLst>
              <p:tags r:id="rId22"/>
            </p:custDataLst>
          </p:nvPr>
        </p:nvSpPr>
        <p:spPr>
          <a:xfrm>
            <a:off x="6317885" y="5004382"/>
            <a:ext cx="5113102" cy="1245339"/>
          </a:xfrm>
          <a:prstGeom prst="round2DiagRect">
            <a:avLst>
              <a:gd name="adj1" fmla="val 13517"/>
              <a:gd name="adj2" fmla="val 16035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24" name="对角圆角矩形 23"/>
          <p:cNvSpPr/>
          <p:nvPr>
            <p:custDataLst>
              <p:tags r:id="rId23"/>
            </p:custDataLst>
          </p:nvPr>
        </p:nvSpPr>
        <p:spPr>
          <a:xfrm>
            <a:off x="6317885" y="4874591"/>
            <a:ext cx="511750" cy="48832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6"/>
          </a:solidFill>
          <a:ln>
            <a:noFill/>
          </a:ln>
          <a:effectLst>
            <a:outerShdw blurRad="165100" dist="25400" dir="2700000" sx="102000" sy="102000" algn="tl" rotWithShape="0">
              <a:schemeClr val="accent6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25" name="直角三角形 24"/>
          <p:cNvSpPr/>
          <p:nvPr>
            <p:custDataLst>
              <p:tags r:id="rId24"/>
            </p:custDataLst>
          </p:nvPr>
        </p:nvSpPr>
        <p:spPr>
          <a:xfrm>
            <a:off x="6829336" y="4870736"/>
            <a:ext cx="77103" cy="12850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25"/>
            </p:custDataLst>
          </p:nvPr>
        </p:nvSpPr>
        <p:spPr>
          <a:xfrm>
            <a:off x="6862748" y="5062852"/>
            <a:ext cx="4368048" cy="112937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+mn-ea"/>
                <a:sym typeface="+mn-ea"/>
              </a:rPr>
              <a:t>其他领域：金融、医疗、教育、交通等</a:t>
            </a:r>
            <a:endParaRPr lang="en-US" altLang="zh-CN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6400" y="3137808"/>
            <a:ext cx="9144000" cy="200639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/>
              <a:t>知识图谱与大模型的关系</a:t>
            </a:r>
            <a:endParaRPr lang="zh-CN" altLang="en-US" sz="480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24000" y="728330"/>
            <a:ext cx="9144000" cy="2203901"/>
          </a:xfrm>
        </p:spPr>
        <p:txBody>
          <a:bodyPr/>
          <a:p>
            <a:r>
              <a:rPr lang="en-US" altLang="zh-CN" dirty="0">
                <a:ln>
                  <a:solidFill>
                    <a:schemeClr val="accent4">
                      <a:alpha val="40000"/>
                    </a:schemeClr>
                  </a:solidFill>
                </a:ln>
              </a:rPr>
              <a:t>PART THREE</a:t>
            </a:r>
            <a:endParaRPr lang="en-US" altLang="zh-CN" dirty="0">
              <a:ln>
                <a:solidFill>
                  <a:schemeClr val="accent4">
                    <a:alpha val="40000"/>
                  </a:schemeClr>
                </a:solidFill>
              </a:ln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4"/>
                </a:solidFill>
                <a:sym typeface="+mn-ea"/>
              </a:rPr>
              <a:t>相辅相成的作用</a:t>
            </a:r>
            <a:endParaRPr lang="zh-CN" altLang="en-US" dirty="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知识图谱为大模型提供丰富的知识基础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大模型为知识图谱提供强大的计算能力和推理能力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知识图谱帮助大模型更好地理解和处理复杂问题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大模型帮助知识图谱实现更广泛的应用和价值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4"/>
                </a:solidFill>
                <a:sym typeface="+mn-ea"/>
              </a:rPr>
              <a:t>共同推动AI发展</a:t>
            </a:r>
            <a:endParaRPr lang="zh-CN" altLang="en-US" dirty="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611886" y="1490400"/>
            <a:ext cx="9490524" cy="10434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83650" y="1490400"/>
            <a:ext cx="257380" cy="104345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83622" y="1580556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知识图谱：结构化的知识库，帮助机器理解世界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1611886" y="2729087"/>
            <a:ext cx="9490524" cy="104345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83650" y="2729087"/>
            <a:ext cx="257380" cy="104345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883622" y="2819243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1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大模型：基于大规模数据训练的深度学习模型，具有强大的语言理解和生成能力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611886" y="3967774"/>
            <a:ext cx="9490524" cy="104345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83650" y="3967774"/>
            <a:ext cx="257380" cy="104345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1883622" y="4057930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1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知识图谱与大模型结合：利用知识图谱为大模型提供丰富的知识背景，提高模型的理解和推理能力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1"/>
            </p:custDataLst>
          </p:nvPr>
        </p:nvSpPr>
        <p:spPr>
          <a:xfrm>
            <a:off x="1611886" y="5205827"/>
            <a:ext cx="9490524" cy="104345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1083650" y="5205827"/>
            <a:ext cx="257380" cy="104345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883622" y="5295982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1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共同推动AI发展：知识图谱与大模型相辅相成，共同推动AI技术在各个领域的应用和发展。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4"/>
                </a:solidFill>
                <a:sym typeface="+mn-ea"/>
              </a:rPr>
              <a:t>未来发展趋势</a:t>
            </a:r>
            <a:endParaRPr lang="zh-CN" altLang="en-US" dirty="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大模型的优化：通过改进算法和模型结构，提高大模型的性能和效率。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知识图谱的应用：将知识图谱应用于更多的领域，如医疗、金融、教育等，提高模型的应用价值。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知识图谱与大模型的融合：将知识图谱与大模型相结合，提高模型的理解和推理能力。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知识图谱的扩展：通过引入更多的数据，扩展知识图谱的覆盖范围，提高模型的知识储备。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200313"/>
            <a:ext cx="8768398" cy="2255687"/>
          </a:xfrm>
        </p:spPr>
        <p:txBody>
          <a:bodyPr/>
          <a:p>
            <a:r>
              <a:rPr lang="en-US" altLang="zh-CN" dirty="0">
                <a:solidFill>
                  <a:schemeClr val="accent4"/>
                </a:solidFill>
              </a:rPr>
              <a:t>THANK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YOU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86326" y="5123536"/>
            <a:ext cx="5711905" cy="834976"/>
          </a:xfrm>
        </p:spPr>
        <p:txBody>
          <a:bodyPr/>
          <a:p>
            <a:r>
              <a:rPr lang="en-US" altLang="zh-CN" dirty="0">
                <a:solidFill>
                  <a:schemeClr val="accent4"/>
                </a:solidFill>
              </a:rPr>
              <a:t>YOUR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LOGO</a:t>
            </a:r>
            <a:endParaRPr lang="en-US" altLang="zh-CN" dirty="0">
              <a:solidFill>
                <a:schemeClr val="accent4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序号"/>
          <p:cNvSpPr txBox="1"/>
          <p:nvPr>
            <p:custDataLst>
              <p:tags r:id="rId1"/>
            </p:custDataLst>
          </p:nvPr>
        </p:nvSpPr>
        <p:spPr>
          <a:xfrm>
            <a:off x="6299200" y="158369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/>
                </a:solidFill>
                <a:latin typeface="+mj-ea"/>
                <a:ea typeface="+mj-ea"/>
              </a:rPr>
              <a:t>1</a:t>
            </a:r>
            <a:endParaRPr lang="en-US" sz="24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7" name="项标题"/>
          <p:cNvSpPr txBox="1"/>
          <p:nvPr>
            <p:custDataLst>
              <p:tags r:id="rId2"/>
            </p:custDataLst>
          </p:nvPr>
        </p:nvSpPr>
        <p:spPr>
          <a:xfrm>
            <a:off x="7138670" y="1655445"/>
            <a:ext cx="4684395" cy="8229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  <a:sym typeface="+mn-ea"/>
              </a:rPr>
              <a:t>知识图谱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1" name="序号"/>
          <p:cNvSpPr txBox="1"/>
          <p:nvPr>
            <p:custDataLst>
              <p:tags r:id="rId3"/>
            </p:custDataLst>
          </p:nvPr>
        </p:nvSpPr>
        <p:spPr>
          <a:xfrm>
            <a:off x="6299200" y="291465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/>
                </a:solidFill>
                <a:latin typeface="+mj-ea"/>
                <a:ea typeface="+mj-ea"/>
              </a:rPr>
              <a:t>2</a:t>
            </a:r>
            <a:endParaRPr lang="en-US" sz="24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2" name="项标题"/>
          <p:cNvSpPr txBox="1"/>
          <p:nvPr>
            <p:custDataLst>
              <p:tags r:id="rId4"/>
            </p:custDataLst>
          </p:nvPr>
        </p:nvSpPr>
        <p:spPr>
          <a:xfrm>
            <a:off x="7138670" y="2986405"/>
            <a:ext cx="4684395" cy="82423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  <a:sym typeface="+mn-ea"/>
              </a:rPr>
              <a:t>大模型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4" name="序号"/>
          <p:cNvSpPr txBox="1"/>
          <p:nvPr>
            <p:custDataLst>
              <p:tags r:id="rId5"/>
            </p:custDataLst>
          </p:nvPr>
        </p:nvSpPr>
        <p:spPr>
          <a:xfrm>
            <a:off x="6299200" y="424688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/>
                </a:solidFill>
                <a:latin typeface="+mj-ea"/>
                <a:ea typeface="+mj-ea"/>
              </a:rPr>
              <a:t>3</a:t>
            </a:r>
            <a:endParaRPr lang="en-US" sz="2400" b="1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5" name="项标题"/>
          <p:cNvSpPr txBox="1"/>
          <p:nvPr>
            <p:custDataLst>
              <p:tags r:id="rId6"/>
            </p:custDataLst>
          </p:nvPr>
        </p:nvSpPr>
        <p:spPr>
          <a:xfrm>
            <a:off x="7138670" y="4318635"/>
            <a:ext cx="4684395" cy="82423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  <a:sym typeface="+mn-ea"/>
              </a:rPr>
              <a:t>知识图谱与大模型的关系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" name="标题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226820" y="2446668"/>
            <a:ext cx="2880000" cy="1081088"/>
          </a:xfrm>
        </p:spPr>
        <p:txBody>
          <a:bodyPr/>
          <a:p>
            <a:r>
              <a:rPr lang="zh-CN" altLang="en-US" dirty="0">
                <a:solidFill>
                  <a:schemeClr val="lt1">
                    <a:lumMod val="100000"/>
                  </a:schemeClr>
                </a:solidFill>
              </a:rPr>
              <a:t>目录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1226821" y="3616668"/>
            <a:ext cx="2880000" cy="504000"/>
          </a:xfrm>
        </p:spPr>
        <p:txBody>
          <a:bodyPr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CONTENTS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6400" y="3137808"/>
            <a:ext cx="9144000" cy="200639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/>
              <a:t>知识图谱</a:t>
            </a:r>
            <a:endParaRPr lang="zh-CN" altLang="en-US" sz="480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24000" y="728330"/>
            <a:ext cx="9144000" cy="2203901"/>
          </a:xfrm>
        </p:spPr>
        <p:txBody>
          <a:bodyPr/>
          <a:p>
            <a:r>
              <a:rPr lang="en-US" altLang="zh-CN" dirty="0">
                <a:ln>
                  <a:solidFill>
                    <a:schemeClr val="accent4">
                      <a:alpha val="40000"/>
                    </a:schemeClr>
                  </a:solidFill>
                </a:ln>
              </a:rPr>
              <a:t>PART ONE</a:t>
            </a:r>
            <a:endParaRPr lang="en-US" altLang="zh-CN" dirty="0">
              <a:ln>
                <a:solidFill>
                  <a:schemeClr val="accent4">
                    <a:alpha val="40000"/>
                  </a:schemeClr>
                </a:solidFill>
              </a:ln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4"/>
                </a:solidFill>
                <a:sym typeface="+mn-ea"/>
              </a:rPr>
              <a:t>概念与作用</a:t>
            </a:r>
            <a:endParaRPr lang="zh-CN" altLang="en-US" dirty="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611886" y="1490400"/>
            <a:ext cx="9490524" cy="10434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83650" y="1490400"/>
            <a:ext cx="257380" cy="104345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83622" y="1580556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1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知识图谱：一种结构化的知识表示方法，通常以图（Graph）的形式表示实体、属性和关系。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1611886" y="2729087"/>
            <a:ext cx="9490524" cy="104345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83650" y="2729087"/>
            <a:ext cx="257380" cy="104345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883622" y="2819243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1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概念：知识图谱的核心概念包括实体（Entity）、属性（Attribute）和关系（Relationship）。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611886" y="3967774"/>
            <a:ext cx="9490524" cy="104345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83650" y="3967774"/>
            <a:ext cx="257380" cy="104345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1883622" y="4057930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1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作用：知识图谱可以帮助人们更好地理解和挖掘数据中的信息，提高搜索、推荐、问答等应用的效果。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1"/>
            </p:custDataLst>
          </p:nvPr>
        </p:nvSpPr>
        <p:spPr>
          <a:xfrm>
            <a:off x="1611886" y="5205827"/>
            <a:ext cx="9490524" cy="104345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1083650" y="5205827"/>
            <a:ext cx="257380" cy="104345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883622" y="5295982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应用：知识图谱广泛应用于搜索引擎、推荐系统、智能问答等领域。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4"/>
                </a:solidFill>
                <a:sym typeface="+mn-ea"/>
              </a:rPr>
              <a:t>构建方法</a:t>
            </a:r>
            <a:endParaRPr lang="zh-CN" altLang="en-US" dirty="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信息抽取：从文本、图像、音频等数据中提取实体、属性和关系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知识融合：将不同来源的知识进行融合，形成统一的知识表示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知识推理：利用已有的知识进行推理，发现新的知识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知识存储：将构建的知识图谱存储在数据库中，便于查询和更新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应用场景</a:t>
            </a:r>
            <a:endParaRPr lang="zh-CN" altLang="en-US" dirty="0">
              <a:sym typeface="+mn-ea"/>
            </a:endParaRPr>
          </a:p>
        </p:txBody>
      </p:sp>
      <p:sp>
        <p:nvSpPr>
          <p:cNvPr id="6" name="正文"/>
          <p:cNvSpPr txBox="1"/>
          <p:nvPr>
            <p:custDataLst>
              <p:tags r:id="rId2"/>
            </p:custDataLst>
          </p:nvPr>
        </p:nvSpPr>
        <p:spPr>
          <a:xfrm>
            <a:off x="3342630" y="1490400"/>
            <a:ext cx="5500739" cy="7271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搜索引擎：提高搜索结果的准确性和相关性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4" name="正文"/>
          <p:cNvSpPr txBox="1"/>
          <p:nvPr>
            <p:custDataLst>
              <p:tags r:id="rId3"/>
            </p:custDataLst>
          </p:nvPr>
        </p:nvSpPr>
        <p:spPr>
          <a:xfrm>
            <a:off x="3342630" y="2296801"/>
            <a:ext cx="5500739" cy="7271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推荐系统：根据用户的兴趣和需求进行个性化推荐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6" name="正文"/>
          <p:cNvSpPr txBox="1"/>
          <p:nvPr>
            <p:custDataLst>
              <p:tags r:id="rId4"/>
            </p:custDataLst>
          </p:nvPr>
        </p:nvSpPr>
        <p:spPr>
          <a:xfrm>
            <a:off x="3342630" y="3103202"/>
            <a:ext cx="5500739" cy="7271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自然语言处理：帮助理解文本中的语义和关系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8" name="正文"/>
          <p:cNvSpPr txBox="1"/>
          <p:nvPr>
            <p:custDataLst>
              <p:tags r:id="rId5"/>
            </p:custDataLst>
          </p:nvPr>
        </p:nvSpPr>
        <p:spPr>
          <a:xfrm>
            <a:off x="3342630" y="3909603"/>
            <a:ext cx="5500739" cy="7271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知识问答：提供准确的答案和知识解释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6"/>
            </p:custDataLst>
          </p:nvPr>
        </p:nvSpPr>
        <p:spPr>
          <a:xfrm>
            <a:off x="3342630" y="4716004"/>
            <a:ext cx="5500739" cy="7271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智能客服：提高客户服务的效率和质量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正文"/>
          <p:cNvSpPr txBox="1"/>
          <p:nvPr>
            <p:custDataLst>
              <p:tags r:id="rId7"/>
            </p:custDataLst>
          </p:nvPr>
        </p:nvSpPr>
        <p:spPr>
          <a:xfrm>
            <a:off x="3342630" y="5522405"/>
            <a:ext cx="5500739" cy="7271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知识管理：帮助企业更好地管理和利用知识资源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6400" y="3137808"/>
            <a:ext cx="9144000" cy="200639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/>
              <a:t>大模型</a:t>
            </a:r>
            <a:endParaRPr lang="zh-CN" altLang="en-US" sz="480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24000" y="728330"/>
            <a:ext cx="9144000" cy="2203901"/>
          </a:xfrm>
        </p:spPr>
        <p:txBody>
          <a:bodyPr/>
          <a:p>
            <a:r>
              <a:rPr lang="en-US" altLang="zh-CN" dirty="0">
                <a:ln>
                  <a:solidFill>
                    <a:schemeClr val="accent4">
                      <a:alpha val="40000"/>
                    </a:schemeClr>
                  </a:solidFill>
                </a:ln>
              </a:rPr>
              <a:t>PART TWO</a:t>
            </a:r>
            <a:endParaRPr lang="en-US" altLang="zh-CN" dirty="0">
              <a:ln>
                <a:solidFill>
                  <a:schemeClr val="accent4">
                    <a:alpha val="40000"/>
                  </a:schemeClr>
                </a:solidFill>
              </a:ln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概念与特点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8310" y="1668780"/>
            <a:ext cx="87553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accent4"/>
                </a:solidFill>
              </a:rPr>
              <a:t>"大模型"通常指的是深度学习领域中的大型神经网络模型，这些模型具有大量的参数和复杂的结构。以下是大模型的一些特点：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pPr algn="l"/>
            <a:endParaRPr lang="zh-CN" altLang="en-US" dirty="0" smtClean="0">
              <a:solidFill>
                <a:schemeClr val="accent4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accent4"/>
                </a:solidFill>
              </a:rPr>
              <a:t>1.</a:t>
            </a:r>
            <a:r>
              <a:rPr lang="zh-CN" altLang="en-US" dirty="0" smtClean="0">
                <a:solidFill>
                  <a:schemeClr val="accent4"/>
                </a:solidFill>
              </a:rPr>
              <a:t>大量参数：大模型通常具有数百万到数十亿个参数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pPr algn="l"/>
            <a:endParaRPr lang="zh-CN" altLang="en-US" dirty="0" smtClean="0">
              <a:solidFill>
                <a:schemeClr val="accent4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accent4"/>
                </a:solidFill>
              </a:rPr>
              <a:t>2.</a:t>
            </a:r>
            <a:r>
              <a:rPr lang="zh-CN" altLang="en-US" dirty="0" smtClean="0">
                <a:solidFill>
                  <a:schemeClr val="accent4"/>
                </a:solidFill>
              </a:rPr>
              <a:t>深层结构：深层结构允许模型学习多层次的抽象表示，从而提高对复杂模式和特征的捕获能力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pPr algn="l"/>
            <a:endParaRPr lang="zh-CN" altLang="en-US" dirty="0" smtClean="0">
              <a:solidFill>
                <a:schemeClr val="accent4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accent4"/>
                </a:solidFill>
              </a:rPr>
              <a:t>3.</a:t>
            </a:r>
            <a:r>
              <a:rPr lang="zh-CN" altLang="en-US" dirty="0" smtClean="0">
                <a:solidFill>
                  <a:schemeClr val="accent4"/>
                </a:solidFill>
              </a:rPr>
              <a:t>复杂的架构： 大模型可能采用复杂的神经网络架构，如卷积神经网络（CNN）、循环神经网络（RNN）、变换器（Transformer）等。这些架构专注于不同类型的数据和任务</a:t>
            </a:r>
            <a:r>
              <a:rPr lang="zh-CN" altLang="en-US" dirty="0" smtClean="0">
                <a:solidFill>
                  <a:schemeClr val="accent4"/>
                </a:solidFill>
              </a:rPr>
              <a:t>。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pPr algn="l"/>
            <a:endParaRPr lang="zh-CN" altLang="en-US" dirty="0" smtClean="0">
              <a:solidFill>
                <a:schemeClr val="accent4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accent4"/>
                </a:solidFill>
              </a:rPr>
              <a:t>4.</a:t>
            </a:r>
            <a:r>
              <a:rPr lang="zh-CN" altLang="en-US" dirty="0" smtClean="0">
                <a:solidFill>
                  <a:schemeClr val="accent4"/>
                </a:solidFill>
              </a:rPr>
              <a:t>在各种任务上表现良好： 由于其强大的表示学习能力，大模型在多个领域，如自然语言处理、计算机视觉、语音识别等任务上表现良好。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4"/>
                </a:solidFill>
                <a:sym typeface="+mn-ea"/>
              </a:rPr>
              <a:t>训练方法</a:t>
            </a:r>
            <a:endParaRPr lang="zh-CN" altLang="en-US" dirty="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8" name="五边形 2"/>
          <p:cNvSpPr/>
          <p:nvPr>
            <p:custDataLst>
              <p:tags r:id="rId2"/>
            </p:custDataLst>
          </p:nvPr>
        </p:nvSpPr>
        <p:spPr>
          <a:xfrm rot="16200000" flipH="1">
            <a:off x="1287228" y="1997349"/>
            <a:ext cx="710962" cy="206753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3"/>
            </p:custDataLst>
          </p:nvPr>
        </p:nvSpPr>
        <p:spPr>
          <a:xfrm rot="16200000" flipH="1">
            <a:off x="1305643" y="4301173"/>
            <a:ext cx="675868" cy="185636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4"/>
            </p:custDataLst>
          </p:nvPr>
        </p:nvSpPr>
        <p:spPr>
          <a:xfrm>
            <a:off x="715082" y="2673002"/>
            <a:ext cx="1856368" cy="2801493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5"/>
            </p:custDataLst>
          </p:nvPr>
        </p:nvSpPr>
        <p:spPr>
          <a:xfrm flipV="1">
            <a:off x="608400" y="2142132"/>
            <a:ext cx="2067538" cy="994137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15082" y="3262293"/>
            <a:ext cx="1856368" cy="167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数据预处理：清洗、标注、分词等</a:t>
            </a:r>
            <a:endParaRPr lang="zh-CN" altLang="en-US" sz="200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4" name="五边形 16"/>
          <p:cNvSpPr/>
          <p:nvPr>
            <p:custDataLst>
              <p:tags r:id="rId7"/>
            </p:custDataLst>
          </p:nvPr>
        </p:nvSpPr>
        <p:spPr>
          <a:xfrm rot="16200000" flipH="1">
            <a:off x="5737393" y="1996714"/>
            <a:ext cx="710962" cy="206874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8"/>
            </p:custDataLst>
          </p:nvPr>
        </p:nvSpPr>
        <p:spPr>
          <a:xfrm rot="16200000" flipH="1">
            <a:off x="5755174" y="4301173"/>
            <a:ext cx="675868" cy="185636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9"/>
            </p:custDataLst>
          </p:nvPr>
        </p:nvSpPr>
        <p:spPr>
          <a:xfrm>
            <a:off x="5164612" y="2673002"/>
            <a:ext cx="1856368" cy="2801493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10"/>
            </p:custDataLst>
          </p:nvPr>
        </p:nvSpPr>
        <p:spPr>
          <a:xfrm flipV="1">
            <a:off x="5058565" y="2142132"/>
            <a:ext cx="2068749" cy="994137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64612" y="3262293"/>
            <a:ext cx="1856368" cy="167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训练策略：学习率、优化器、正则化等</a:t>
            </a:r>
            <a:endParaRPr lang="zh-CN" altLang="en-US" sz="200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2"/>
            </p:custDataLst>
          </p:nvPr>
        </p:nvSpPr>
        <p:spPr>
          <a:xfrm rot="16200000" flipH="1">
            <a:off x="7963111" y="2028465"/>
            <a:ext cx="710962" cy="206753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3"/>
            </p:custDataLst>
          </p:nvPr>
        </p:nvSpPr>
        <p:spPr>
          <a:xfrm rot="16200000" flipH="1">
            <a:off x="7981526" y="4331654"/>
            <a:ext cx="675868" cy="185757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4"/>
            </p:custDataLst>
          </p:nvPr>
        </p:nvSpPr>
        <p:spPr>
          <a:xfrm>
            <a:off x="7390330" y="2704118"/>
            <a:ext cx="1857578" cy="2801493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5"/>
            </p:custDataLst>
          </p:nvPr>
        </p:nvSpPr>
        <p:spPr>
          <a:xfrm flipV="1">
            <a:off x="7284918" y="2173247"/>
            <a:ext cx="2067538" cy="994137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0330" y="3293409"/>
            <a:ext cx="1856368" cy="167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模型评估：准确率、召回率、F1值等</a:t>
            </a:r>
            <a:endParaRPr lang="zh-CN" altLang="en-US" sz="200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7"/>
            </p:custDataLst>
          </p:nvPr>
        </p:nvSpPr>
        <p:spPr>
          <a:xfrm rot="16200000" flipH="1">
            <a:off x="3511676" y="2008144"/>
            <a:ext cx="710962" cy="206753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8"/>
            </p:custDataLst>
          </p:nvPr>
        </p:nvSpPr>
        <p:spPr>
          <a:xfrm rot="16200000" flipH="1">
            <a:off x="3530091" y="4312603"/>
            <a:ext cx="675868" cy="185636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9"/>
            </p:custDataLst>
          </p:nvPr>
        </p:nvSpPr>
        <p:spPr>
          <a:xfrm>
            <a:off x="2940165" y="2683162"/>
            <a:ext cx="1856368" cy="2801493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20"/>
            </p:custDataLst>
          </p:nvPr>
        </p:nvSpPr>
        <p:spPr>
          <a:xfrm flipV="1">
            <a:off x="2833483" y="2152927"/>
            <a:ext cx="2067538" cy="994137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938895" y="3272453"/>
            <a:ext cx="1856368" cy="167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模型架构：Transformer、BERT等</a:t>
            </a:r>
            <a:endParaRPr lang="zh-CN" altLang="en-US" sz="200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6" name="五边形 23"/>
          <p:cNvSpPr/>
          <p:nvPr>
            <p:custDataLst>
              <p:tags r:id="rId22"/>
            </p:custDataLst>
          </p:nvPr>
        </p:nvSpPr>
        <p:spPr>
          <a:xfrm rot="16200000" flipH="1">
            <a:off x="10188194" y="2028465"/>
            <a:ext cx="710962" cy="206753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7" name="五边形 24"/>
          <p:cNvSpPr/>
          <p:nvPr>
            <p:custDataLst>
              <p:tags r:id="rId23"/>
            </p:custDataLst>
          </p:nvPr>
        </p:nvSpPr>
        <p:spPr>
          <a:xfrm rot="16200000" flipH="1">
            <a:off x="10205974" y="4331654"/>
            <a:ext cx="675868" cy="185757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31" name="任意多边形 25"/>
          <p:cNvSpPr/>
          <p:nvPr>
            <p:custDataLst>
              <p:tags r:id="rId24"/>
            </p:custDataLst>
          </p:nvPr>
        </p:nvSpPr>
        <p:spPr>
          <a:xfrm>
            <a:off x="9614778" y="2704118"/>
            <a:ext cx="1857578" cy="2801493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32" name="任意多边形 26"/>
          <p:cNvSpPr/>
          <p:nvPr>
            <p:custDataLst>
              <p:tags r:id="rId25"/>
            </p:custDataLst>
          </p:nvPr>
        </p:nvSpPr>
        <p:spPr>
          <a:xfrm flipV="1">
            <a:off x="9510001" y="2173247"/>
            <a:ext cx="2067538" cy="994137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614778" y="3293409"/>
            <a:ext cx="1856368" cy="167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模型优化：知识蒸馏、模型压缩等</a:t>
            </a:r>
            <a:endParaRPr lang="zh-CN" altLang="en-US" sz="200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1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1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1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1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1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1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1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1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1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1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1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1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1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2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2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2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2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2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2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2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2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2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2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2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2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2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2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2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2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2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2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2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2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2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2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2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2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2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2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2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2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2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3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3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3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3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3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3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3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3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3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3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3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3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3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3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3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3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3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3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3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3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3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3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3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3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3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3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3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3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3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3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4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4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4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4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4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4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4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4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4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4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4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4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4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4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4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4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4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4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4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4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4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4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4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4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5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5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5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5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5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5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5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5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5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5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5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5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5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5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5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5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5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5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5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5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5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5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5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5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5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5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5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5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6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6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6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6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6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6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6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6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6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6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6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6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6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6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6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6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6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6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6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6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6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6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6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6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6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6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6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6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6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6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6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6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7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7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7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7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7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7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7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</p:tagLst>
</file>

<file path=ppt/tags/tag744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79_1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g"/>
  <p:tag name="KSO_WM_UNIT_PRESET_TEXT" val="YOUR LOGO"/>
  <p:tag name="KSO_WM_UNIT_TEXT_FILL_FORE_SCHEMECOLOR_INDEX_BRIGHTNESS" val="0"/>
  <p:tag name="KSO_WM_UNIT_TEXT_FILL_FORE_SCHEMECOLOR_INDEX" val="8"/>
  <p:tag name="KSO_WM_UNIT_TEXT_FILL_TYPE" val="1"/>
</p:tagLst>
</file>

<file path=ppt/tags/tag745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  <p:tag name="KSO_WM_SLIDE_THEME_ID" val="3312538"/>
  <p:tag name="KSO_WM_SLIDE_THEME_NAME" val="绿色简单创意图形简约风主题模板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979_3*l_h_i*1_1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1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979_3*l_h_a*1_1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8"/>
  <p:tag name="KSO_WM_UNIT_TEXT_FILL_TYPE" val="1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979_3*l_h_i*1_2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2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979_3*l_h_a*1_2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8"/>
  <p:tag name="KSO_WM_UNIT_TEXT_FILL_TYPE" val="1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979_3*l_h_i*1_3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3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3*l_h_a*1_3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8"/>
  <p:tag name="KSO_WM_UNIT_TEXT_FILL_TYPE" val="1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3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" val="目录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3*b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b"/>
  <p:tag name="KSO_WM_UNIT_INDEX" val="1"/>
  <p:tag name="KSO_WM_DIAGRAM_GROUP_CODE" val="l1-1"/>
  <p:tag name="KSO_WM_UNIT_PRESET_TEXT" val="CONTENTS"/>
  <p:tag name="KSO_WM_UNIT_TEXT_FILL_FORE_SCHEMECOLOR_INDEX_BRIGHTNESS" val="0"/>
  <p:tag name="KSO_WM_UNIT_TEXT_FILL_FORE_SCHEMECOLOR_INDEX" val="2"/>
  <p:tag name="KSO_WM_UNIT_TEXT_FILL_TYPE" val="1"/>
</p:tagLst>
</file>

<file path=ppt/tags/tag754.xml><?xml version="1.0" encoding="utf-8"?>
<p:tagLst xmlns:p="http://schemas.openxmlformats.org/presentationml/2006/main">
  <p:tag name="KSO_WM_SLIDE_ID" val="custom20230979_3"/>
  <p:tag name="KSO_WM_TEMPLATE_SUBCATEGORY" val="29"/>
  <p:tag name="KSO_WM_TEMPLATE_MASTER_TYPE" val="0"/>
  <p:tag name="KSO_WM_TEMPLATE_COLOR_TYPE" val="0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30979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  <p:tag name="KSO_WM_SLIDE_THEME_ID" val="3312538"/>
  <p:tag name="KSO_WM_SLIDE_THEME_NAME" val="绿色简单创意图形简约风主题模板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7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</p:tagLst>
</file>

<file path=ppt/tags/tag75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0979_7*e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ONE"/>
  <p:tag name="KSO_WM_UNIT_TEXT_FORE_SCHEMECOLOR_INDEX_BRIGHTNESS" val="0"/>
  <p:tag name="KSO_WM_UNIT_TEXT_FORE_SCHEMECOLOR_INDEX" val="8"/>
  <p:tag name="KSO_WM_UNIT_TEXT_LINE_FILL_TYPE" val="2"/>
</p:tagLst>
</file>

<file path=ppt/tags/tag757.xml><?xml version="1.0" encoding="utf-8"?>
<p:tagLst xmlns:p="http://schemas.openxmlformats.org/presentationml/2006/main">
  <p:tag name="KSO_WM_SLIDE_ID" val="custom2023097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79"/>
  <p:tag name="KSO_WM_SLIDE_TYPE" val="sectionTitle"/>
  <p:tag name="KSO_WM_SLIDE_SUBTYPE" val="pureTxt"/>
  <p:tag name="KSO_WM_SLIDE_LAYOUT" val="a_e"/>
  <p:tag name="KSO_WM_SLIDE_LAYOUT_CNT" val="1_1"/>
  <p:tag name="KSO_WM_SLIDE_THEME_ID" val="3312538"/>
  <p:tag name="KSO_WM_SLIDE_THEME_NAME" val="绿色简单创意图形简约风主题模板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1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4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7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770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771.xml><?xml version="1.0" encoding="utf-8"?>
<p:tagLst xmlns:p="http://schemas.openxmlformats.org/presentationml/2006/main">
  <p:tag name="KSO_WM_TEMPLATE_CATEGORY" val="custom"/>
  <p:tag name="KSO_WM_TEMPLATE_INDEX" val="20230246"/>
  <p:tag name="KSO_WM_SLIDE_THEME_ID" val="3312538"/>
  <p:tag name="KSO_WM_SLIDE_THEME_NAME" val="绿色简单创意图形简约风主题模板"/>
  <p:tag name="KSO_WM_SLIDE_TYPE" val="text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73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774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775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776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777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7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62_5*l_h_f*1_1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7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62_5*l_h_f*1_2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78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62_5*l_h_f*1_3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78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62_5*l_h_f*1_4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78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262_5*l_h_f*1_5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7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31262_5*l_h_f*1_6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785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7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</p:tagLst>
</file>

<file path=ppt/tags/tag78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0979_7*e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TWO"/>
  <p:tag name="KSO_WM_UNIT_TEXT_FORE_SCHEMECOLOR_INDEX_BRIGHTNESS" val="0"/>
  <p:tag name="KSO_WM_UNIT_TEXT_FORE_SCHEMECOLOR_INDEX" val="8"/>
  <p:tag name="KSO_WM_UNIT_TEXT_LINE_FILL_TYPE" val="2"/>
</p:tagLst>
</file>

<file path=ppt/tags/tag788.xml><?xml version="1.0" encoding="utf-8"?>
<p:tagLst xmlns:p="http://schemas.openxmlformats.org/presentationml/2006/main">
  <p:tag name="KSO_WM_SLIDE_ID" val="custom2023097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79"/>
  <p:tag name="KSO_WM_SLIDE_TYPE" val="sectionTitle"/>
  <p:tag name="KSO_WM_SLIDE_SUBTYPE" val="pureTxt"/>
  <p:tag name="KSO_WM_SLIDE_LAYOUT" val="a_e"/>
  <p:tag name="KSO_WM_SLIDE_LAYOUT_CNT" val="1_1"/>
  <p:tag name="KSO_WM_SLIDE_THEME_ID" val="3312538"/>
  <p:tag name="KSO_WM_SLIDE_THEME_NAME" val="绿色简单创意图形简约风主题模板"/>
</p:tagLst>
</file>

<file path=ppt/tags/tag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790.xml><?xml version="1.0" encoding="utf-8"?>
<p:tagLst xmlns:p="http://schemas.openxmlformats.org/presentationml/2006/main">
  <p:tag name="KSO_WM_TEMPLATE_CATEGORY" val="custom"/>
  <p:tag name="KSO_WM_TEMPLATE_INDEX" val="20230246"/>
  <p:tag name="KSO_WM_SLIDE_THEME_ID" val="3312538"/>
  <p:tag name="KSO_WM_SLIDE_THEME_NAME" val="绿色简单创意图形简约风主题模板"/>
  <p:tag name="KSO_WM_SLIDE_TYPE" val="text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9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4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79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4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79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4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79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4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79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4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79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4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79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4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79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4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80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4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01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4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0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4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0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4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0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4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80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4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0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4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0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4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0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4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0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4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81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4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11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4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1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16_4*l_h_i*1_5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1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4"/>
  <p:tag name="KSO_WM_UNIT_ID" val="diagram20231316_4*l_h_i*1_5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1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1316_4*l_h_i*1_5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81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16_4*l_h_i*1_5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1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16_4*l_h_f*1_5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17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5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5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5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2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5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5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5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5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5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5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5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5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8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5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01_5*l_h_i*1_5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01_5*l_h_i*1_5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brightness&quot;:0,&quot;colorType&quot;:1,&quot;foreColorIndex&quot;:9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9"/>
  <p:tag name="KSO_WM_UNIT_TEXT_FILL_FORE_SCHEMECOLOR_INDEX" val="2"/>
  <p:tag name="KSO_WM_UNIT_TEXT_FILL_TYPE" val="1"/>
  <p:tag name="KSO_WM_UNIT_USESOURCEFORMAT_APPLY" val="0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1301_5*l_h_i*1_5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01_5*l_h_f*1_5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5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5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5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3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5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1301_5*l_h_i*1_6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231301_5*l_h_i*1_6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0,&quot;colorType&quot;:1,&quot;foreColorIndex&quot;:10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10"/>
  <p:tag name="KSO_WM_UNIT_TEXT_FILL_FORE_SCHEMECOLOR_INDEX" val="2"/>
  <p:tag name="KSO_WM_UNIT_TEXT_FILL_TYPE" val="1"/>
  <p:tag name="KSO_WM_UNIT_USESOURCEFORMAT_APPLY" val="0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31301_5*l_h_i*1_6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4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01_5*l_h_f*1_6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843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7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</p:tagLst>
</file>

<file path=ppt/tags/tag84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0979_7*e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THREE"/>
  <p:tag name="KSO_WM_UNIT_TEXT_FORE_SCHEMECOLOR_INDEX_BRIGHTNESS" val="0"/>
  <p:tag name="KSO_WM_UNIT_TEXT_FORE_SCHEMECOLOR_INDEX" val="8"/>
  <p:tag name="KSO_WM_UNIT_TEXT_LINE_FILL_TYPE" val="2"/>
</p:tagLst>
</file>

<file path=ppt/tags/tag846.xml><?xml version="1.0" encoding="utf-8"?>
<p:tagLst xmlns:p="http://schemas.openxmlformats.org/presentationml/2006/main">
  <p:tag name="KSO_WM_SLIDE_ID" val="custom2023097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79"/>
  <p:tag name="KSO_WM_SLIDE_TYPE" val="sectionTitle"/>
  <p:tag name="KSO_WM_SLIDE_SUBTYPE" val="pureTxt"/>
  <p:tag name="KSO_WM_SLIDE_LAYOUT" val="a_e"/>
  <p:tag name="KSO_WM_SLIDE_LAYOUT_CNT" val="1_1"/>
  <p:tag name="KSO_WM_SLIDE_THEME_ID" val="3312538"/>
  <p:tag name="KSO_WM_SLIDE_THEME_NAME" val="绿色简单创意图形简约风主题模板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48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49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850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51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52.xml><?xml version="1.0" encoding="utf-8"?>
<p:tagLst xmlns:p="http://schemas.openxmlformats.org/presentationml/2006/main">
  <p:tag name="KSO_WM_TEMPLATE_CATEGORY" val="custom"/>
  <p:tag name="KSO_WM_TEMPLATE_INDEX" val="20230246"/>
  <p:tag name="KSO_WM_SLIDE_THEME_ID" val="3312538"/>
  <p:tag name="KSO_WM_SLIDE_THEME_NAME" val="绿色简单创意图形简约风主题模板"/>
  <p:tag name="KSO_WM_SLIDE_TYPE" val="text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56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59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62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65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66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81"/>
  <p:tag name="KSO_WM_UNIT_TYPE" val="f"/>
  <p:tag name="KSO_WM_UNIT_INDEX" val="2"/>
  <p:tag name="KSO_WM_UNIT_SUBTYPE" val="g"/>
  <p:tag name="KSO_WM_UNIT_PRESET_TEXT" val="YOUR LOGO"/>
  <p:tag name="KSO_WM_UNIT_TEXT_FILL_FORE_SCHEMECOLOR_INDEX_BRIGHTNESS" val="0"/>
  <p:tag name="KSO_WM_UNIT_TEXT_FILL_FORE_SCHEMECOLOR_INDEX" val="8"/>
  <p:tag name="KSO_WM_UNIT_TEXT_FILL_TYPE" val="1"/>
</p:tagLst>
</file>

<file path=ppt/tags/tag883.xml><?xml version="1.0" encoding="utf-8"?>
<p:tagLst xmlns:p="http://schemas.openxmlformats.org/presentationml/2006/main">
  <p:tag name="KSO_WM_SLIDE_ID" val="custom2023097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79"/>
  <p:tag name="KSO_WM_SLIDE_TYPE" val="endPage"/>
  <p:tag name="KSO_WM_SLIDE_SUBTYPE" val="pureTxt"/>
  <p:tag name="KSO_WM_SLIDE_LAYOUT" val="a_f"/>
  <p:tag name="KSO_WM_SLIDE_LAYOUT_CNT" val="1_3"/>
  <p:tag name="KSO_WM_SLIDE_THEME_ID" val="3312538"/>
  <p:tag name="KSO_WM_SLIDE_THEME_NAME" val="绿色简单创意图形简约风主题模板"/>
</p:tagLst>
</file>

<file path=ppt/tags/tag884.xml><?xml version="1.0" encoding="utf-8"?>
<p:tagLst xmlns:p="http://schemas.openxmlformats.org/presentationml/2006/main">
  <p:tag name="commondata" val="eyJoZGlkIjoiZTgwNjc0MmZlNWI3YjlmMmY4ODJkNmMxMTgxZGQwZjQifQ==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WPS 演示</Application>
  <PresentationFormat>宽屏</PresentationFormat>
  <Paragraphs>138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WPS</vt:lpstr>
      <vt:lpstr>Office 主题​​</vt:lpstr>
      <vt:lpstr>1_Office 主题​​</vt:lpstr>
      <vt:lpstr>2_Office 主题​​</vt:lpstr>
      <vt:lpstr>3_Office 主题​​</vt:lpstr>
      <vt:lpstr>4_Office 主题​​</vt:lpstr>
      <vt:lpstr>知识图谱与大模型</vt:lpstr>
      <vt:lpstr>目录</vt:lpstr>
      <vt:lpstr>知识图谱</vt:lpstr>
      <vt:lpstr>概念与作用</vt:lpstr>
      <vt:lpstr>构建方法</vt:lpstr>
      <vt:lpstr>应用场景</vt:lpstr>
      <vt:lpstr>大模型</vt:lpstr>
      <vt:lpstr>概念与特点</vt:lpstr>
      <vt:lpstr>训练方法</vt:lpstr>
      <vt:lpstr>应用领域</vt:lpstr>
      <vt:lpstr>知识图谱与大模型的关系</vt:lpstr>
      <vt:lpstr>相辅相成的作用</vt:lpstr>
      <vt:lpstr>共同推动AI发展</vt:lpstr>
      <vt:lpstr>未来发展趋势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赤松子</cp:lastModifiedBy>
  <cp:revision>158</cp:revision>
  <dcterms:created xsi:type="dcterms:W3CDTF">2019-06-19T02:08:00Z</dcterms:created>
  <dcterms:modified xsi:type="dcterms:W3CDTF">2023-11-29T05:07:43Z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2307B7F1E0794891AD656EFD43F44A6D_11</vt:lpwstr>
  </property>
</Properties>
</file>