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32"/>
  </p:handoutMasterIdLst>
  <p:sldIdLst>
    <p:sldId id="257" r:id="rId6"/>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6" Type="http://schemas.openxmlformats.org/officeDocument/2006/relationships/tags" Target="tags/tag745.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0" Type="http://schemas.openxmlformats.org/officeDocument/2006/relationships/tags" Target="../tags/tag91.xml"/><Relationship Id="rId3" Type="http://schemas.openxmlformats.org/officeDocument/2006/relationships/tags" Target="../tags/tag64.xml"/><Relationship Id="rId29" Type="http://schemas.openxmlformats.org/officeDocument/2006/relationships/tags" Target="../tags/tag90.xml"/><Relationship Id="rId28" Type="http://schemas.openxmlformats.org/officeDocument/2006/relationships/tags" Target="../tags/tag89.xml"/><Relationship Id="rId27" Type="http://schemas.openxmlformats.org/officeDocument/2006/relationships/tags" Target="../tags/tag88.xml"/><Relationship Id="rId26" Type="http://schemas.openxmlformats.org/officeDocument/2006/relationships/tags" Target="../tags/tag87.xml"/><Relationship Id="rId25" Type="http://schemas.openxmlformats.org/officeDocument/2006/relationships/tags" Target="../tags/tag86.xml"/><Relationship Id="rId24" Type="http://schemas.openxmlformats.org/officeDocument/2006/relationships/tags" Target="../tags/tag85.xml"/><Relationship Id="rId23" Type="http://schemas.openxmlformats.org/officeDocument/2006/relationships/tags" Target="../tags/tag84.xml"/><Relationship Id="rId22" Type="http://schemas.openxmlformats.org/officeDocument/2006/relationships/tags" Target="../tags/tag83.xml"/><Relationship Id="rId21" Type="http://schemas.openxmlformats.org/officeDocument/2006/relationships/tags" Target="../tags/tag82.xml"/><Relationship Id="rId20" Type="http://schemas.openxmlformats.org/officeDocument/2006/relationships/tags" Target="../tags/tag81.xml"/><Relationship Id="rId2" Type="http://schemas.openxmlformats.org/officeDocument/2006/relationships/tags" Target="../tags/tag63.xml"/><Relationship Id="rId19" Type="http://schemas.openxmlformats.org/officeDocument/2006/relationships/tags" Target="../tags/tag80.xml"/><Relationship Id="rId18" Type="http://schemas.openxmlformats.org/officeDocument/2006/relationships/tags" Target="../tags/tag79.xml"/><Relationship Id="rId17" Type="http://schemas.openxmlformats.org/officeDocument/2006/relationships/tags" Target="../tags/tag78.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7" Type="http://schemas.openxmlformats.org/officeDocument/2006/relationships/tags" Target="../tags/tag122.xml"/><Relationship Id="rId26" Type="http://schemas.openxmlformats.org/officeDocument/2006/relationships/tags" Target="../tags/tag121.xml"/><Relationship Id="rId25" Type="http://schemas.openxmlformats.org/officeDocument/2006/relationships/tags" Target="../tags/tag120.xml"/><Relationship Id="rId24" Type="http://schemas.openxmlformats.org/officeDocument/2006/relationships/tags" Target="../tags/tag119.xml"/><Relationship Id="rId23" Type="http://schemas.openxmlformats.org/officeDocument/2006/relationships/tags" Target="../tags/tag118.xml"/><Relationship Id="rId22" Type="http://schemas.openxmlformats.org/officeDocument/2006/relationships/tags" Target="../tags/tag117.xml"/><Relationship Id="rId21" Type="http://schemas.openxmlformats.org/officeDocument/2006/relationships/tags" Target="../tags/tag116.xml"/><Relationship Id="rId20" Type="http://schemas.openxmlformats.org/officeDocument/2006/relationships/tags" Target="../tags/tag115.xml"/><Relationship Id="rId2" Type="http://schemas.openxmlformats.org/officeDocument/2006/relationships/tags" Target="../tags/tag97.xml"/><Relationship Id="rId19" Type="http://schemas.openxmlformats.org/officeDocument/2006/relationships/tags" Target="../tags/tag114.xml"/><Relationship Id="rId18" Type="http://schemas.openxmlformats.org/officeDocument/2006/relationships/tags" Target="../tags/tag113.xml"/><Relationship Id="rId17" Type="http://schemas.openxmlformats.org/officeDocument/2006/relationships/tags" Target="../tags/tag112.xml"/><Relationship Id="rId16" Type="http://schemas.openxmlformats.org/officeDocument/2006/relationships/tags" Target="../tags/tag111.xml"/><Relationship Id="rId15" Type="http://schemas.openxmlformats.org/officeDocument/2006/relationships/tags" Target="../tags/tag110.xml"/><Relationship Id="rId14" Type="http://schemas.openxmlformats.org/officeDocument/2006/relationships/tags" Target="../tags/tag109.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6" Type="http://schemas.openxmlformats.org/officeDocument/2006/relationships/tags" Target="../tags/tag137.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2" Type="http://schemas.openxmlformats.org/officeDocument/2006/relationships/tags" Target="../tags/tag188.xml"/><Relationship Id="rId21" Type="http://schemas.openxmlformats.org/officeDocument/2006/relationships/tags" Target="../tags/tag187.xml"/><Relationship Id="rId20" Type="http://schemas.openxmlformats.org/officeDocument/2006/relationships/tags" Target="../tags/tag186.xml"/><Relationship Id="rId2" Type="http://schemas.openxmlformats.org/officeDocument/2006/relationships/tags" Target="../tags/tag168.xml"/><Relationship Id="rId19" Type="http://schemas.openxmlformats.org/officeDocument/2006/relationships/tags" Target="../tags/tag185.xml"/><Relationship Id="rId18" Type="http://schemas.openxmlformats.org/officeDocument/2006/relationships/tags" Target="../tags/tag184.xml"/><Relationship Id="rId17" Type="http://schemas.openxmlformats.org/officeDocument/2006/relationships/tags" Target="../tags/tag183.xml"/><Relationship Id="rId16" Type="http://schemas.openxmlformats.org/officeDocument/2006/relationships/tags" Target="../tags/tag182.xml"/><Relationship Id="rId15" Type="http://schemas.openxmlformats.org/officeDocument/2006/relationships/tags" Target="../tags/tag181.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0" Type="http://schemas.openxmlformats.org/officeDocument/2006/relationships/tags" Target="../tags/tag223.xml"/><Relationship Id="rId3" Type="http://schemas.openxmlformats.org/officeDocument/2006/relationships/tags" Target="../tags/tag196.xml"/><Relationship Id="rId29" Type="http://schemas.openxmlformats.org/officeDocument/2006/relationships/tags" Target="../tags/tag222.xml"/><Relationship Id="rId28" Type="http://schemas.openxmlformats.org/officeDocument/2006/relationships/tags" Target="../tags/tag221.xml"/><Relationship Id="rId27" Type="http://schemas.openxmlformats.org/officeDocument/2006/relationships/tags" Target="../tags/tag220.xml"/><Relationship Id="rId26" Type="http://schemas.openxmlformats.org/officeDocument/2006/relationships/tags" Target="../tags/tag219.xml"/><Relationship Id="rId25" Type="http://schemas.openxmlformats.org/officeDocument/2006/relationships/tags" Target="../tags/tag218.xml"/><Relationship Id="rId24" Type="http://schemas.openxmlformats.org/officeDocument/2006/relationships/tags" Target="../tags/tag217.xml"/><Relationship Id="rId23" Type="http://schemas.openxmlformats.org/officeDocument/2006/relationships/tags" Target="../tags/tag216.xml"/><Relationship Id="rId22" Type="http://schemas.openxmlformats.org/officeDocument/2006/relationships/tags" Target="../tags/tag215.xml"/><Relationship Id="rId21" Type="http://schemas.openxmlformats.org/officeDocument/2006/relationships/tags" Target="../tags/tag214.xml"/><Relationship Id="rId20" Type="http://schemas.openxmlformats.org/officeDocument/2006/relationships/tags" Target="../tags/tag213.xml"/><Relationship Id="rId2" Type="http://schemas.openxmlformats.org/officeDocument/2006/relationships/tags" Target="../tags/tag195.xml"/><Relationship Id="rId19" Type="http://schemas.openxmlformats.org/officeDocument/2006/relationships/tags" Target="../tags/tag212.xml"/><Relationship Id="rId18" Type="http://schemas.openxmlformats.org/officeDocument/2006/relationships/tags" Target="../tags/tag211.xml"/><Relationship Id="rId17" Type="http://schemas.openxmlformats.org/officeDocument/2006/relationships/tags" Target="../tags/tag210.xml"/><Relationship Id="rId16" Type="http://schemas.openxmlformats.org/officeDocument/2006/relationships/tags" Target="../tags/tag209.xml"/><Relationship Id="rId15" Type="http://schemas.openxmlformats.org/officeDocument/2006/relationships/tags" Target="../tags/tag208.xml"/><Relationship Id="rId14" Type="http://schemas.openxmlformats.org/officeDocument/2006/relationships/tags" Target="../tags/tag207.xml"/><Relationship Id="rId13" Type="http://schemas.openxmlformats.org/officeDocument/2006/relationships/tags" Target="../tags/tag206.xml"/><Relationship Id="rId12" Type="http://schemas.openxmlformats.org/officeDocument/2006/relationships/tags" Target="../tags/tag205.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236.xml"/><Relationship Id="rId8" Type="http://schemas.openxmlformats.org/officeDocument/2006/relationships/tags" Target="../tags/tag235.xml"/><Relationship Id="rId7" Type="http://schemas.openxmlformats.org/officeDocument/2006/relationships/tags" Target="../tags/tag234.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7" Type="http://schemas.openxmlformats.org/officeDocument/2006/relationships/tags" Target="../tags/tag254.xml"/><Relationship Id="rId26" Type="http://schemas.openxmlformats.org/officeDocument/2006/relationships/tags" Target="../tags/tag253.xml"/><Relationship Id="rId25" Type="http://schemas.openxmlformats.org/officeDocument/2006/relationships/tags" Target="../tags/tag252.xml"/><Relationship Id="rId24" Type="http://schemas.openxmlformats.org/officeDocument/2006/relationships/tags" Target="../tags/tag251.xml"/><Relationship Id="rId23" Type="http://schemas.openxmlformats.org/officeDocument/2006/relationships/tags" Target="../tags/tag250.xml"/><Relationship Id="rId22" Type="http://schemas.openxmlformats.org/officeDocument/2006/relationships/tags" Target="../tags/tag249.xml"/><Relationship Id="rId21" Type="http://schemas.openxmlformats.org/officeDocument/2006/relationships/tags" Target="../tags/tag248.xml"/><Relationship Id="rId20" Type="http://schemas.openxmlformats.org/officeDocument/2006/relationships/tags" Target="../tags/tag247.xml"/><Relationship Id="rId2" Type="http://schemas.openxmlformats.org/officeDocument/2006/relationships/tags" Target="../tags/tag229.xml"/><Relationship Id="rId19" Type="http://schemas.openxmlformats.org/officeDocument/2006/relationships/tags" Target="../tags/tag246.xml"/><Relationship Id="rId18" Type="http://schemas.openxmlformats.org/officeDocument/2006/relationships/tags" Target="../tags/tag245.xml"/><Relationship Id="rId17" Type="http://schemas.openxmlformats.org/officeDocument/2006/relationships/tags" Target="../tags/tag244.xml"/><Relationship Id="rId16" Type="http://schemas.openxmlformats.org/officeDocument/2006/relationships/tags" Target="../tags/tag243.xml"/><Relationship Id="rId15" Type="http://schemas.openxmlformats.org/officeDocument/2006/relationships/tags" Target="../tags/tag242.xml"/><Relationship Id="rId14" Type="http://schemas.openxmlformats.org/officeDocument/2006/relationships/tags" Target="../tags/tag241.xml"/><Relationship Id="rId13" Type="http://schemas.openxmlformats.org/officeDocument/2006/relationships/tags" Target="../tags/tag240.xml"/><Relationship Id="rId12" Type="http://schemas.openxmlformats.org/officeDocument/2006/relationships/tags" Target="../tags/tag239.xml"/><Relationship Id="rId11" Type="http://schemas.openxmlformats.org/officeDocument/2006/relationships/tags" Target="../tags/tag238.xml"/><Relationship Id="rId10" Type="http://schemas.openxmlformats.org/officeDocument/2006/relationships/tags" Target="../tags/tag237.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6" Type="http://schemas.openxmlformats.org/officeDocument/2006/relationships/tags" Target="../tags/tag269.xml"/><Relationship Id="rId15" Type="http://schemas.openxmlformats.org/officeDocument/2006/relationships/tags" Target="../tags/tag268.xml"/><Relationship Id="rId14" Type="http://schemas.openxmlformats.org/officeDocument/2006/relationships/tags" Target="../tags/tag267.xml"/><Relationship Id="rId13" Type="http://schemas.openxmlformats.org/officeDocument/2006/relationships/tags" Target="../tags/tag266.xml"/><Relationship Id="rId12" Type="http://schemas.openxmlformats.org/officeDocument/2006/relationships/tags" Target="../tags/tag265.xml"/><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299.xml"/><Relationship Id="rId5" Type="http://schemas.openxmlformats.org/officeDocument/2006/relationships/tags" Target="../tags/tag298.xml"/><Relationship Id="rId4" Type="http://schemas.openxmlformats.org/officeDocument/2006/relationships/tags" Target="../tags/tag297.xml"/><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307.xml"/><Relationship Id="rId8" Type="http://schemas.openxmlformats.org/officeDocument/2006/relationships/tags" Target="../tags/tag306.xml"/><Relationship Id="rId7" Type="http://schemas.openxmlformats.org/officeDocument/2006/relationships/tags" Target="../tags/tag305.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2" Type="http://schemas.openxmlformats.org/officeDocument/2006/relationships/tags" Target="../tags/tag320.xml"/><Relationship Id="rId21" Type="http://schemas.openxmlformats.org/officeDocument/2006/relationships/tags" Target="../tags/tag319.xml"/><Relationship Id="rId20" Type="http://schemas.openxmlformats.org/officeDocument/2006/relationships/tags" Target="../tags/tag318.xml"/><Relationship Id="rId2" Type="http://schemas.openxmlformats.org/officeDocument/2006/relationships/tags" Target="../tags/tag300.xml"/><Relationship Id="rId19" Type="http://schemas.openxmlformats.org/officeDocument/2006/relationships/tags" Target="../tags/tag317.xml"/><Relationship Id="rId18" Type="http://schemas.openxmlformats.org/officeDocument/2006/relationships/tags" Target="../tags/tag316.xml"/><Relationship Id="rId17" Type="http://schemas.openxmlformats.org/officeDocument/2006/relationships/tags" Target="../tags/tag315.xml"/><Relationship Id="rId16" Type="http://schemas.openxmlformats.org/officeDocument/2006/relationships/tags" Target="../tags/tag314.xml"/><Relationship Id="rId15" Type="http://schemas.openxmlformats.org/officeDocument/2006/relationships/tags" Target="../tags/tag313.xml"/><Relationship Id="rId14" Type="http://schemas.openxmlformats.org/officeDocument/2006/relationships/tags" Target="../tags/tag312.xml"/><Relationship Id="rId13" Type="http://schemas.openxmlformats.org/officeDocument/2006/relationships/tags" Target="../tags/tag311.xml"/><Relationship Id="rId12" Type="http://schemas.openxmlformats.org/officeDocument/2006/relationships/tags" Target="../tags/tag310.xml"/><Relationship Id="rId11" Type="http://schemas.openxmlformats.org/officeDocument/2006/relationships/tags" Target="../tags/tag309.xml"/><Relationship Id="rId10" Type="http://schemas.openxmlformats.org/officeDocument/2006/relationships/tags" Target="../tags/tag308.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334.xml"/><Relationship Id="rId8" Type="http://schemas.openxmlformats.org/officeDocument/2006/relationships/tags" Target="../tags/tag333.xml"/><Relationship Id="rId7" Type="http://schemas.openxmlformats.org/officeDocument/2006/relationships/tags" Target="../tags/tag332.xml"/><Relationship Id="rId6" Type="http://schemas.openxmlformats.org/officeDocument/2006/relationships/tags" Target="../tags/tag331.xml"/><Relationship Id="rId5" Type="http://schemas.openxmlformats.org/officeDocument/2006/relationships/tags" Target="../tags/tag330.xml"/><Relationship Id="rId4" Type="http://schemas.openxmlformats.org/officeDocument/2006/relationships/tags" Target="../tags/tag329.xml"/><Relationship Id="rId30" Type="http://schemas.openxmlformats.org/officeDocument/2006/relationships/tags" Target="../tags/tag355.xml"/><Relationship Id="rId3" Type="http://schemas.openxmlformats.org/officeDocument/2006/relationships/tags" Target="../tags/tag328.xml"/><Relationship Id="rId29" Type="http://schemas.openxmlformats.org/officeDocument/2006/relationships/tags" Target="../tags/tag354.xml"/><Relationship Id="rId28" Type="http://schemas.openxmlformats.org/officeDocument/2006/relationships/tags" Target="../tags/tag353.xml"/><Relationship Id="rId27" Type="http://schemas.openxmlformats.org/officeDocument/2006/relationships/tags" Target="../tags/tag352.xml"/><Relationship Id="rId26" Type="http://schemas.openxmlformats.org/officeDocument/2006/relationships/tags" Target="../tags/tag351.xml"/><Relationship Id="rId25" Type="http://schemas.openxmlformats.org/officeDocument/2006/relationships/tags" Target="../tags/tag350.xml"/><Relationship Id="rId24" Type="http://schemas.openxmlformats.org/officeDocument/2006/relationships/tags" Target="../tags/tag349.xml"/><Relationship Id="rId23" Type="http://schemas.openxmlformats.org/officeDocument/2006/relationships/tags" Target="../tags/tag348.xml"/><Relationship Id="rId22" Type="http://schemas.openxmlformats.org/officeDocument/2006/relationships/tags" Target="../tags/tag347.xml"/><Relationship Id="rId21" Type="http://schemas.openxmlformats.org/officeDocument/2006/relationships/tags" Target="../tags/tag346.xml"/><Relationship Id="rId20" Type="http://schemas.openxmlformats.org/officeDocument/2006/relationships/tags" Target="../tags/tag345.xml"/><Relationship Id="rId2" Type="http://schemas.openxmlformats.org/officeDocument/2006/relationships/tags" Target="../tags/tag327.xml"/><Relationship Id="rId19" Type="http://schemas.openxmlformats.org/officeDocument/2006/relationships/tags" Target="../tags/tag344.xml"/><Relationship Id="rId18" Type="http://schemas.openxmlformats.org/officeDocument/2006/relationships/tags" Target="../tags/tag343.xml"/><Relationship Id="rId17" Type="http://schemas.openxmlformats.org/officeDocument/2006/relationships/tags" Target="../tags/tag342.xml"/><Relationship Id="rId16" Type="http://schemas.openxmlformats.org/officeDocument/2006/relationships/tags" Target="../tags/tag341.xml"/><Relationship Id="rId15" Type="http://schemas.openxmlformats.org/officeDocument/2006/relationships/tags" Target="../tags/tag340.xml"/><Relationship Id="rId14" Type="http://schemas.openxmlformats.org/officeDocument/2006/relationships/tags" Target="../tags/tag339.xml"/><Relationship Id="rId13" Type="http://schemas.openxmlformats.org/officeDocument/2006/relationships/tags" Target="../tags/tag338.xml"/><Relationship Id="rId12" Type="http://schemas.openxmlformats.org/officeDocument/2006/relationships/tags" Target="../tags/tag337.xml"/><Relationship Id="rId11" Type="http://schemas.openxmlformats.org/officeDocument/2006/relationships/tags" Target="../tags/tag336.xml"/><Relationship Id="rId10" Type="http://schemas.openxmlformats.org/officeDocument/2006/relationships/tags" Target="../tags/tag335.xml"/><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6" Type="http://schemas.openxmlformats.org/officeDocument/2006/relationships/tags" Target="../tags/tag360.xml"/><Relationship Id="rId5" Type="http://schemas.openxmlformats.org/officeDocument/2006/relationships/tags" Target="../tags/tag359.xml"/><Relationship Id="rId4" Type="http://schemas.openxmlformats.org/officeDocument/2006/relationships/tags" Target="../tags/tag358.xml"/><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368.xml"/><Relationship Id="rId8" Type="http://schemas.openxmlformats.org/officeDocument/2006/relationships/tags" Target="../tags/tag367.xml"/><Relationship Id="rId7" Type="http://schemas.openxmlformats.org/officeDocument/2006/relationships/tags" Target="../tags/tag366.xml"/><Relationship Id="rId6" Type="http://schemas.openxmlformats.org/officeDocument/2006/relationships/tags" Target="../tags/tag365.xml"/><Relationship Id="rId5" Type="http://schemas.openxmlformats.org/officeDocument/2006/relationships/tags" Target="../tags/tag364.xml"/><Relationship Id="rId4" Type="http://schemas.openxmlformats.org/officeDocument/2006/relationships/tags" Target="../tags/tag363.xml"/><Relationship Id="rId3" Type="http://schemas.openxmlformats.org/officeDocument/2006/relationships/tags" Target="../tags/tag362.xml"/><Relationship Id="rId27" Type="http://schemas.openxmlformats.org/officeDocument/2006/relationships/tags" Target="../tags/tag386.xml"/><Relationship Id="rId26" Type="http://schemas.openxmlformats.org/officeDocument/2006/relationships/tags" Target="../tags/tag385.xml"/><Relationship Id="rId25" Type="http://schemas.openxmlformats.org/officeDocument/2006/relationships/tags" Target="../tags/tag384.xml"/><Relationship Id="rId24" Type="http://schemas.openxmlformats.org/officeDocument/2006/relationships/tags" Target="../tags/tag383.xml"/><Relationship Id="rId23" Type="http://schemas.openxmlformats.org/officeDocument/2006/relationships/tags" Target="../tags/tag382.xml"/><Relationship Id="rId22" Type="http://schemas.openxmlformats.org/officeDocument/2006/relationships/tags" Target="../tags/tag381.xml"/><Relationship Id="rId21" Type="http://schemas.openxmlformats.org/officeDocument/2006/relationships/tags" Target="../tags/tag380.xml"/><Relationship Id="rId20" Type="http://schemas.openxmlformats.org/officeDocument/2006/relationships/tags" Target="../tags/tag379.xml"/><Relationship Id="rId2" Type="http://schemas.openxmlformats.org/officeDocument/2006/relationships/tags" Target="../tags/tag361.xml"/><Relationship Id="rId19" Type="http://schemas.openxmlformats.org/officeDocument/2006/relationships/tags" Target="../tags/tag378.xml"/><Relationship Id="rId18" Type="http://schemas.openxmlformats.org/officeDocument/2006/relationships/tags" Target="../tags/tag377.xml"/><Relationship Id="rId17" Type="http://schemas.openxmlformats.org/officeDocument/2006/relationships/tags" Target="../tags/tag376.xml"/><Relationship Id="rId16" Type="http://schemas.openxmlformats.org/officeDocument/2006/relationships/tags" Target="../tags/tag375.xml"/><Relationship Id="rId15" Type="http://schemas.openxmlformats.org/officeDocument/2006/relationships/tags" Target="../tags/tag374.xml"/><Relationship Id="rId14" Type="http://schemas.openxmlformats.org/officeDocument/2006/relationships/tags" Target="../tags/tag373.xml"/><Relationship Id="rId13" Type="http://schemas.openxmlformats.org/officeDocument/2006/relationships/tags" Target="../tags/tag372.xml"/><Relationship Id="rId12" Type="http://schemas.openxmlformats.org/officeDocument/2006/relationships/tags" Target="../tags/tag371.xml"/><Relationship Id="rId11" Type="http://schemas.openxmlformats.org/officeDocument/2006/relationships/tags" Target="../tags/tag370.xml"/><Relationship Id="rId10" Type="http://schemas.openxmlformats.org/officeDocument/2006/relationships/tags" Target="../tags/tag369.xml"/><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394.xml"/><Relationship Id="rId8" Type="http://schemas.openxmlformats.org/officeDocument/2006/relationships/tags" Target="../tags/tag393.xml"/><Relationship Id="rId7" Type="http://schemas.openxmlformats.org/officeDocument/2006/relationships/tags" Target="../tags/tag392.xml"/><Relationship Id="rId6" Type="http://schemas.openxmlformats.org/officeDocument/2006/relationships/tags" Target="../tags/tag391.xml"/><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tags" Target="../tags/tag387.xml"/><Relationship Id="rId16" Type="http://schemas.openxmlformats.org/officeDocument/2006/relationships/tags" Target="../tags/tag401.xml"/><Relationship Id="rId15" Type="http://schemas.openxmlformats.org/officeDocument/2006/relationships/tags" Target="../tags/tag400.xml"/><Relationship Id="rId14" Type="http://schemas.openxmlformats.org/officeDocument/2006/relationships/tags" Target="../tags/tag399.xml"/><Relationship Id="rId13" Type="http://schemas.openxmlformats.org/officeDocument/2006/relationships/tags" Target="../tags/tag398.xml"/><Relationship Id="rId12" Type="http://schemas.openxmlformats.org/officeDocument/2006/relationships/tags" Target="../tags/tag397.xml"/><Relationship Id="rId11" Type="http://schemas.openxmlformats.org/officeDocument/2006/relationships/tags" Target="../tags/tag396.xml"/><Relationship Id="rId10" Type="http://schemas.openxmlformats.org/officeDocument/2006/relationships/tags" Target="../tags/tag395.xml"/><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7" Type="http://schemas.openxmlformats.org/officeDocument/2006/relationships/tags" Target="../tags/tag407.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415.xml"/><Relationship Id="rId8" Type="http://schemas.openxmlformats.org/officeDocument/2006/relationships/tags" Target="../tags/tag414.xml"/><Relationship Id="rId7" Type="http://schemas.openxmlformats.org/officeDocument/2006/relationships/tags" Target="../tags/tag413.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 Id="rId3" Type="http://schemas.openxmlformats.org/officeDocument/2006/relationships/tags" Target="../tags/tag409.xml"/><Relationship Id="rId2" Type="http://schemas.openxmlformats.org/officeDocument/2006/relationships/tags" Target="../tags/tag408.xml"/><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tags" Target="../tags/tag419.xml"/><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5" Type="http://schemas.openxmlformats.org/officeDocument/2006/relationships/tags" Target="../tags/tag426.xml"/><Relationship Id="rId4" Type="http://schemas.openxmlformats.org/officeDocument/2006/relationships/tags" Target="../tags/tag425.xml"/><Relationship Id="rId3" Type="http://schemas.openxmlformats.org/officeDocument/2006/relationships/tags" Target="../tags/tag424.xml"/><Relationship Id="rId2" Type="http://schemas.openxmlformats.org/officeDocument/2006/relationships/tags" Target="../tags/tag423.xm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439.xml"/><Relationship Id="rId8" Type="http://schemas.openxmlformats.org/officeDocument/2006/relationships/tags" Target="../tags/tag438.xml"/><Relationship Id="rId7" Type="http://schemas.openxmlformats.org/officeDocument/2006/relationships/tags" Target="../tags/tag437.xml"/><Relationship Id="rId6" Type="http://schemas.openxmlformats.org/officeDocument/2006/relationships/tags" Target="../tags/tag436.xml"/><Relationship Id="rId5" Type="http://schemas.openxmlformats.org/officeDocument/2006/relationships/tags" Target="../tags/tag435.xml"/><Relationship Id="rId4" Type="http://schemas.openxmlformats.org/officeDocument/2006/relationships/tags" Target="../tags/tag434.xml"/><Relationship Id="rId3" Type="http://schemas.openxmlformats.org/officeDocument/2006/relationships/tags" Target="../tags/tag433.xml"/><Relationship Id="rId22" Type="http://schemas.openxmlformats.org/officeDocument/2006/relationships/tags" Target="../tags/tag452.xml"/><Relationship Id="rId21" Type="http://schemas.openxmlformats.org/officeDocument/2006/relationships/tags" Target="../tags/tag451.xml"/><Relationship Id="rId20" Type="http://schemas.openxmlformats.org/officeDocument/2006/relationships/tags" Target="../tags/tag450.xml"/><Relationship Id="rId2" Type="http://schemas.openxmlformats.org/officeDocument/2006/relationships/tags" Target="../tags/tag432.xml"/><Relationship Id="rId19" Type="http://schemas.openxmlformats.org/officeDocument/2006/relationships/tags" Target="../tags/tag449.xml"/><Relationship Id="rId18" Type="http://schemas.openxmlformats.org/officeDocument/2006/relationships/tags" Target="../tags/tag448.xml"/><Relationship Id="rId17" Type="http://schemas.openxmlformats.org/officeDocument/2006/relationships/tags" Target="../tags/tag447.xml"/><Relationship Id="rId16" Type="http://schemas.openxmlformats.org/officeDocument/2006/relationships/tags" Target="../tags/tag446.xml"/><Relationship Id="rId15" Type="http://schemas.openxmlformats.org/officeDocument/2006/relationships/tags" Target="../tags/tag445.xml"/><Relationship Id="rId14" Type="http://schemas.openxmlformats.org/officeDocument/2006/relationships/tags" Target="../tags/tag444.xml"/><Relationship Id="rId13" Type="http://schemas.openxmlformats.org/officeDocument/2006/relationships/tags" Target="../tags/tag443.xml"/><Relationship Id="rId12" Type="http://schemas.openxmlformats.org/officeDocument/2006/relationships/tags" Target="../tags/tag442.xml"/><Relationship Id="rId11" Type="http://schemas.openxmlformats.org/officeDocument/2006/relationships/tags" Target="../tags/tag441.xml"/><Relationship Id="rId10" Type="http://schemas.openxmlformats.org/officeDocument/2006/relationships/tags" Target="../tags/tag440.xml"/><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任意多边形: 形状 6" descr="波浪2资源 2"/>
          <p:cNvSpPr/>
          <p:nvPr>
            <p:custDataLst>
              <p:tags r:id="rId2"/>
            </p:custDataLst>
          </p:nvPr>
        </p:nvSpPr>
        <p:spPr>
          <a:xfrm>
            <a:off x="6887209" y="669925"/>
            <a:ext cx="5304791" cy="6192323"/>
          </a:xfrm>
          <a:custGeom>
            <a:avLst/>
            <a:gdLst>
              <a:gd name="connsiteX0" fmla="*/ 4946557 w 5304791"/>
              <a:gd name="connsiteY0" fmla="*/ 0 h 6192323"/>
              <a:gd name="connsiteX1" fmla="*/ 5304791 w 5304791"/>
              <a:gd name="connsiteY1" fmla="*/ 0 h 6192323"/>
              <a:gd name="connsiteX2" fmla="*/ 5304791 w 5304791"/>
              <a:gd name="connsiteY2" fmla="*/ 6192323 h 6192323"/>
              <a:gd name="connsiteX3" fmla="*/ 0 w 5304791"/>
              <a:gd name="connsiteY3" fmla="*/ 6192323 h 6192323"/>
              <a:gd name="connsiteX4" fmla="*/ 0 w 5304791"/>
              <a:gd name="connsiteY4" fmla="*/ 4946212 h 6192323"/>
              <a:gd name="connsiteX5" fmla="*/ 818112 w 5304791"/>
              <a:gd name="connsiteY5" fmla="*/ 4128101 h 6192323"/>
              <a:gd name="connsiteX6" fmla="*/ 1295478 w 5304791"/>
              <a:gd name="connsiteY6" fmla="*/ 4128101 h 6192323"/>
              <a:gd name="connsiteX7" fmla="*/ 2064682 w 5304791"/>
              <a:gd name="connsiteY7" fmla="*/ 3358897 h 6192323"/>
              <a:gd name="connsiteX8" fmla="*/ 2064682 w 5304791"/>
              <a:gd name="connsiteY8" fmla="*/ 2881645 h 6192323"/>
              <a:gd name="connsiteX9" fmla="*/ 2882794 w 5304791"/>
              <a:gd name="connsiteY9" fmla="*/ 2063648 h 6192323"/>
              <a:gd name="connsiteX10" fmla="*/ 3360159 w 5304791"/>
              <a:gd name="connsiteY10" fmla="*/ 2063648 h 6192323"/>
              <a:gd name="connsiteX11" fmla="*/ 4129363 w 5304791"/>
              <a:gd name="connsiteY11" fmla="*/ 1294444 h 6192323"/>
              <a:gd name="connsiteX12" fmla="*/ 4129363 w 5304791"/>
              <a:gd name="connsiteY12" fmla="*/ 818112 h 6192323"/>
              <a:gd name="connsiteX13" fmla="*/ 4946557 w 5304791"/>
              <a:gd name="connsiteY13" fmla="*/ 0 h 619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04791" h="6192323">
                <a:moveTo>
                  <a:pt x="4946557" y="0"/>
                </a:moveTo>
                <a:lnTo>
                  <a:pt x="5304791" y="0"/>
                </a:lnTo>
                <a:lnTo>
                  <a:pt x="5304791" y="6192323"/>
                </a:lnTo>
                <a:lnTo>
                  <a:pt x="0" y="6192323"/>
                </a:lnTo>
                <a:lnTo>
                  <a:pt x="0" y="4946212"/>
                </a:lnTo>
                <a:cubicBezTo>
                  <a:pt x="-63" y="4494356"/>
                  <a:pt x="366255" y="4128032"/>
                  <a:pt x="818112" y="4128101"/>
                </a:cubicBezTo>
                <a:lnTo>
                  <a:pt x="1295478" y="4128101"/>
                </a:lnTo>
                <a:cubicBezTo>
                  <a:pt x="1720296" y="4128101"/>
                  <a:pt x="2064682" y="3783715"/>
                  <a:pt x="2064682" y="3358897"/>
                </a:cubicBezTo>
                <a:lnTo>
                  <a:pt x="2064682" y="2881645"/>
                </a:lnTo>
                <a:cubicBezTo>
                  <a:pt x="2064682" y="2429836"/>
                  <a:pt x="2430984" y="2063580"/>
                  <a:pt x="2882794" y="2063648"/>
                </a:cubicBezTo>
                <a:lnTo>
                  <a:pt x="3360159" y="2063648"/>
                </a:lnTo>
                <a:cubicBezTo>
                  <a:pt x="3784978" y="2063648"/>
                  <a:pt x="4129363" y="1719263"/>
                  <a:pt x="4129363" y="1294444"/>
                </a:cubicBezTo>
                <a:lnTo>
                  <a:pt x="4129363" y="818112"/>
                </a:lnTo>
                <a:cubicBezTo>
                  <a:pt x="4129295" y="366613"/>
                  <a:pt x="4495057" y="444"/>
                  <a:pt x="4946557" y="0"/>
                </a:cubicBezTo>
                <a:close/>
              </a:path>
            </a:pathLst>
          </a:custGeom>
          <a:solidFill>
            <a:schemeClr val="accent1"/>
          </a:solidFill>
          <a:ln w="11469" cap="flat">
            <a:noFill/>
            <a:prstDash val="solid"/>
            <a:miter/>
          </a:ln>
        </p:spPr>
        <p:txBody>
          <a:bodyPr rtlCol="0" anchor="ctr"/>
          <a:lstStyle/>
          <a:p>
            <a:endParaRPr lang="zh-CN" altLang="en-US">
              <a:solidFill>
                <a:schemeClr val="tx1"/>
              </a:solidFill>
            </a:endParaRPr>
          </a:p>
        </p:txBody>
      </p:sp>
      <p:sp>
        <p:nvSpPr>
          <p:cNvPr id="9" name="椭圆 8"/>
          <p:cNvSpPr/>
          <p:nvPr>
            <p:custDataLst>
              <p:tags r:id="rId3"/>
            </p:custDataLst>
          </p:nvPr>
        </p:nvSpPr>
        <p:spPr>
          <a:xfrm>
            <a:off x="6767195" y="4498975"/>
            <a:ext cx="1087755" cy="1087755"/>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11" name="椭圆 10"/>
          <p:cNvSpPr/>
          <p:nvPr>
            <p:custDataLst>
              <p:tags r:id="rId4"/>
            </p:custDataLst>
          </p:nvPr>
        </p:nvSpPr>
        <p:spPr>
          <a:xfrm>
            <a:off x="6614795" y="4346575"/>
            <a:ext cx="1393190" cy="1393190"/>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12" name="椭圆 11"/>
          <p:cNvSpPr/>
          <p:nvPr>
            <p:custDataLst>
              <p:tags r:id="rId5"/>
            </p:custDataLst>
          </p:nvPr>
        </p:nvSpPr>
        <p:spPr>
          <a:xfrm>
            <a:off x="6464300" y="4196080"/>
            <a:ext cx="1694180" cy="1694180"/>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13" name="椭圆 12"/>
          <p:cNvSpPr/>
          <p:nvPr>
            <p:custDataLst>
              <p:tags r:id="rId6"/>
            </p:custDataLst>
          </p:nvPr>
        </p:nvSpPr>
        <p:spPr>
          <a:xfrm>
            <a:off x="6318250" y="4050030"/>
            <a:ext cx="1986280" cy="1986280"/>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15" name="椭圆 14"/>
          <p:cNvSpPr/>
          <p:nvPr>
            <p:custDataLst>
              <p:tags r:id="rId7"/>
            </p:custDataLst>
          </p:nvPr>
        </p:nvSpPr>
        <p:spPr>
          <a:xfrm>
            <a:off x="6158865" y="3890645"/>
            <a:ext cx="2304415" cy="2304415"/>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nvGrpSpPr>
          <p:cNvPr id="16" name="组合 15"/>
          <p:cNvGrpSpPr/>
          <p:nvPr>
            <p:custDataLst>
              <p:tags r:id="rId8"/>
            </p:custDataLst>
          </p:nvPr>
        </p:nvGrpSpPr>
        <p:grpSpPr>
          <a:xfrm rot="5400000">
            <a:off x="1183958" y="384810"/>
            <a:ext cx="328295" cy="850900"/>
            <a:chOff x="8651" y="7205"/>
            <a:chExt cx="807" cy="2089"/>
          </a:xfrm>
          <a:solidFill>
            <a:schemeClr val="accent5"/>
          </a:solidFill>
        </p:grpSpPr>
        <p:grpSp>
          <p:nvGrpSpPr>
            <p:cNvPr id="17" name="组合 16"/>
            <p:cNvGrpSpPr/>
            <p:nvPr/>
          </p:nvGrpSpPr>
          <p:grpSpPr>
            <a:xfrm>
              <a:off x="8651" y="9115"/>
              <a:ext cx="806" cy="179"/>
              <a:chOff x="8651" y="9544"/>
              <a:chExt cx="806" cy="179"/>
            </a:xfrm>
            <a:grpFill/>
          </p:grpSpPr>
          <p:sp>
            <p:nvSpPr>
              <p:cNvPr id="30" name="椭圆 29"/>
              <p:cNvSpPr>
                <a:spLocks noChangeAspect="1"/>
              </p:cNvSpPr>
              <p:nvPr>
                <p:custDataLst>
                  <p:tags r:id="rId9"/>
                </p:custDataLst>
              </p:nvPr>
            </p:nvSpPr>
            <p:spPr>
              <a:xfrm rot="5400000" flipH="1">
                <a:off x="9278"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31" name="椭圆 30"/>
              <p:cNvSpPr>
                <a:spLocks noChangeAspect="1"/>
              </p:cNvSpPr>
              <p:nvPr>
                <p:custDataLst>
                  <p:tags r:id="rId10"/>
                </p:custDataLst>
              </p:nvPr>
            </p:nvSpPr>
            <p:spPr>
              <a:xfrm rot="5400000" flipH="1">
                <a:off x="8651"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grpSp>
          <p:nvGrpSpPr>
            <p:cNvPr id="19" name="组合 18"/>
            <p:cNvGrpSpPr/>
            <p:nvPr/>
          </p:nvGrpSpPr>
          <p:grpSpPr>
            <a:xfrm>
              <a:off x="8651" y="8479"/>
              <a:ext cx="807" cy="178"/>
              <a:chOff x="8651" y="8765"/>
              <a:chExt cx="807" cy="178"/>
            </a:xfrm>
            <a:grpFill/>
          </p:grpSpPr>
          <p:sp>
            <p:nvSpPr>
              <p:cNvPr id="28" name="椭圆 27"/>
              <p:cNvSpPr>
                <a:spLocks noChangeAspect="1"/>
              </p:cNvSpPr>
              <p:nvPr>
                <p:custDataLst>
                  <p:tags r:id="rId11"/>
                </p:custDataLst>
              </p:nvPr>
            </p:nvSpPr>
            <p:spPr>
              <a:xfrm rot="5400000" flipH="1">
                <a:off x="9279"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29" name="椭圆 28"/>
              <p:cNvSpPr>
                <a:spLocks noChangeAspect="1"/>
              </p:cNvSpPr>
              <p:nvPr>
                <p:custDataLst>
                  <p:tags r:id="rId12"/>
                </p:custDataLst>
              </p:nvPr>
            </p:nvSpPr>
            <p:spPr>
              <a:xfrm rot="5400000" flipH="1">
                <a:off x="8651"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grpSp>
          <p:nvGrpSpPr>
            <p:cNvPr id="21" name="组合 20"/>
            <p:cNvGrpSpPr/>
            <p:nvPr/>
          </p:nvGrpSpPr>
          <p:grpSpPr>
            <a:xfrm>
              <a:off x="8651" y="7842"/>
              <a:ext cx="807" cy="178"/>
              <a:chOff x="8651" y="7985"/>
              <a:chExt cx="807" cy="178"/>
            </a:xfrm>
            <a:grpFill/>
          </p:grpSpPr>
          <p:sp>
            <p:nvSpPr>
              <p:cNvPr id="26" name="椭圆 25"/>
              <p:cNvSpPr>
                <a:spLocks noChangeAspect="1"/>
              </p:cNvSpPr>
              <p:nvPr>
                <p:custDataLst>
                  <p:tags r:id="rId13"/>
                </p:custDataLst>
              </p:nvPr>
            </p:nvSpPr>
            <p:spPr>
              <a:xfrm rot="5400000" flipH="1">
                <a:off x="9279"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27" name="椭圆 26"/>
              <p:cNvSpPr>
                <a:spLocks noChangeAspect="1"/>
              </p:cNvSpPr>
              <p:nvPr>
                <p:custDataLst>
                  <p:tags r:id="rId14"/>
                </p:custDataLst>
              </p:nvPr>
            </p:nvSpPr>
            <p:spPr>
              <a:xfrm rot="5400000" flipH="1">
                <a:off x="8651"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grpSp>
          <p:nvGrpSpPr>
            <p:cNvPr id="22" name="组合 21"/>
            <p:cNvGrpSpPr/>
            <p:nvPr/>
          </p:nvGrpSpPr>
          <p:grpSpPr>
            <a:xfrm>
              <a:off x="8651" y="7205"/>
              <a:ext cx="807" cy="178"/>
              <a:chOff x="8651" y="7205"/>
              <a:chExt cx="807" cy="178"/>
            </a:xfrm>
            <a:grpFill/>
          </p:grpSpPr>
          <p:sp>
            <p:nvSpPr>
              <p:cNvPr id="23" name="椭圆 22"/>
              <p:cNvSpPr>
                <a:spLocks noChangeAspect="1"/>
              </p:cNvSpPr>
              <p:nvPr>
                <p:custDataLst>
                  <p:tags r:id="rId15"/>
                </p:custDataLst>
              </p:nvPr>
            </p:nvSpPr>
            <p:spPr>
              <a:xfrm rot="5400000" flipH="1">
                <a:off x="9279"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25" name="椭圆 24"/>
              <p:cNvSpPr>
                <a:spLocks noChangeAspect="1"/>
              </p:cNvSpPr>
              <p:nvPr>
                <p:custDataLst>
                  <p:tags r:id="rId16"/>
                </p:custDataLst>
              </p:nvPr>
            </p:nvSpPr>
            <p:spPr>
              <a:xfrm rot="5400000" flipH="1">
                <a:off x="8651"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grpSp>
      <p:sp>
        <p:nvSpPr>
          <p:cNvPr id="32" name="任意多边形: 形状 31" descr="波浪1资源 1"/>
          <p:cNvSpPr/>
          <p:nvPr>
            <p:custDataLst>
              <p:tags r:id="rId17"/>
            </p:custDataLst>
          </p:nvPr>
        </p:nvSpPr>
        <p:spPr>
          <a:xfrm>
            <a:off x="9172576" y="2862604"/>
            <a:ext cx="3019425" cy="3993396"/>
          </a:xfrm>
          <a:custGeom>
            <a:avLst/>
            <a:gdLst>
              <a:gd name="connsiteX0" fmla="*/ 3019425 w 3019425"/>
              <a:gd name="connsiteY0" fmla="*/ 0 h 3993396"/>
              <a:gd name="connsiteX1" fmla="*/ 3019425 w 3019425"/>
              <a:gd name="connsiteY1" fmla="*/ 3993396 h 3993396"/>
              <a:gd name="connsiteX2" fmla="*/ 0 w 3019425"/>
              <a:gd name="connsiteY2" fmla="*/ 3993396 h 3993396"/>
              <a:gd name="connsiteX3" fmla="*/ 0 w 3019425"/>
              <a:gd name="connsiteY3" fmla="*/ 3117146 h 3993396"/>
              <a:gd name="connsiteX4" fmla="*/ 460299 w 3019425"/>
              <a:gd name="connsiteY4" fmla="*/ 2656847 h 3993396"/>
              <a:gd name="connsiteX5" fmla="*/ 876250 w 3019425"/>
              <a:gd name="connsiteY5" fmla="*/ 2656847 h 3993396"/>
              <a:gd name="connsiteX6" fmla="*/ 1336549 w 3019425"/>
              <a:gd name="connsiteY6" fmla="*/ 2196783 h 3993396"/>
              <a:gd name="connsiteX7" fmla="*/ 1336549 w 3019425"/>
              <a:gd name="connsiteY7" fmla="*/ 2196666 h 3993396"/>
              <a:gd name="connsiteX8" fmla="*/ 1336549 w 3019425"/>
              <a:gd name="connsiteY8" fmla="*/ 1780714 h 3993396"/>
              <a:gd name="connsiteX9" fmla="*/ 1796731 w 3019425"/>
              <a:gd name="connsiteY9" fmla="*/ 1320415 h 3993396"/>
              <a:gd name="connsiteX10" fmla="*/ 2212800 w 3019425"/>
              <a:gd name="connsiteY10" fmla="*/ 1320415 h 3993396"/>
              <a:gd name="connsiteX11" fmla="*/ 2672981 w 3019425"/>
              <a:gd name="connsiteY11" fmla="*/ 860234 h 3993396"/>
              <a:gd name="connsiteX12" fmla="*/ 2672981 w 3019425"/>
              <a:gd name="connsiteY12" fmla="*/ 860116 h 3993396"/>
              <a:gd name="connsiteX13" fmla="*/ 2672981 w 3019425"/>
              <a:gd name="connsiteY13" fmla="*/ 444400 h 3993396"/>
              <a:gd name="connsiteX14" fmla="*/ 2954111 w 3019425"/>
              <a:gd name="connsiteY14" fmla="*/ 20274 h 3993396"/>
              <a:gd name="connsiteX15" fmla="*/ 3019425 w 3019425"/>
              <a:gd name="connsiteY15" fmla="*/ 0 h 399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19425" h="3993396">
                <a:moveTo>
                  <a:pt x="3019425" y="0"/>
                </a:moveTo>
                <a:lnTo>
                  <a:pt x="3019425" y="3993396"/>
                </a:lnTo>
                <a:lnTo>
                  <a:pt x="0" y="3993396"/>
                </a:lnTo>
                <a:lnTo>
                  <a:pt x="0" y="3117146"/>
                </a:lnTo>
                <a:cubicBezTo>
                  <a:pt x="0" y="2862930"/>
                  <a:pt x="206083" y="2656847"/>
                  <a:pt x="460299" y="2656847"/>
                </a:cubicBezTo>
                <a:lnTo>
                  <a:pt x="876250" y="2656847"/>
                </a:lnTo>
                <a:cubicBezTo>
                  <a:pt x="1130402" y="2656912"/>
                  <a:pt x="1336484" y="2450934"/>
                  <a:pt x="1336549" y="2196783"/>
                </a:cubicBezTo>
                <a:cubicBezTo>
                  <a:pt x="1336549" y="2196744"/>
                  <a:pt x="1336549" y="2196705"/>
                  <a:pt x="1336549" y="2196666"/>
                </a:cubicBezTo>
                <a:lnTo>
                  <a:pt x="1336549" y="1780714"/>
                </a:lnTo>
                <a:cubicBezTo>
                  <a:pt x="1336549" y="1526544"/>
                  <a:pt x="1542561" y="1320480"/>
                  <a:pt x="1796731" y="1320415"/>
                </a:cubicBezTo>
                <a:lnTo>
                  <a:pt x="2212800" y="1320415"/>
                </a:lnTo>
                <a:cubicBezTo>
                  <a:pt x="2466951" y="1320415"/>
                  <a:pt x="2672981" y="1114385"/>
                  <a:pt x="2672981" y="860234"/>
                </a:cubicBezTo>
                <a:cubicBezTo>
                  <a:pt x="2672981" y="860195"/>
                  <a:pt x="2672981" y="860155"/>
                  <a:pt x="2672981" y="860116"/>
                </a:cubicBezTo>
                <a:lnTo>
                  <a:pt x="2672981" y="444400"/>
                </a:lnTo>
                <a:cubicBezTo>
                  <a:pt x="2672981" y="253738"/>
                  <a:pt x="2788903" y="90151"/>
                  <a:pt x="2954111" y="20274"/>
                </a:cubicBezTo>
                <a:lnTo>
                  <a:pt x="3019425" y="0"/>
                </a:lnTo>
                <a:close/>
              </a:path>
            </a:pathLst>
          </a:custGeom>
          <a:solidFill>
            <a:schemeClr val="accent4"/>
          </a:solidFill>
          <a:ln w="11760" cap="flat">
            <a:noFill/>
            <a:prstDash val="solid"/>
            <a:miter/>
          </a:ln>
        </p:spPr>
        <p:txBody>
          <a:bodyPr rtlCol="0" anchor="ctr"/>
          <a:lstStyle/>
          <a:p>
            <a:endParaRPr lang="zh-CN" altLang="en-US">
              <a:solidFill>
                <a:schemeClr val="tx1"/>
              </a:solidFill>
            </a:endParaRPr>
          </a:p>
        </p:txBody>
      </p:sp>
      <p:grpSp>
        <p:nvGrpSpPr>
          <p:cNvPr id="33" name="组合 32"/>
          <p:cNvGrpSpPr/>
          <p:nvPr>
            <p:custDataLst>
              <p:tags r:id="rId18"/>
            </p:custDataLst>
          </p:nvPr>
        </p:nvGrpSpPr>
        <p:grpSpPr>
          <a:xfrm>
            <a:off x="3089660" y="0"/>
            <a:ext cx="2728840" cy="1364420"/>
            <a:chOff x="3089660" y="0"/>
            <a:chExt cx="2728840" cy="1364420"/>
          </a:xfrm>
        </p:grpSpPr>
        <p:sp>
          <p:nvSpPr>
            <p:cNvPr id="34" name="任意多边形: 形状 33"/>
            <p:cNvSpPr/>
            <p:nvPr>
              <p:custDataLst>
                <p:tags r:id="rId19"/>
              </p:custDataLst>
            </p:nvPr>
          </p:nvSpPr>
          <p:spPr>
            <a:xfrm>
              <a:off x="3825125" y="0"/>
              <a:ext cx="1257910" cy="62895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solidFill>
                  <a:schemeClr val="lt1"/>
                </a:solidFill>
              </a:endParaRPr>
            </a:p>
          </p:txBody>
        </p:sp>
        <p:sp>
          <p:nvSpPr>
            <p:cNvPr id="35" name="任意多边形: 形状 34"/>
            <p:cNvSpPr/>
            <p:nvPr>
              <p:custDataLst>
                <p:tags r:id="rId20"/>
              </p:custDataLst>
            </p:nvPr>
          </p:nvSpPr>
          <p:spPr>
            <a:xfrm>
              <a:off x="3651277" y="0"/>
              <a:ext cx="1605606" cy="802804"/>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solidFill>
                  <a:schemeClr val="lt1"/>
                </a:solidFill>
              </a:endParaRPr>
            </a:p>
            <a:p>
              <a:pPr algn="ctr"/>
              <a:endParaRPr lang="en-US" altLang="zh-CN" dirty="0">
                <a:solidFill>
                  <a:schemeClr val="lt1"/>
                </a:solidFill>
              </a:endParaRPr>
            </a:p>
          </p:txBody>
        </p:sp>
        <p:sp>
          <p:nvSpPr>
            <p:cNvPr id="36" name="任意多边形: 形状 35"/>
            <p:cNvSpPr/>
            <p:nvPr>
              <p:custDataLst>
                <p:tags r:id="rId21"/>
              </p:custDataLst>
            </p:nvPr>
          </p:nvSpPr>
          <p:spPr>
            <a:xfrm>
              <a:off x="3483452" y="0"/>
              <a:ext cx="1941257" cy="970629"/>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solidFill>
                  <a:schemeClr val="lt1"/>
                </a:solidFill>
              </a:endParaRPr>
            </a:p>
            <a:p>
              <a:pPr algn="ctr"/>
              <a:endParaRPr lang="en-US" altLang="zh-CN" dirty="0">
                <a:solidFill>
                  <a:schemeClr val="lt1"/>
                </a:solidFill>
              </a:endParaRPr>
            </a:p>
          </p:txBody>
        </p:sp>
        <p:sp>
          <p:nvSpPr>
            <p:cNvPr id="37" name="任意多边形: 形状 36"/>
            <p:cNvSpPr/>
            <p:nvPr>
              <p:custDataLst>
                <p:tags r:id="rId22"/>
              </p:custDataLst>
            </p:nvPr>
          </p:nvSpPr>
          <p:spPr>
            <a:xfrm>
              <a:off x="3301845" y="0"/>
              <a:ext cx="2304471" cy="1152236"/>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solidFill>
                  <a:schemeClr val="lt1"/>
                </a:solidFill>
              </a:endParaRPr>
            </a:p>
            <a:p>
              <a:pPr algn="ctr"/>
              <a:endParaRPr lang="en-US" altLang="zh-CN" dirty="0">
                <a:solidFill>
                  <a:schemeClr val="lt1"/>
                </a:solidFill>
              </a:endParaRPr>
            </a:p>
          </p:txBody>
        </p:sp>
        <p:sp>
          <p:nvSpPr>
            <p:cNvPr id="38" name="任意多边形: 形状 37"/>
            <p:cNvSpPr/>
            <p:nvPr>
              <p:custDataLst>
                <p:tags r:id="rId23"/>
              </p:custDataLst>
            </p:nvPr>
          </p:nvSpPr>
          <p:spPr>
            <a:xfrm>
              <a:off x="3089660" y="0"/>
              <a:ext cx="2728840" cy="1364420"/>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solidFill>
                  <a:schemeClr val="lt1"/>
                </a:solidFill>
              </a:endParaRPr>
            </a:p>
            <a:p>
              <a:pPr algn="ctr"/>
              <a:endParaRPr lang="en-US" altLang="zh-CN" dirty="0">
                <a:solidFill>
                  <a:schemeClr val="lt1"/>
                </a:solidFill>
              </a:endParaRPr>
            </a:p>
          </p:txBody>
        </p:sp>
      </p:grpSp>
      <p:sp>
        <p:nvSpPr>
          <p:cNvPr id="2" name="标题 1"/>
          <p:cNvSpPr>
            <a:spLocks noGrp="1"/>
          </p:cNvSpPr>
          <p:nvPr>
            <p:ph type="ctrTitle" hasCustomPrompt="1"/>
            <p:custDataLst>
              <p:tags r:id="rId24"/>
            </p:custDataLst>
          </p:nvPr>
        </p:nvSpPr>
        <p:spPr>
          <a:xfrm>
            <a:off x="838200" y="2131488"/>
            <a:ext cx="8708376" cy="1800000"/>
          </a:xfrm>
        </p:spPr>
        <p:txBody>
          <a:bodyPr anchor="t">
            <a:normAutofit/>
          </a:bodyPr>
          <a:lstStyle>
            <a:lvl1pPr algn="l">
              <a:lnSpc>
                <a:spcPct val="100000"/>
              </a:lnSpc>
              <a:defRPr sz="5400">
                <a:solidFill>
                  <a:schemeClr val="accent4"/>
                </a:solidFill>
              </a:defRPr>
            </a:lvl1pPr>
          </a:lstStyle>
          <a:p>
            <a:r>
              <a:rPr lang="zh-CN" altLang="en-US" dirty="0"/>
              <a:t>单击此处编辑母版</a:t>
            </a:r>
            <a:br>
              <a:rPr lang="en-US" altLang="zh-CN" dirty="0"/>
            </a:br>
            <a:r>
              <a:rPr lang="zh-CN" altLang="en-US" dirty="0"/>
              <a:t>标题样式</a:t>
            </a:r>
            <a:endParaRPr lang="zh-CN" altLang="en-US" dirty="0"/>
          </a:p>
        </p:txBody>
      </p:sp>
      <p:sp>
        <p:nvSpPr>
          <p:cNvPr id="4" name="日期占位符 3"/>
          <p:cNvSpPr>
            <a:spLocks noGrp="1"/>
          </p:cNvSpPr>
          <p:nvPr>
            <p:ph type="dt" sz="half" idx="10"/>
            <p:custDataLst>
              <p:tags r:id="rId25"/>
            </p:custDataLst>
          </p:nvPr>
        </p:nvSpPr>
        <p:spPr/>
        <p:txBody>
          <a:bodyPr>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26"/>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27"/>
            </p:custDataLst>
          </p:nvPr>
        </p:nvSpPr>
        <p:spPr>
          <a:xfrm>
            <a:off x="8610600" y="6356350"/>
            <a:ext cx="2743200" cy="365125"/>
          </a:xfrm>
        </p:spPr>
        <p:txBody>
          <a:bodyPr>
            <a:normAutofit/>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28"/>
            </p:custDataLst>
          </p:nvPr>
        </p:nvSpPr>
        <p:spPr>
          <a:xfrm>
            <a:off x="842642" y="5230368"/>
            <a:ext cx="2743199" cy="976128"/>
          </a:xfrm>
        </p:spPr>
        <p:txBody>
          <a:bodyPr anchor="b">
            <a:normAutofit/>
          </a:bodyPr>
          <a:lstStyle>
            <a:lvl1pPr marL="0" indent="0">
              <a:lnSpc>
                <a:spcPct val="100000"/>
              </a:lnSpc>
              <a:buNone/>
              <a:defRPr sz="1600" b="1">
                <a:solidFill>
                  <a:schemeClr val="accent4"/>
                </a:solidFill>
              </a:defRPr>
            </a:lvl1pPr>
          </a:lstStyle>
          <a:p>
            <a:pPr lvl="0"/>
            <a:r>
              <a:rPr lang="zh-CN" altLang="en-US" dirty="0"/>
              <a:t>公司名占位符</a:t>
            </a:r>
            <a:endParaRPr lang="zh-CN" altLang="en-US" dirty="0"/>
          </a:p>
        </p:txBody>
      </p:sp>
      <p:sp>
        <p:nvSpPr>
          <p:cNvPr id="14" name="文本占位符 13"/>
          <p:cNvSpPr>
            <a:spLocks noGrp="1"/>
          </p:cNvSpPr>
          <p:nvPr>
            <p:ph type="body" sz="quarter" idx="14" hasCustomPrompt="1"/>
            <p:custDataLst>
              <p:tags r:id="rId29"/>
            </p:custDataLst>
          </p:nvPr>
        </p:nvSpPr>
        <p:spPr>
          <a:xfrm>
            <a:off x="3360716" y="4168127"/>
            <a:ext cx="2950805" cy="976128"/>
          </a:xfrm>
        </p:spPr>
        <p:txBody>
          <a:bodyPr anchor="t">
            <a:normAutofit/>
          </a:bodyPr>
          <a:lstStyle>
            <a:lvl1pPr marL="0" indent="0" algn="l">
              <a:lnSpc>
                <a:spcPct val="100000"/>
              </a:lnSpc>
              <a:buNone/>
              <a:defRPr sz="1600">
                <a:solidFill>
                  <a:schemeClr val="accent3"/>
                </a:solidFill>
              </a:defRPr>
            </a:lvl1pPr>
          </a:lstStyle>
          <a:p>
            <a:pPr lvl="0"/>
            <a:r>
              <a:rPr lang="zh-CN" altLang="en-US" dirty="0"/>
              <a:t>日期时间占位符</a:t>
            </a:r>
            <a:endParaRPr lang="zh-CN" altLang="en-US" dirty="0"/>
          </a:p>
        </p:txBody>
      </p:sp>
      <p:sp>
        <p:nvSpPr>
          <p:cNvPr id="24" name="文本占位符 23"/>
          <p:cNvSpPr>
            <a:spLocks noGrp="1"/>
          </p:cNvSpPr>
          <p:nvPr>
            <p:ph type="body" sz="quarter" idx="17" hasCustomPrompt="1"/>
            <p:custDataLst>
              <p:tags r:id="rId30"/>
            </p:custDataLst>
          </p:nvPr>
        </p:nvSpPr>
        <p:spPr>
          <a:xfrm>
            <a:off x="838200" y="4168895"/>
            <a:ext cx="2463645" cy="976128"/>
          </a:xfrm>
        </p:spPr>
        <p:txBody>
          <a:bodyPr anchor="t">
            <a:normAutofit/>
          </a:bodyPr>
          <a:lstStyle>
            <a:lvl1pPr marL="0" indent="0" algn="l">
              <a:lnSpc>
                <a:spcPct val="100000"/>
              </a:lnSpc>
              <a:buNone/>
              <a:defRPr sz="1600">
                <a:solidFill>
                  <a:schemeClr val="accent3"/>
                </a:solidFill>
              </a:defRPr>
            </a:lvl1pPr>
          </a:lstStyle>
          <a:p>
            <a:pPr lvl="0"/>
            <a:r>
              <a:rPr lang="zh-CN" altLang="en-US" dirty="0"/>
              <a:t>署名占位符</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3" name="图片 8" descr="波浪3资源 2"/>
          <p:cNvSpPr/>
          <p:nvPr/>
        </p:nvSpPr>
        <p:spPr>
          <a:xfrm flipH="1">
            <a:off x="0" y="1166495"/>
            <a:ext cx="5688960" cy="5688960"/>
          </a:xfrm>
          <a:custGeom>
            <a:avLst/>
            <a:gdLst>
              <a:gd name="connsiteX0" fmla="*/ 5688961 w 5688960"/>
              <a:gd name="connsiteY0" fmla="*/ 0 h 5688960"/>
              <a:gd name="connsiteX1" fmla="*/ 5688961 w 5688960"/>
              <a:gd name="connsiteY1" fmla="*/ 5688961 h 5688960"/>
              <a:gd name="connsiteX2" fmla="*/ 0 w 5688960"/>
              <a:gd name="connsiteY2" fmla="*/ 5688961 h 5688960"/>
              <a:gd name="connsiteX3" fmla="*/ 1374264 w 5688960"/>
              <a:gd name="connsiteY3" fmla="*/ 5166681 h 5688960"/>
              <a:gd name="connsiteX4" fmla="*/ 1896543 w 5688960"/>
              <a:gd name="connsiteY4" fmla="*/ 3792417 h 5688960"/>
              <a:gd name="connsiteX5" fmla="*/ 3270808 w 5688960"/>
              <a:gd name="connsiteY5" fmla="*/ 3270138 h 5688960"/>
              <a:gd name="connsiteX6" fmla="*/ 3793087 w 5688960"/>
              <a:gd name="connsiteY6" fmla="*/ 1895740 h 5688960"/>
              <a:gd name="connsiteX7" fmla="*/ 5167485 w 5688960"/>
              <a:gd name="connsiteY7" fmla="*/ 1373461 h 5688960"/>
              <a:gd name="connsiteX8" fmla="*/ 5688961 w 5688960"/>
              <a:gd name="connsiteY8" fmla="*/ 0 h 568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8960" h="5688960">
                <a:moveTo>
                  <a:pt x="5688961" y="0"/>
                </a:moveTo>
                <a:lnTo>
                  <a:pt x="5688961" y="5688961"/>
                </a:lnTo>
                <a:lnTo>
                  <a:pt x="0" y="5688961"/>
                </a:lnTo>
                <a:cubicBezTo>
                  <a:pt x="473935" y="5214758"/>
                  <a:pt x="900195" y="5641018"/>
                  <a:pt x="1374264" y="5166681"/>
                </a:cubicBezTo>
                <a:cubicBezTo>
                  <a:pt x="1848333" y="4692345"/>
                  <a:pt x="1422073" y="4266352"/>
                  <a:pt x="1896543" y="3792417"/>
                </a:cubicBezTo>
                <a:cubicBezTo>
                  <a:pt x="2371014" y="3318482"/>
                  <a:pt x="2796739" y="3744475"/>
                  <a:pt x="3270808" y="3270138"/>
                </a:cubicBezTo>
                <a:cubicBezTo>
                  <a:pt x="3744877" y="2795801"/>
                  <a:pt x="3318616" y="2369809"/>
                  <a:pt x="3793087" y="1895740"/>
                </a:cubicBezTo>
                <a:cubicBezTo>
                  <a:pt x="4267558" y="1421671"/>
                  <a:pt x="4693416" y="1847797"/>
                  <a:pt x="5167485" y="1373461"/>
                </a:cubicBezTo>
                <a:cubicBezTo>
                  <a:pt x="5641554" y="899124"/>
                  <a:pt x="5214624" y="474069"/>
                  <a:pt x="5688961" y="0"/>
                </a:cubicBezTo>
                <a:close/>
              </a:path>
            </a:pathLst>
          </a:custGeom>
          <a:solidFill>
            <a:schemeClr val="accent4"/>
          </a:solidFill>
          <a:ln w="13380" cap="flat">
            <a:noFill/>
            <a:prstDash val="solid"/>
            <a:miter/>
          </a:ln>
        </p:spPr>
        <p:txBody>
          <a:bodyPr rtlCol="0" anchor="ctr"/>
          <a:lstStyle/>
          <a:p>
            <a:endParaRPr lang="zh-CN" altLang="en-US"/>
          </a:p>
        </p:txBody>
      </p:sp>
      <p:sp>
        <p:nvSpPr>
          <p:cNvPr id="7" name="日期占位符 6"/>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4" name="圆角矩形 9"/>
          <p:cNvSpPr/>
          <p:nvPr>
            <p:custDataLst>
              <p:tags r:id="rId3"/>
            </p:custDataLst>
          </p:nvPr>
        </p:nvSpPr>
        <p:spPr>
          <a:xfrm flipH="1">
            <a:off x="2814955" y="2491740"/>
            <a:ext cx="2459990" cy="1563370"/>
          </a:xfrm>
          <a:prstGeom prst="roundRect">
            <a:avLst>
              <a:gd name="adj" fmla="val 50000"/>
            </a:avLst>
          </a:prstGeom>
          <a:solidFill>
            <a:schemeClr val="accent6">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6" name="组合 5"/>
          <p:cNvGrpSpPr/>
          <p:nvPr>
            <p:custDataLst>
              <p:tags r:id="rId4"/>
            </p:custDataLst>
          </p:nvPr>
        </p:nvGrpSpPr>
        <p:grpSpPr>
          <a:xfrm>
            <a:off x="5137785" y="4574540"/>
            <a:ext cx="600710" cy="1326515"/>
            <a:chOff x="8651" y="7204"/>
            <a:chExt cx="946" cy="2089"/>
          </a:xfrm>
          <a:solidFill>
            <a:schemeClr val="accent5">
              <a:alpha val="50000"/>
            </a:schemeClr>
          </a:solidFill>
        </p:grpSpPr>
        <p:grpSp>
          <p:nvGrpSpPr>
            <p:cNvPr id="10" name="组合 9"/>
            <p:cNvGrpSpPr/>
            <p:nvPr/>
          </p:nvGrpSpPr>
          <p:grpSpPr>
            <a:xfrm>
              <a:off x="8651" y="9115"/>
              <a:ext cx="945" cy="178"/>
              <a:chOff x="8651" y="9544"/>
              <a:chExt cx="945" cy="178"/>
            </a:xfrm>
            <a:grpFill/>
          </p:grpSpPr>
          <p:sp>
            <p:nvSpPr>
              <p:cNvPr id="20" name="椭圆 19"/>
              <p:cNvSpPr>
                <a:spLocks noChangeAspect="1"/>
              </p:cNvSpPr>
              <p:nvPr>
                <p:custDataLst>
                  <p:tags r:id="rId5"/>
                </p:custDataLst>
              </p:nvPr>
            </p:nvSpPr>
            <p:spPr>
              <a:xfrm rot="5400000" flipH="1">
                <a:off x="9418"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a:spLocks noChangeAspect="1"/>
              </p:cNvSpPr>
              <p:nvPr>
                <p:custDataLst>
                  <p:tags r:id="rId6"/>
                </p:custDataLst>
              </p:nvPr>
            </p:nvSpPr>
            <p:spPr>
              <a:xfrm rot="5400000" flipH="1">
                <a:off x="8651"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1" name="组合 10"/>
            <p:cNvGrpSpPr/>
            <p:nvPr/>
          </p:nvGrpSpPr>
          <p:grpSpPr>
            <a:xfrm>
              <a:off x="8651" y="8478"/>
              <a:ext cx="946" cy="178"/>
              <a:chOff x="8651" y="8764"/>
              <a:chExt cx="946" cy="178"/>
            </a:xfrm>
            <a:grpFill/>
          </p:grpSpPr>
          <p:sp>
            <p:nvSpPr>
              <p:cNvPr id="18" name="椭圆 17"/>
              <p:cNvSpPr>
                <a:spLocks noChangeAspect="1"/>
              </p:cNvSpPr>
              <p:nvPr>
                <p:custDataLst>
                  <p:tags r:id="rId7"/>
                </p:custDataLst>
              </p:nvPr>
            </p:nvSpPr>
            <p:spPr>
              <a:xfrm rot="5400000" flipH="1">
                <a:off x="9419"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椭圆 18"/>
              <p:cNvSpPr>
                <a:spLocks noChangeAspect="1"/>
              </p:cNvSpPr>
              <p:nvPr>
                <p:custDataLst>
                  <p:tags r:id="rId8"/>
                </p:custDataLst>
              </p:nvPr>
            </p:nvSpPr>
            <p:spPr>
              <a:xfrm rot="5400000" flipH="1">
                <a:off x="8651"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2" name="组合 11"/>
            <p:cNvGrpSpPr/>
            <p:nvPr/>
          </p:nvGrpSpPr>
          <p:grpSpPr>
            <a:xfrm>
              <a:off x="8651" y="7841"/>
              <a:ext cx="946" cy="178"/>
              <a:chOff x="8651" y="7984"/>
              <a:chExt cx="946" cy="178"/>
            </a:xfrm>
            <a:grpFill/>
          </p:grpSpPr>
          <p:sp>
            <p:nvSpPr>
              <p:cNvPr id="16" name="椭圆 15"/>
              <p:cNvSpPr>
                <a:spLocks noChangeAspect="1"/>
              </p:cNvSpPr>
              <p:nvPr>
                <p:custDataLst>
                  <p:tags r:id="rId9"/>
                </p:custDataLst>
              </p:nvPr>
            </p:nvSpPr>
            <p:spPr>
              <a:xfrm rot="5400000" flipH="1">
                <a:off x="9419"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椭圆 16"/>
              <p:cNvSpPr>
                <a:spLocks noChangeAspect="1"/>
              </p:cNvSpPr>
              <p:nvPr>
                <p:custDataLst>
                  <p:tags r:id="rId10"/>
                </p:custDataLst>
              </p:nvPr>
            </p:nvSpPr>
            <p:spPr>
              <a:xfrm rot="5400000" flipH="1">
                <a:off x="8651"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3" name="组合 12"/>
            <p:cNvGrpSpPr/>
            <p:nvPr/>
          </p:nvGrpSpPr>
          <p:grpSpPr>
            <a:xfrm>
              <a:off x="8651" y="7204"/>
              <a:ext cx="946" cy="178"/>
              <a:chOff x="8651" y="7204"/>
              <a:chExt cx="946" cy="178"/>
            </a:xfrm>
            <a:grpFill/>
          </p:grpSpPr>
          <p:sp>
            <p:nvSpPr>
              <p:cNvPr id="14" name="椭圆 13"/>
              <p:cNvSpPr>
                <a:spLocks noChangeAspect="1"/>
              </p:cNvSpPr>
              <p:nvPr>
                <p:custDataLst>
                  <p:tags r:id="rId11"/>
                </p:custDataLst>
              </p:nvPr>
            </p:nvSpPr>
            <p:spPr>
              <a:xfrm rot="5400000" flipH="1">
                <a:off x="9419"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a:spLocks noChangeAspect="1"/>
              </p:cNvSpPr>
              <p:nvPr>
                <p:custDataLst>
                  <p:tags r:id="rId12"/>
                </p:custDataLst>
              </p:nvPr>
            </p:nvSpPr>
            <p:spPr>
              <a:xfrm rot="5400000" flipH="1">
                <a:off x="8651"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
        <p:nvSpPr>
          <p:cNvPr id="22" name="椭圆 21"/>
          <p:cNvSpPr>
            <a:spLocks noChangeAspect="1"/>
          </p:cNvSpPr>
          <p:nvPr>
            <p:custDataLst>
              <p:tags r:id="rId13"/>
            </p:custDataLst>
          </p:nvPr>
        </p:nvSpPr>
        <p:spPr>
          <a:xfrm flipH="1">
            <a:off x="1148715" y="1753235"/>
            <a:ext cx="3039745" cy="3040380"/>
          </a:xfrm>
          <a:prstGeom prst="ellipse">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5" name="组合 24"/>
          <p:cNvGrpSpPr/>
          <p:nvPr>
            <p:custDataLst>
              <p:tags r:id="rId14"/>
            </p:custDataLst>
          </p:nvPr>
        </p:nvGrpSpPr>
        <p:grpSpPr>
          <a:xfrm rot="5400000">
            <a:off x="1190308" y="172403"/>
            <a:ext cx="467995" cy="1326515"/>
            <a:chOff x="8651" y="7205"/>
            <a:chExt cx="737" cy="2089"/>
          </a:xfrm>
          <a:solidFill>
            <a:schemeClr val="accent2"/>
          </a:solidFill>
        </p:grpSpPr>
        <p:grpSp>
          <p:nvGrpSpPr>
            <p:cNvPr id="26" name="组合 25"/>
            <p:cNvGrpSpPr/>
            <p:nvPr/>
          </p:nvGrpSpPr>
          <p:grpSpPr>
            <a:xfrm>
              <a:off x="8651" y="9115"/>
              <a:ext cx="736" cy="179"/>
              <a:chOff x="8651" y="9544"/>
              <a:chExt cx="736" cy="179"/>
            </a:xfrm>
            <a:grpFill/>
          </p:grpSpPr>
          <p:sp>
            <p:nvSpPr>
              <p:cNvPr id="36" name="椭圆 35"/>
              <p:cNvSpPr>
                <a:spLocks noChangeAspect="1"/>
              </p:cNvSpPr>
              <p:nvPr>
                <p:custDataLst>
                  <p:tags r:id="rId15"/>
                </p:custDataLst>
              </p:nvPr>
            </p:nvSpPr>
            <p:spPr>
              <a:xfrm rot="5400000" flipH="1">
                <a:off x="9208"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7" name="椭圆 36"/>
              <p:cNvSpPr>
                <a:spLocks noChangeAspect="1"/>
              </p:cNvSpPr>
              <p:nvPr>
                <p:custDataLst>
                  <p:tags r:id="rId16"/>
                </p:custDataLst>
              </p:nvPr>
            </p:nvSpPr>
            <p:spPr>
              <a:xfrm rot="5400000" flipH="1">
                <a:off x="8651"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7" name="组合 26"/>
            <p:cNvGrpSpPr/>
            <p:nvPr/>
          </p:nvGrpSpPr>
          <p:grpSpPr>
            <a:xfrm>
              <a:off x="8651" y="8479"/>
              <a:ext cx="737" cy="178"/>
              <a:chOff x="8651" y="8765"/>
              <a:chExt cx="737" cy="178"/>
            </a:xfrm>
            <a:grpFill/>
          </p:grpSpPr>
          <p:sp>
            <p:nvSpPr>
              <p:cNvPr id="34" name="椭圆 33"/>
              <p:cNvSpPr>
                <a:spLocks noChangeAspect="1"/>
              </p:cNvSpPr>
              <p:nvPr>
                <p:custDataLst>
                  <p:tags r:id="rId17"/>
                </p:custDataLst>
              </p:nvPr>
            </p:nvSpPr>
            <p:spPr>
              <a:xfrm rot="5400000" flipH="1">
                <a:off x="9209"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椭圆 34"/>
              <p:cNvSpPr>
                <a:spLocks noChangeAspect="1"/>
              </p:cNvSpPr>
              <p:nvPr>
                <p:custDataLst>
                  <p:tags r:id="rId18"/>
                </p:custDataLst>
              </p:nvPr>
            </p:nvSpPr>
            <p:spPr>
              <a:xfrm rot="5400000" flipH="1">
                <a:off x="8651"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8" name="组合 27"/>
            <p:cNvGrpSpPr/>
            <p:nvPr/>
          </p:nvGrpSpPr>
          <p:grpSpPr>
            <a:xfrm>
              <a:off x="8651" y="7842"/>
              <a:ext cx="737" cy="178"/>
              <a:chOff x="8651" y="7985"/>
              <a:chExt cx="737" cy="178"/>
            </a:xfrm>
            <a:grpFill/>
          </p:grpSpPr>
          <p:sp>
            <p:nvSpPr>
              <p:cNvPr id="32" name="椭圆 31"/>
              <p:cNvSpPr>
                <a:spLocks noChangeAspect="1"/>
              </p:cNvSpPr>
              <p:nvPr>
                <p:custDataLst>
                  <p:tags r:id="rId19"/>
                </p:custDataLst>
              </p:nvPr>
            </p:nvSpPr>
            <p:spPr>
              <a:xfrm rot="5400000" flipH="1">
                <a:off x="9209"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a:spLocks noChangeAspect="1"/>
              </p:cNvSpPr>
              <p:nvPr>
                <p:custDataLst>
                  <p:tags r:id="rId20"/>
                </p:custDataLst>
              </p:nvPr>
            </p:nvSpPr>
            <p:spPr>
              <a:xfrm rot="5400000" flipH="1">
                <a:off x="8651"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9" name="组合 28"/>
            <p:cNvGrpSpPr/>
            <p:nvPr/>
          </p:nvGrpSpPr>
          <p:grpSpPr>
            <a:xfrm>
              <a:off x="8651" y="7205"/>
              <a:ext cx="737" cy="178"/>
              <a:chOff x="8651" y="7205"/>
              <a:chExt cx="737" cy="178"/>
            </a:xfrm>
            <a:grpFill/>
          </p:grpSpPr>
          <p:sp>
            <p:nvSpPr>
              <p:cNvPr id="30" name="椭圆 29"/>
              <p:cNvSpPr>
                <a:spLocks noChangeAspect="1"/>
              </p:cNvSpPr>
              <p:nvPr>
                <p:custDataLst>
                  <p:tags r:id="rId21"/>
                </p:custDataLst>
              </p:nvPr>
            </p:nvSpPr>
            <p:spPr>
              <a:xfrm rot="5400000" flipH="1">
                <a:off x="9209"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a:spLocks noChangeAspect="1"/>
              </p:cNvSpPr>
              <p:nvPr>
                <p:custDataLst>
                  <p:tags r:id="rId22"/>
                </p:custDataLst>
              </p:nvPr>
            </p:nvSpPr>
            <p:spPr>
              <a:xfrm rot="5400000" flipH="1">
                <a:off x="8651"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
        <p:nvSpPr>
          <p:cNvPr id="38" name="任意多边形: 形状 37"/>
          <p:cNvSpPr/>
          <p:nvPr>
            <p:custDataLst>
              <p:tags r:id="rId23"/>
            </p:custDataLst>
          </p:nvPr>
        </p:nvSpPr>
        <p:spPr>
          <a:xfrm>
            <a:off x="0" y="5255895"/>
            <a:ext cx="1689100" cy="1172846"/>
          </a:xfrm>
          <a:custGeom>
            <a:avLst/>
            <a:gdLst>
              <a:gd name="connsiteX0" fmla="*/ 0 w 1689100"/>
              <a:gd name="connsiteY0" fmla="*/ 0 h 1172846"/>
              <a:gd name="connsiteX1" fmla="*/ 1102677 w 1689100"/>
              <a:gd name="connsiteY1" fmla="*/ 0 h 1172846"/>
              <a:gd name="connsiteX2" fmla="*/ 1677186 w 1689100"/>
              <a:gd name="connsiteY2" fmla="*/ 468238 h 1172846"/>
              <a:gd name="connsiteX3" fmla="*/ 1689100 w 1689100"/>
              <a:gd name="connsiteY3" fmla="*/ 586423 h 1172846"/>
              <a:gd name="connsiteX4" fmla="*/ 1677186 w 1689100"/>
              <a:gd name="connsiteY4" fmla="*/ 704607 h 1172846"/>
              <a:gd name="connsiteX5" fmla="*/ 1102677 w 1689100"/>
              <a:gd name="connsiteY5" fmla="*/ 1172845 h 1172846"/>
              <a:gd name="connsiteX6" fmla="*/ 0 w 1689100"/>
              <a:gd name="connsiteY6" fmla="*/ 1172846 h 1172846"/>
              <a:gd name="connsiteX7" fmla="*/ 0 w 1689100"/>
              <a:gd name="connsiteY7" fmla="*/ 0 h 117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9100" h="1172846">
                <a:moveTo>
                  <a:pt x="0" y="0"/>
                </a:moveTo>
                <a:lnTo>
                  <a:pt x="1102677" y="0"/>
                </a:lnTo>
                <a:cubicBezTo>
                  <a:pt x="1386065" y="0"/>
                  <a:pt x="1622504" y="201016"/>
                  <a:pt x="1677186" y="468238"/>
                </a:cubicBezTo>
                <a:lnTo>
                  <a:pt x="1689100" y="586423"/>
                </a:lnTo>
                <a:lnTo>
                  <a:pt x="1677186" y="704607"/>
                </a:lnTo>
                <a:cubicBezTo>
                  <a:pt x="1622504" y="971830"/>
                  <a:pt x="1386065" y="1172845"/>
                  <a:pt x="1102677" y="1172845"/>
                </a:cubicBezTo>
                <a:lnTo>
                  <a:pt x="0" y="1172846"/>
                </a:lnTo>
                <a:lnTo>
                  <a:pt x="0" y="0"/>
                </a:lnTo>
                <a:close/>
              </a:path>
            </a:pathLst>
          </a:cu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hasCustomPrompt="1"/>
            <p:custDataLst>
              <p:tags r:id="rId24"/>
            </p:custDataLst>
          </p:nvPr>
        </p:nvSpPr>
        <p:spPr>
          <a:xfrm>
            <a:off x="1205556" y="1883753"/>
            <a:ext cx="2880000" cy="1644003"/>
          </a:xfrm>
        </p:spPr>
        <p:txBody>
          <a:bodyPr anchor="b">
            <a:normAutofit/>
          </a:bodyPr>
          <a:lstStyle>
            <a:lvl1pPr algn="ctr" rtl="0">
              <a:defRPr sz="6000">
                <a:solidFill>
                  <a:schemeClr val="bg1"/>
                </a:solidFill>
              </a:defRPr>
            </a:lvl1pPr>
          </a:lstStyle>
          <a:p>
            <a:r>
              <a:rPr lang="zh-CN" altLang="en-US" dirty="0"/>
              <a:t>标题</a:t>
            </a:r>
            <a:endParaRPr lang="zh-CN" altLang="en-US" dirty="0"/>
          </a:p>
        </p:txBody>
      </p:sp>
      <p:sp>
        <p:nvSpPr>
          <p:cNvPr id="3" name="文本占位符 2"/>
          <p:cNvSpPr>
            <a:spLocks noGrp="1"/>
          </p:cNvSpPr>
          <p:nvPr>
            <p:ph type="body" idx="1" hasCustomPrompt="1"/>
            <p:custDataLst>
              <p:tags r:id="rId25"/>
            </p:custDataLst>
          </p:nvPr>
        </p:nvSpPr>
        <p:spPr>
          <a:xfrm>
            <a:off x="1205557" y="3616668"/>
            <a:ext cx="2880000" cy="1071220"/>
          </a:xfrm>
        </p:spPr>
        <p:txBody>
          <a:bodyPr anchor="t"/>
          <a:lstStyle>
            <a:lvl1pPr marL="0" indent="0" algn="ctr">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副标题</a:t>
            </a:r>
            <a:endParaRPr lang="zh-CN" altLang="en-US" dirty="0"/>
          </a:p>
        </p:txBody>
      </p:sp>
      <p:sp>
        <p:nvSpPr>
          <p:cNvPr id="8" name="页脚占位符 7"/>
          <p:cNvSpPr>
            <a:spLocks noGrp="1"/>
          </p:cNvSpPr>
          <p:nvPr>
            <p:ph type="ftr" sz="quarter" idx="11"/>
            <p:custDataLst>
              <p:tags r:id="rId26"/>
            </p:custDataLst>
          </p:nvPr>
        </p:nvSpPr>
        <p:spPr/>
        <p:txBody>
          <a:bodyPr/>
          <a:lstStyle/>
          <a:p>
            <a:endParaRPr lang="zh-CN" altLang="en-US"/>
          </a:p>
        </p:txBody>
      </p:sp>
      <p:sp>
        <p:nvSpPr>
          <p:cNvPr id="9" name="灯片编号占位符 8"/>
          <p:cNvSpPr>
            <a:spLocks noGrp="1"/>
          </p:cNvSpPr>
          <p:nvPr>
            <p:ph type="sldNum" sz="quarter" idx="12"/>
            <p:custDataLst>
              <p:tags r:id="rId2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10" name="图片 4" descr="波浪3资源 2"/>
          <p:cNvSpPr/>
          <p:nvPr/>
        </p:nvSpPr>
        <p:spPr>
          <a:xfrm flipH="1">
            <a:off x="0" y="1972310"/>
            <a:ext cx="4883505" cy="4883505"/>
          </a:xfrm>
          <a:custGeom>
            <a:avLst/>
            <a:gdLst>
              <a:gd name="connsiteX0" fmla="*/ 4883506 w 4883505"/>
              <a:gd name="connsiteY0" fmla="*/ 0 h 4883505"/>
              <a:gd name="connsiteX1" fmla="*/ 4883506 w 4883505"/>
              <a:gd name="connsiteY1" fmla="*/ 4883506 h 4883505"/>
              <a:gd name="connsiteX2" fmla="*/ 0 w 4883505"/>
              <a:gd name="connsiteY2" fmla="*/ 4883506 h 4883505"/>
              <a:gd name="connsiteX3" fmla="*/ 1179693 w 4883505"/>
              <a:gd name="connsiteY3" fmla="*/ 4435172 h 4883505"/>
              <a:gd name="connsiteX4" fmla="*/ 1628027 w 4883505"/>
              <a:gd name="connsiteY4" fmla="*/ 3255479 h 4883505"/>
              <a:gd name="connsiteX5" fmla="*/ 2807720 w 4883505"/>
              <a:gd name="connsiteY5" fmla="*/ 2807145 h 4883505"/>
              <a:gd name="connsiteX6" fmla="*/ 3256054 w 4883505"/>
              <a:gd name="connsiteY6" fmla="*/ 1627337 h 4883505"/>
              <a:gd name="connsiteX7" fmla="*/ 4435862 w 4883505"/>
              <a:gd name="connsiteY7" fmla="*/ 1179003 h 4883505"/>
              <a:gd name="connsiteX8" fmla="*/ 4883506 w 4883505"/>
              <a:gd name="connsiteY8" fmla="*/ 0 h 488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3505" h="4883505">
                <a:moveTo>
                  <a:pt x="4883506" y="0"/>
                </a:moveTo>
                <a:lnTo>
                  <a:pt x="4883506" y="4883506"/>
                </a:lnTo>
                <a:lnTo>
                  <a:pt x="0" y="4883506"/>
                </a:lnTo>
                <a:cubicBezTo>
                  <a:pt x="406834" y="4476442"/>
                  <a:pt x="772744" y="4842351"/>
                  <a:pt x="1179693" y="4435172"/>
                </a:cubicBezTo>
                <a:cubicBezTo>
                  <a:pt x="1586642" y="4027993"/>
                  <a:pt x="1220733" y="3662313"/>
                  <a:pt x="1628027" y="3255479"/>
                </a:cubicBezTo>
                <a:cubicBezTo>
                  <a:pt x="2035321" y="2848645"/>
                  <a:pt x="2400771" y="3214324"/>
                  <a:pt x="2807720" y="2807145"/>
                </a:cubicBezTo>
                <a:cubicBezTo>
                  <a:pt x="3214669" y="2399966"/>
                  <a:pt x="2848760" y="2034286"/>
                  <a:pt x="3256054" y="1627337"/>
                </a:cubicBezTo>
                <a:cubicBezTo>
                  <a:pt x="3663348" y="1220388"/>
                  <a:pt x="4028913" y="1586182"/>
                  <a:pt x="4435862" y="1179003"/>
                </a:cubicBezTo>
                <a:cubicBezTo>
                  <a:pt x="4842811" y="771824"/>
                  <a:pt x="4476327" y="406949"/>
                  <a:pt x="4883506" y="0"/>
                </a:cubicBezTo>
                <a:close/>
              </a:path>
            </a:pathLst>
          </a:custGeom>
          <a:solidFill>
            <a:schemeClr val="accent1"/>
          </a:solidFill>
          <a:ln w="11475" cap="flat">
            <a:noFill/>
            <a:prstDash val="solid"/>
            <a:miter/>
          </a:ln>
        </p:spPr>
        <p:txBody>
          <a:bodyPr rtlCol="0" anchor="ctr"/>
          <a:lstStyle/>
          <a:p>
            <a:endParaRPr lang="zh-CN" altLang="en-US"/>
          </a:p>
        </p:txBody>
      </p:sp>
      <p:sp>
        <p:nvSpPr>
          <p:cNvPr id="3" name="图片 6" descr="波浪3资源 2"/>
          <p:cNvSpPr/>
          <p:nvPr/>
        </p:nvSpPr>
        <p:spPr>
          <a:xfrm flipV="1">
            <a:off x="8143875" y="0"/>
            <a:ext cx="4046315" cy="4046315"/>
          </a:xfrm>
          <a:custGeom>
            <a:avLst/>
            <a:gdLst>
              <a:gd name="connsiteX0" fmla="*/ 4046315 w 4046315"/>
              <a:gd name="connsiteY0" fmla="*/ 0 h 4046315"/>
              <a:gd name="connsiteX1" fmla="*/ 4046315 w 4046315"/>
              <a:gd name="connsiteY1" fmla="*/ 4046315 h 4046315"/>
              <a:gd name="connsiteX2" fmla="*/ 0 w 4046315"/>
              <a:gd name="connsiteY2" fmla="*/ 4046315 h 4046315"/>
              <a:gd name="connsiteX3" fmla="*/ 977456 w 4046315"/>
              <a:gd name="connsiteY3" fmla="*/ 3674840 h 4046315"/>
              <a:gd name="connsiteX4" fmla="*/ 1348931 w 4046315"/>
              <a:gd name="connsiteY4" fmla="*/ 2697385 h 4046315"/>
              <a:gd name="connsiteX5" fmla="*/ 2326386 w 4046315"/>
              <a:gd name="connsiteY5" fmla="*/ 2325910 h 4046315"/>
              <a:gd name="connsiteX6" fmla="*/ 2697861 w 4046315"/>
              <a:gd name="connsiteY6" fmla="*/ 1348359 h 4046315"/>
              <a:gd name="connsiteX7" fmla="*/ 3675412 w 4046315"/>
              <a:gd name="connsiteY7" fmla="*/ 976884 h 4046315"/>
              <a:gd name="connsiteX8" fmla="*/ 4046315 w 4046315"/>
              <a:gd name="connsiteY8" fmla="*/ 0 h 404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46315" h="4046315">
                <a:moveTo>
                  <a:pt x="4046315" y="0"/>
                </a:moveTo>
                <a:lnTo>
                  <a:pt x="4046315" y="4046315"/>
                </a:lnTo>
                <a:lnTo>
                  <a:pt x="0" y="4046315"/>
                </a:lnTo>
                <a:cubicBezTo>
                  <a:pt x="337090" y="3709035"/>
                  <a:pt x="640271" y="4012216"/>
                  <a:pt x="977456" y="3674840"/>
                </a:cubicBezTo>
                <a:cubicBezTo>
                  <a:pt x="1314641" y="3337465"/>
                  <a:pt x="1011460" y="3034474"/>
                  <a:pt x="1348931" y="2697385"/>
                </a:cubicBezTo>
                <a:cubicBezTo>
                  <a:pt x="1686401" y="2360295"/>
                  <a:pt x="1989201" y="2663285"/>
                  <a:pt x="2326386" y="2325910"/>
                </a:cubicBezTo>
                <a:cubicBezTo>
                  <a:pt x="2663571" y="1988534"/>
                  <a:pt x="2360390" y="1685544"/>
                  <a:pt x="2697861" y="1348359"/>
                </a:cubicBezTo>
                <a:cubicBezTo>
                  <a:pt x="3035332" y="1011174"/>
                  <a:pt x="3338227" y="1314260"/>
                  <a:pt x="3675412" y="976884"/>
                </a:cubicBezTo>
                <a:cubicBezTo>
                  <a:pt x="4012597" y="639509"/>
                  <a:pt x="3708940" y="337185"/>
                  <a:pt x="4046315" y="0"/>
                </a:cubicBezTo>
                <a:close/>
              </a:path>
            </a:pathLst>
          </a:custGeom>
          <a:solidFill>
            <a:schemeClr val="accent5">
              <a:lumMod val="40000"/>
              <a:lumOff val="60000"/>
            </a:schemeClr>
          </a:solidFill>
          <a:ln w="9525" cap="flat">
            <a:noFill/>
            <a:prstDash val="solid"/>
            <a:miter/>
          </a:ln>
        </p:spPr>
        <p:txBody>
          <a:bodyPr rtlCol="0" anchor="ctr"/>
          <a:lstStyle/>
          <a:p>
            <a:endParaRPr lang="zh-CN" altLang="en-US"/>
          </a:p>
        </p:txBody>
      </p:sp>
      <p:sp>
        <p:nvSpPr>
          <p:cNvPr id="11" name="椭圆 10"/>
          <p:cNvSpPr/>
          <p:nvPr>
            <p:custDataLst>
              <p:tags r:id="rId2"/>
            </p:custDataLst>
          </p:nvPr>
        </p:nvSpPr>
        <p:spPr>
          <a:xfrm>
            <a:off x="1337945" y="4248785"/>
            <a:ext cx="1040130" cy="104013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椭圆 11"/>
          <p:cNvSpPr/>
          <p:nvPr>
            <p:custDataLst>
              <p:tags r:id="rId3"/>
            </p:custDataLst>
          </p:nvPr>
        </p:nvSpPr>
        <p:spPr>
          <a:xfrm>
            <a:off x="1191895" y="4102735"/>
            <a:ext cx="1332230" cy="133223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椭圆 12"/>
          <p:cNvSpPr/>
          <p:nvPr>
            <p:custDataLst>
              <p:tags r:id="rId4"/>
            </p:custDataLst>
          </p:nvPr>
        </p:nvSpPr>
        <p:spPr>
          <a:xfrm>
            <a:off x="1048385" y="3959225"/>
            <a:ext cx="1620520" cy="162052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椭圆 13"/>
          <p:cNvSpPr/>
          <p:nvPr>
            <p:custDataLst>
              <p:tags r:id="rId5"/>
            </p:custDataLst>
          </p:nvPr>
        </p:nvSpPr>
        <p:spPr>
          <a:xfrm>
            <a:off x="908685" y="3819525"/>
            <a:ext cx="1899920" cy="189992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p:nvPr>
            <p:custDataLst>
              <p:tags r:id="rId6"/>
            </p:custDataLst>
          </p:nvPr>
        </p:nvSpPr>
        <p:spPr>
          <a:xfrm>
            <a:off x="756285" y="3667125"/>
            <a:ext cx="2204085" cy="2204085"/>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椭圆 16"/>
          <p:cNvSpPr/>
          <p:nvPr>
            <p:custDataLst>
              <p:tags r:id="rId7"/>
            </p:custDataLst>
          </p:nvPr>
        </p:nvSpPr>
        <p:spPr>
          <a:xfrm>
            <a:off x="9814560" y="1293495"/>
            <a:ext cx="992505" cy="992505"/>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椭圆 17"/>
          <p:cNvSpPr/>
          <p:nvPr>
            <p:custDataLst>
              <p:tags r:id="rId8"/>
            </p:custDataLst>
          </p:nvPr>
        </p:nvSpPr>
        <p:spPr>
          <a:xfrm>
            <a:off x="9675495" y="1154430"/>
            <a:ext cx="1271270" cy="1271270"/>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椭圆 18"/>
          <p:cNvSpPr/>
          <p:nvPr>
            <p:custDataLst>
              <p:tags r:id="rId9"/>
            </p:custDataLst>
          </p:nvPr>
        </p:nvSpPr>
        <p:spPr>
          <a:xfrm>
            <a:off x="9538335" y="1017270"/>
            <a:ext cx="1546225" cy="1546225"/>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椭圆 19"/>
          <p:cNvSpPr/>
          <p:nvPr>
            <p:custDataLst>
              <p:tags r:id="rId10"/>
            </p:custDataLst>
          </p:nvPr>
        </p:nvSpPr>
        <p:spPr>
          <a:xfrm>
            <a:off x="9404985" y="883920"/>
            <a:ext cx="1812925" cy="1812925"/>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custDataLst>
              <p:tags r:id="rId11"/>
            </p:custDataLst>
          </p:nvPr>
        </p:nvSpPr>
        <p:spPr>
          <a:xfrm>
            <a:off x="9259570" y="738505"/>
            <a:ext cx="2103120" cy="2103120"/>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2"/>
            </p:custDataLst>
          </p:nvPr>
        </p:nvSpPr>
        <p:spPr>
          <a:xfrm>
            <a:off x="1526400" y="3266144"/>
            <a:ext cx="9144000" cy="2006395"/>
          </a:xfrm>
        </p:spPr>
        <p:txBody>
          <a:bodyPr anchor="t">
            <a:normAutofit/>
          </a:bodyPr>
          <a:lstStyle>
            <a:lvl1pPr algn="ctr">
              <a:defRPr sz="4800"/>
            </a:lvl1pPr>
          </a:lstStyle>
          <a:p>
            <a:r>
              <a:rPr lang="zh-CN" altLang="en-US" dirty="0"/>
              <a:t>单击编辑母版标题样式</a:t>
            </a:r>
            <a:endParaRPr lang="zh-CN" altLang="en-US" dirty="0"/>
          </a:p>
        </p:txBody>
      </p:sp>
      <p:sp>
        <p:nvSpPr>
          <p:cNvPr id="4" name="日期占位符 3"/>
          <p:cNvSpPr>
            <a:spLocks noGrp="1"/>
          </p:cNvSpPr>
          <p:nvPr>
            <p:ph type="dt" sz="half" idx="10"/>
            <p:custDataLst>
              <p:tags r:id="rId1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p:txBody>
          <a:bodyPr/>
          <a:lstStyle/>
          <a:p>
            <a:fld id="{BE5F26B5-172A-4DC2-B0B7-181CFC56B87C}" type="slidenum">
              <a:rPr lang="zh-CN" altLang="en-US" smtClean="0"/>
            </a:fld>
            <a:endParaRPr lang="zh-CN" altLang="en-US"/>
          </a:p>
        </p:txBody>
      </p:sp>
      <p:sp>
        <p:nvSpPr>
          <p:cNvPr id="8" name="文本占位符 7"/>
          <p:cNvSpPr>
            <a:spLocks noGrp="1"/>
          </p:cNvSpPr>
          <p:nvPr>
            <p:ph type="body" sz="quarter" idx="13" hasCustomPrompt="1"/>
            <p:custDataLst>
              <p:tags r:id="rId16"/>
            </p:custDataLst>
          </p:nvPr>
        </p:nvSpPr>
        <p:spPr>
          <a:xfrm>
            <a:off x="1524000" y="856666"/>
            <a:ext cx="9144000" cy="2203901"/>
          </a:xfrm>
        </p:spPr>
        <p:txBody>
          <a:bodyPr anchor="b">
            <a:normAutofit/>
          </a:bodyPr>
          <a:lstStyle>
            <a:lvl1pPr marL="0" indent="0" algn="ctr">
              <a:buNone/>
              <a:defRPr sz="6000" b="1">
                <a:ln>
                  <a:solidFill>
                    <a:schemeClr val="accent4">
                      <a:alpha val="40000"/>
                    </a:schemeClr>
                  </a:solidFill>
                </a:ln>
                <a:noFill/>
              </a:defRPr>
            </a:lvl1pPr>
          </a:lstStyle>
          <a:p>
            <a:pPr lvl="0"/>
            <a:r>
              <a:rPr lang="zh-CN" altLang="en-US" dirty="0"/>
              <a:t>节编号</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38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39788" y="1364400"/>
            <a:ext cx="5157787"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061275"/>
            <a:ext cx="5157787"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64400"/>
            <a:ext cx="5183188"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061275"/>
            <a:ext cx="5183188"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838200" y="360000"/>
            <a:ext cx="10515600" cy="58176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838200" y="1296000"/>
            <a:ext cx="10514012" cy="57600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endParaRPr lang="zh-CN" altLang="en-US" dirty="0"/>
          </a:p>
        </p:txBody>
      </p:sp>
      <p:sp>
        <p:nvSpPr>
          <p:cNvPr id="7" name="日期占位符 6"/>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图片 8" descr="波浪3资源 2"/>
          <p:cNvSpPr/>
          <p:nvPr/>
        </p:nvSpPr>
        <p:spPr>
          <a:xfrm>
            <a:off x="5334000" y="0"/>
            <a:ext cx="6854934" cy="6854934"/>
          </a:xfrm>
          <a:custGeom>
            <a:avLst/>
            <a:gdLst>
              <a:gd name="connsiteX0" fmla="*/ 6854934 w 6854934"/>
              <a:gd name="connsiteY0" fmla="*/ 0 h 6854934"/>
              <a:gd name="connsiteX1" fmla="*/ 6854934 w 6854934"/>
              <a:gd name="connsiteY1" fmla="*/ 6854934 h 6854934"/>
              <a:gd name="connsiteX2" fmla="*/ 0 w 6854934"/>
              <a:gd name="connsiteY2" fmla="*/ 6854934 h 6854934"/>
              <a:gd name="connsiteX3" fmla="*/ 1655925 w 6854934"/>
              <a:gd name="connsiteY3" fmla="*/ 6225612 h 6854934"/>
              <a:gd name="connsiteX4" fmla="*/ 2285247 w 6854934"/>
              <a:gd name="connsiteY4" fmla="*/ 4569687 h 6854934"/>
              <a:gd name="connsiteX5" fmla="*/ 3941172 w 6854934"/>
              <a:gd name="connsiteY5" fmla="*/ 3940365 h 6854934"/>
              <a:gd name="connsiteX6" fmla="*/ 4570494 w 6854934"/>
              <a:gd name="connsiteY6" fmla="*/ 2284279 h 6854934"/>
              <a:gd name="connsiteX7" fmla="*/ 6226580 w 6854934"/>
              <a:gd name="connsiteY7" fmla="*/ 1654956 h 6854934"/>
              <a:gd name="connsiteX8" fmla="*/ 6854934 w 6854934"/>
              <a:gd name="connsiteY8" fmla="*/ 0 h 685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4934" h="6854934">
                <a:moveTo>
                  <a:pt x="6854934" y="0"/>
                </a:moveTo>
                <a:lnTo>
                  <a:pt x="6854934" y="6854934"/>
                </a:lnTo>
                <a:lnTo>
                  <a:pt x="0" y="6854934"/>
                </a:lnTo>
                <a:cubicBezTo>
                  <a:pt x="571070" y="6283542"/>
                  <a:pt x="1084694" y="6797166"/>
                  <a:pt x="1655925" y="6225612"/>
                </a:cubicBezTo>
                <a:cubicBezTo>
                  <a:pt x="2227156" y="5654058"/>
                  <a:pt x="1713532" y="5140757"/>
                  <a:pt x="2285247" y="4569687"/>
                </a:cubicBezTo>
                <a:cubicBezTo>
                  <a:pt x="2856962" y="3998618"/>
                  <a:pt x="3369941" y="4511919"/>
                  <a:pt x="3941172" y="3940365"/>
                </a:cubicBezTo>
                <a:cubicBezTo>
                  <a:pt x="4512403" y="3368811"/>
                  <a:pt x="3998779" y="2855510"/>
                  <a:pt x="4570494" y="2284279"/>
                </a:cubicBezTo>
                <a:cubicBezTo>
                  <a:pt x="5142210" y="1713048"/>
                  <a:pt x="5655349" y="2226510"/>
                  <a:pt x="6226580" y="1654956"/>
                </a:cubicBezTo>
                <a:cubicBezTo>
                  <a:pt x="6797811" y="1083403"/>
                  <a:pt x="6283381" y="571231"/>
                  <a:pt x="6854934" y="0"/>
                </a:cubicBezTo>
                <a:close/>
              </a:path>
            </a:pathLst>
          </a:custGeom>
          <a:solidFill>
            <a:schemeClr val="accent4"/>
          </a:solidFill>
          <a:ln w="16136" cap="flat">
            <a:noFill/>
            <a:prstDash val="solid"/>
            <a:miter/>
          </a:ln>
        </p:spPr>
        <p:txBody>
          <a:bodyPr rtlCol="0" anchor="ctr"/>
          <a:lstStyle/>
          <a:p>
            <a:endParaRPr lang="zh-CN" altLang="en-US">
              <a:solidFill>
                <a:schemeClr val="accent4"/>
              </a:solidFill>
            </a:endParaRPr>
          </a:p>
        </p:txBody>
      </p:sp>
      <p:sp>
        <p:nvSpPr>
          <p:cNvPr id="23" name="椭圆 22"/>
          <p:cNvSpPr>
            <a:spLocks noChangeAspect="1"/>
          </p:cNvSpPr>
          <p:nvPr>
            <p:custDataLst>
              <p:tags r:id="rId2"/>
            </p:custDataLst>
          </p:nvPr>
        </p:nvSpPr>
        <p:spPr>
          <a:xfrm rot="10800000">
            <a:off x="8393430" y="658495"/>
            <a:ext cx="113665"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椭圆 24"/>
          <p:cNvSpPr>
            <a:spLocks noChangeAspect="1"/>
          </p:cNvSpPr>
          <p:nvPr>
            <p:custDataLst>
              <p:tags r:id="rId3"/>
            </p:custDataLst>
          </p:nvPr>
        </p:nvSpPr>
        <p:spPr>
          <a:xfrm rot="10800000">
            <a:off x="8393430" y="1012190"/>
            <a:ext cx="113665"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a:spLocks noChangeAspect="1"/>
          </p:cNvSpPr>
          <p:nvPr>
            <p:custDataLst>
              <p:tags r:id="rId4"/>
            </p:custDataLst>
          </p:nvPr>
        </p:nvSpPr>
        <p:spPr>
          <a:xfrm rot="10800000">
            <a:off x="8797925" y="65786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a:spLocks noChangeAspect="1"/>
          </p:cNvSpPr>
          <p:nvPr>
            <p:custDataLst>
              <p:tags r:id="rId5"/>
            </p:custDataLst>
          </p:nvPr>
        </p:nvSpPr>
        <p:spPr>
          <a:xfrm rot="10800000">
            <a:off x="8797925" y="101219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椭圆 16"/>
          <p:cNvSpPr>
            <a:spLocks noChangeAspect="1"/>
          </p:cNvSpPr>
          <p:nvPr>
            <p:custDataLst>
              <p:tags r:id="rId6"/>
            </p:custDataLst>
          </p:nvPr>
        </p:nvSpPr>
        <p:spPr>
          <a:xfrm rot="10800000">
            <a:off x="9202420" y="65786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椭圆 18"/>
          <p:cNvSpPr>
            <a:spLocks noChangeAspect="1"/>
          </p:cNvSpPr>
          <p:nvPr>
            <p:custDataLst>
              <p:tags r:id="rId7"/>
            </p:custDataLst>
          </p:nvPr>
        </p:nvSpPr>
        <p:spPr>
          <a:xfrm rot="10800000">
            <a:off x="9202420" y="101219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a:spLocks noChangeAspect="1"/>
          </p:cNvSpPr>
          <p:nvPr>
            <p:custDataLst>
              <p:tags r:id="rId8"/>
            </p:custDataLst>
          </p:nvPr>
        </p:nvSpPr>
        <p:spPr>
          <a:xfrm rot="10800000">
            <a:off x="9606915" y="65786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椭圆 15"/>
          <p:cNvSpPr>
            <a:spLocks noChangeAspect="1"/>
          </p:cNvSpPr>
          <p:nvPr>
            <p:custDataLst>
              <p:tags r:id="rId9"/>
            </p:custDataLst>
          </p:nvPr>
        </p:nvSpPr>
        <p:spPr>
          <a:xfrm rot="10800000">
            <a:off x="9606915" y="101219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任意多边形: 形状 25"/>
          <p:cNvSpPr/>
          <p:nvPr>
            <p:custDataLst>
              <p:tags r:id="rId10"/>
            </p:custDataLst>
          </p:nvPr>
        </p:nvSpPr>
        <p:spPr>
          <a:xfrm>
            <a:off x="9776460" y="4785995"/>
            <a:ext cx="2415540" cy="1172846"/>
          </a:xfrm>
          <a:custGeom>
            <a:avLst/>
            <a:gdLst>
              <a:gd name="connsiteX0" fmla="*/ 586423 w 2415540"/>
              <a:gd name="connsiteY0" fmla="*/ 0 h 1172846"/>
              <a:gd name="connsiteX1" fmla="*/ 2415540 w 2415540"/>
              <a:gd name="connsiteY1" fmla="*/ 0 h 1172846"/>
              <a:gd name="connsiteX2" fmla="*/ 2415540 w 2415540"/>
              <a:gd name="connsiteY2" fmla="*/ 1172846 h 1172846"/>
              <a:gd name="connsiteX3" fmla="*/ 586423 w 2415540"/>
              <a:gd name="connsiteY3" fmla="*/ 1172845 h 1172846"/>
              <a:gd name="connsiteX4" fmla="*/ 11914 w 2415540"/>
              <a:gd name="connsiteY4" fmla="*/ 704607 h 1172846"/>
              <a:gd name="connsiteX5" fmla="*/ 0 w 2415540"/>
              <a:gd name="connsiteY5" fmla="*/ 586423 h 1172846"/>
              <a:gd name="connsiteX6" fmla="*/ 11914 w 2415540"/>
              <a:gd name="connsiteY6" fmla="*/ 468238 h 1172846"/>
              <a:gd name="connsiteX7" fmla="*/ 586423 w 2415540"/>
              <a:gd name="connsiteY7" fmla="*/ 0 h 117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540" h="1172846">
                <a:moveTo>
                  <a:pt x="586423" y="0"/>
                </a:moveTo>
                <a:lnTo>
                  <a:pt x="2415540" y="0"/>
                </a:lnTo>
                <a:lnTo>
                  <a:pt x="2415540" y="1172846"/>
                </a:lnTo>
                <a:lnTo>
                  <a:pt x="586423" y="1172845"/>
                </a:lnTo>
                <a:cubicBezTo>
                  <a:pt x="303035" y="1172845"/>
                  <a:pt x="66596" y="971830"/>
                  <a:pt x="11914" y="704607"/>
                </a:cubicBezTo>
                <a:lnTo>
                  <a:pt x="0" y="586423"/>
                </a:lnTo>
                <a:lnTo>
                  <a:pt x="11914" y="468238"/>
                </a:lnTo>
                <a:cubicBezTo>
                  <a:pt x="66596" y="201016"/>
                  <a:pt x="303035" y="0"/>
                  <a:pt x="5864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p:cNvSpPr/>
          <p:nvPr>
            <p:custDataLst>
              <p:tags r:id="rId11"/>
            </p:custDataLst>
          </p:nvPr>
        </p:nvSpPr>
        <p:spPr>
          <a:xfrm>
            <a:off x="1626870" y="0"/>
            <a:ext cx="1257935" cy="628650"/>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9" name="任意多边形: 形状 28"/>
          <p:cNvSpPr/>
          <p:nvPr>
            <p:custDataLst>
              <p:tags r:id="rId12"/>
            </p:custDataLst>
          </p:nvPr>
        </p:nvSpPr>
        <p:spPr>
          <a:xfrm>
            <a:off x="1452880" y="0"/>
            <a:ext cx="1605915" cy="802640"/>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0" name="任意多边形: 形状 29"/>
          <p:cNvSpPr/>
          <p:nvPr>
            <p:custDataLst>
              <p:tags r:id="rId13"/>
            </p:custDataLst>
          </p:nvPr>
        </p:nvSpPr>
        <p:spPr>
          <a:xfrm>
            <a:off x="1285240" y="0"/>
            <a:ext cx="1941195" cy="97091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1" name="任意多边形: 形状 30"/>
          <p:cNvSpPr/>
          <p:nvPr>
            <p:custDataLst>
              <p:tags r:id="rId14"/>
            </p:custDataLst>
          </p:nvPr>
        </p:nvSpPr>
        <p:spPr>
          <a:xfrm>
            <a:off x="1103630" y="0"/>
            <a:ext cx="2304415" cy="115252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2" name="任意多边形: 形状 31"/>
          <p:cNvSpPr/>
          <p:nvPr>
            <p:custDataLst>
              <p:tags r:id="rId15"/>
            </p:custDataLst>
          </p:nvPr>
        </p:nvSpPr>
        <p:spPr>
          <a:xfrm>
            <a:off x="890905" y="0"/>
            <a:ext cx="2728595" cy="136461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2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2" name="标题 1"/>
          <p:cNvSpPr>
            <a:spLocks noGrp="1"/>
          </p:cNvSpPr>
          <p:nvPr>
            <p:ph type="ctrTitle" hasCustomPrompt="1"/>
            <p:custDataLst>
              <p:tags r:id="rId16"/>
            </p:custDataLst>
          </p:nvPr>
        </p:nvSpPr>
        <p:spPr>
          <a:xfrm>
            <a:off x="838200" y="1200313"/>
            <a:ext cx="8768398" cy="2255687"/>
          </a:xfrm>
        </p:spPr>
        <p:txBody>
          <a:bodyPr anchor="b"/>
          <a:lstStyle>
            <a:lvl1pPr algn="l">
              <a:lnSpc>
                <a:spcPct val="100000"/>
              </a:lnSpc>
              <a:defRPr sz="6000"/>
            </a:lvl1pPr>
          </a:lstStyle>
          <a:p>
            <a:r>
              <a:rPr lang="zh-CN" altLang="en-US" dirty="0"/>
              <a:t>单击编辑母版标题样式</a:t>
            </a:r>
            <a:endParaRPr lang="zh-CN" altLang="en-US" dirty="0"/>
          </a:p>
        </p:txBody>
      </p:sp>
      <p:sp>
        <p:nvSpPr>
          <p:cNvPr id="4" name="日期占位符 3"/>
          <p:cNvSpPr>
            <a:spLocks noGrp="1"/>
          </p:cNvSpPr>
          <p:nvPr>
            <p:ph type="dt" sz="half" idx="10"/>
            <p:custDataLst>
              <p:tags r:id="rId17"/>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8"/>
            </p:custDataLst>
          </p:nvPr>
        </p:nvSpPr>
        <p:spPr/>
        <p:txBody>
          <a:bodyPr/>
          <a:lstStyle/>
          <a:p>
            <a:endParaRPr lang="zh-CN" altLang="en-US"/>
          </a:p>
        </p:txBody>
      </p:sp>
      <p:sp>
        <p:nvSpPr>
          <p:cNvPr id="6" name="灯片编号占位符 5"/>
          <p:cNvSpPr>
            <a:spLocks noGrp="1"/>
          </p:cNvSpPr>
          <p:nvPr>
            <p:ph type="sldNum" sz="quarter" idx="12"/>
            <p:custDataLst>
              <p:tags r:id="rId19"/>
            </p:custDataLst>
          </p:nvPr>
        </p:nvSpPr>
        <p:spPr>
          <a:xfrm>
            <a:off x="8610600" y="6356350"/>
            <a:ext cx="2743200" cy="365125"/>
          </a:xfrm>
        </p:spPr>
        <p:txBody>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20"/>
            </p:custDataLst>
          </p:nvPr>
        </p:nvSpPr>
        <p:spPr>
          <a:xfrm>
            <a:off x="886326" y="5123536"/>
            <a:ext cx="5711905" cy="834976"/>
          </a:xfrm>
        </p:spPr>
        <p:txBody>
          <a:bodyPr anchor="b">
            <a:normAutofit/>
          </a:bodyPr>
          <a:lstStyle>
            <a:lvl1pPr marL="0" indent="0">
              <a:lnSpc>
                <a:spcPct val="100000"/>
              </a:lnSpc>
              <a:buNone/>
              <a:defRPr sz="1600" b="1">
                <a:solidFill>
                  <a:schemeClr val="accent4"/>
                </a:solidFill>
              </a:defRPr>
            </a:lvl1pPr>
          </a:lstStyle>
          <a:p>
            <a:pPr lvl="0"/>
            <a:r>
              <a:rPr lang="zh-CN" altLang="en-US" dirty="0"/>
              <a:t>公司名占位符</a:t>
            </a:r>
            <a:endParaRPr lang="zh-CN" altLang="en-US" dirty="0"/>
          </a:p>
        </p:txBody>
      </p:sp>
      <p:sp>
        <p:nvSpPr>
          <p:cNvPr id="14" name="文本占位符 13"/>
          <p:cNvSpPr>
            <a:spLocks noGrp="1"/>
          </p:cNvSpPr>
          <p:nvPr>
            <p:ph type="body" sz="quarter" idx="14" hasCustomPrompt="1"/>
            <p:custDataLst>
              <p:tags r:id="rId21"/>
            </p:custDataLst>
          </p:nvPr>
        </p:nvSpPr>
        <p:spPr>
          <a:xfrm>
            <a:off x="3718231" y="3919467"/>
            <a:ext cx="2880000" cy="1025602"/>
          </a:xfrm>
        </p:spPr>
        <p:txBody>
          <a:bodyPr anchor="t">
            <a:normAutofit/>
          </a:bodyPr>
          <a:lstStyle>
            <a:lvl1pPr marL="0" indent="0" algn="l">
              <a:lnSpc>
                <a:spcPct val="100000"/>
              </a:lnSpc>
              <a:buNone/>
              <a:defRPr sz="1600">
                <a:solidFill>
                  <a:schemeClr val="accent3"/>
                </a:solidFill>
              </a:defRPr>
            </a:lvl1pPr>
          </a:lstStyle>
          <a:p>
            <a:pPr lvl="0"/>
            <a:r>
              <a:rPr lang="zh-CN" altLang="en-US" dirty="0"/>
              <a:t>日期时间占位符</a:t>
            </a:r>
            <a:endParaRPr lang="zh-CN" altLang="en-US" dirty="0"/>
          </a:p>
        </p:txBody>
      </p:sp>
      <p:sp>
        <p:nvSpPr>
          <p:cNvPr id="24" name="文本占位符 23"/>
          <p:cNvSpPr>
            <a:spLocks noGrp="1"/>
          </p:cNvSpPr>
          <p:nvPr>
            <p:ph type="body" sz="quarter" idx="17" hasCustomPrompt="1"/>
            <p:custDataLst>
              <p:tags r:id="rId22"/>
            </p:custDataLst>
          </p:nvPr>
        </p:nvSpPr>
        <p:spPr>
          <a:xfrm>
            <a:off x="886326" y="3921543"/>
            <a:ext cx="2743200" cy="1025602"/>
          </a:xfrm>
        </p:spPr>
        <p:txBody>
          <a:bodyPr anchor="t">
            <a:normAutofit/>
          </a:bodyPr>
          <a:lstStyle>
            <a:lvl1pPr marL="0" indent="0" algn="l">
              <a:lnSpc>
                <a:spcPct val="100000"/>
              </a:lnSpc>
              <a:buNone/>
              <a:defRPr sz="1600">
                <a:solidFill>
                  <a:schemeClr val="accent3"/>
                </a:solidFill>
              </a:defRPr>
            </a:lvl1pPr>
          </a:lstStyle>
          <a:p>
            <a:pPr lvl="0"/>
            <a:r>
              <a:rPr lang="zh-CN" altLang="en-US" dirty="0"/>
              <a:t>署名占位符</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任意多边形: 形状 6" descr="波浪2资源 2"/>
          <p:cNvSpPr/>
          <p:nvPr userDrawn="1">
            <p:custDataLst>
              <p:tags r:id="rId2"/>
            </p:custDataLst>
          </p:nvPr>
        </p:nvSpPr>
        <p:spPr>
          <a:xfrm>
            <a:off x="6887209" y="669925"/>
            <a:ext cx="5304791" cy="6192323"/>
          </a:xfrm>
          <a:custGeom>
            <a:avLst/>
            <a:gdLst>
              <a:gd name="connsiteX0" fmla="*/ 4946557 w 5304791"/>
              <a:gd name="connsiteY0" fmla="*/ 0 h 6192323"/>
              <a:gd name="connsiteX1" fmla="*/ 5304791 w 5304791"/>
              <a:gd name="connsiteY1" fmla="*/ 0 h 6192323"/>
              <a:gd name="connsiteX2" fmla="*/ 5304791 w 5304791"/>
              <a:gd name="connsiteY2" fmla="*/ 6192323 h 6192323"/>
              <a:gd name="connsiteX3" fmla="*/ 0 w 5304791"/>
              <a:gd name="connsiteY3" fmla="*/ 6192323 h 6192323"/>
              <a:gd name="connsiteX4" fmla="*/ 0 w 5304791"/>
              <a:gd name="connsiteY4" fmla="*/ 4946212 h 6192323"/>
              <a:gd name="connsiteX5" fmla="*/ 818112 w 5304791"/>
              <a:gd name="connsiteY5" fmla="*/ 4128101 h 6192323"/>
              <a:gd name="connsiteX6" fmla="*/ 1295478 w 5304791"/>
              <a:gd name="connsiteY6" fmla="*/ 4128101 h 6192323"/>
              <a:gd name="connsiteX7" fmla="*/ 2064682 w 5304791"/>
              <a:gd name="connsiteY7" fmla="*/ 3358897 h 6192323"/>
              <a:gd name="connsiteX8" fmla="*/ 2064682 w 5304791"/>
              <a:gd name="connsiteY8" fmla="*/ 2881645 h 6192323"/>
              <a:gd name="connsiteX9" fmla="*/ 2882794 w 5304791"/>
              <a:gd name="connsiteY9" fmla="*/ 2063648 h 6192323"/>
              <a:gd name="connsiteX10" fmla="*/ 3360159 w 5304791"/>
              <a:gd name="connsiteY10" fmla="*/ 2063648 h 6192323"/>
              <a:gd name="connsiteX11" fmla="*/ 4129363 w 5304791"/>
              <a:gd name="connsiteY11" fmla="*/ 1294444 h 6192323"/>
              <a:gd name="connsiteX12" fmla="*/ 4129363 w 5304791"/>
              <a:gd name="connsiteY12" fmla="*/ 818112 h 6192323"/>
              <a:gd name="connsiteX13" fmla="*/ 4946557 w 5304791"/>
              <a:gd name="connsiteY13" fmla="*/ 0 h 619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04791" h="6192323">
                <a:moveTo>
                  <a:pt x="4946557" y="0"/>
                </a:moveTo>
                <a:lnTo>
                  <a:pt x="5304791" y="0"/>
                </a:lnTo>
                <a:lnTo>
                  <a:pt x="5304791" y="6192323"/>
                </a:lnTo>
                <a:lnTo>
                  <a:pt x="0" y="6192323"/>
                </a:lnTo>
                <a:lnTo>
                  <a:pt x="0" y="4946212"/>
                </a:lnTo>
                <a:cubicBezTo>
                  <a:pt x="-63" y="4494356"/>
                  <a:pt x="366255" y="4128032"/>
                  <a:pt x="818112" y="4128101"/>
                </a:cubicBezTo>
                <a:lnTo>
                  <a:pt x="1295478" y="4128101"/>
                </a:lnTo>
                <a:cubicBezTo>
                  <a:pt x="1720296" y="4128101"/>
                  <a:pt x="2064682" y="3783715"/>
                  <a:pt x="2064682" y="3358897"/>
                </a:cubicBezTo>
                <a:lnTo>
                  <a:pt x="2064682" y="2881645"/>
                </a:lnTo>
                <a:cubicBezTo>
                  <a:pt x="2064682" y="2429836"/>
                  <a:pt x="2430984" y="2063580"/>
                  <a:pt x="2882794" y="2063648"/>
                </a:cubicBezTo>
                <a:lnTo>
                  <a:pt x="3360159" y="2063648"/>
                </a:lnTo>
                <a:cubicBezTo>
                  <a:pt x="3784978" y="2063648"/>
                  <a:pt x="4129363" y="1719263"/>
                  <a:pt x="4129363" y="1294444"/>
                </a:cubicBezTo>
                <a:lnTo>
                  <a:pt x="4129363" y="818112"/>
                </a:lnTo>
                <a:cubicBezTo>
                  <a:pt x="4129295" y="366613"/>
                  <a:pt x="4495057" y="444"/>
                  <a:pt x="4946557" y="0"/>
                </a:cubicBezTo>
                <a:close/>
              </a:path>
            </a:pathLst>
          </a:custGeom>
          <a:solidFill>
            <a:schemeClr val="accent1"/>
          </a:solidFill>
          <a:ln w="11469" cap="flat">
            <a:noFill/>
            <a:prstDash val="solid"/>
            <a:miter/>
          </a:ln>
        </p:spPr>
        <p:txBody>
          <a:bodyPr rtlCol="0" anchor="ctr"/>
          <a:lstStyle/>
          <a:p>
            <a:endParaRPr lang="zh-CN" altLang="en-US"/>
          </a:p>
        </p:txBody>
      </p:sp>
      <p:sp>
        <p:nvSpPr>
          <p:cNvPr id="9" name="椭圆 8"/>
          <p:cNvSpPr/>
          <p:nvPr userDrawn="1">
            <p:custDataLst>
              <p:tags r:id="rId3"/>
            </p:custDataLst>
          </p:nvPr>
        </p:nvSpPr>
        <p:spPr>
          <a:xfrm>
            <a:off x="6767195" y="4498975"/>
            <a:ext cx="1087755" cy="1087755"/>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椭圆 10"/>
          <p:cNvSpPr/>
          <p:nvPr userDrawn="1">
            <p:custDataLst>
              <p:tags r:id="rId4"/>
            </p:custDataLst>
          </p:nvPr>
        </p:nvSpPr>
        <p:spPr>
          <a:xfrm>
            <a:off x="6614795" y="4346575"/>
            <a:ext cx="1393190" cy="1393190"/>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椭圆 11"/>
          <p:cNvSpPr/>
          <p:nvPr userDrawn="1">
            <p:custDataLst>
              <p:tags r:id="rId5"/>
            </p:custDataLst>
          </p:nvPr>
        </p:nvSpPr>
        <p:spPr>
          <a:xfrm>
            <a:off x="6464300" y="4196080"/>
            <a:ext cx="1694180" cy="1694180"/>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椭圆 12"/>
          <p:cNvSpPr/>
          <p:nvPr userDrawn="1">
            <p:custDataLst>
              <p:tags r:id="rId6"/>
            </p:custDataLst>
          </p:nvPr>
        </p:nvSpPr>
        <p:spPr>
          <a:xfrm>
            <a:off x="6318250" y="4050030"/>
            <a:ext cx="1986280" cy="1986280"/>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p:nvPr userDrawn="1">
            <p:custDataLst>
              <p:tags r:id="rId7"/>
            </p:custDataLst>
          </p:nvPr>
        </p:nvSpPr>
        <p:spPr>
          <a:xfrm>
            <a:off x="6158865" y="3890645"/>
            <a:ext cx="2304415" cy="2304415"/>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6" name="组合 15"/>
          <p:cNvGrpSpPr/>
          <p:nvPr userDrawn="1">
            <p:custDataLst>
              <p:tags r:id="rId8"/>
            </p:custDataLst>
          </p:nvPr>
        </p:nvGrpSpPr>
        <p:grpSpPr>
          <a:xfrm rot="5400000">
            <a:off x="1183958" y="384810"/>
            <a:ext cx="328295" cy="850900"/>
            <a:chOff x="8651" y="7205"/>
            <a:chExt cx="807" cy="2089"/>
          </a:xfrm>
          <a:solidFill>
            <a:schemeClr val="accent5"/>
          </a:solidFill>
        </p:grpSpPr>
        <p:grpSp>
          <p:nvGrpSpPr>
            <p:cNvPr id="17" name="组合 16"/>
            <p:cNvGrpSpPr/>
            <p:nvPr/>
          </p:nvGrpSpPr>
          <p:grpSpPr>
            <a:xfrm>
              <a:off x="8651" y="9115"/>
              <a:ext cx="806" cy="179"/>
              <a:chOff x="8651" y="9544"/>
              <a:chExt cx="806" cy="179"/>
            </a:xfrm>
            <a:grpFill/>
          </p:grpSpPr>
          <p:sp>
            <p:nvSpPr>
              <p:cNvPr id="30" name="椭圆 29"/>
              <p:cNvSpPr>
                <a:spLocks noChangeAspect="1"/>
              </p:cNvSpPr>
              <p:nvPr>
                <p:custDataLst>
                  <p:tags r:id="rId9"/>
                </p:custDataLst>
              </p:nvPr>
            </p:nvSpPr>
            <p:spPr>
              <a:xfrm rot="5400000" flipH="1">
                <a:off x="9278"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a:spLocks noChangeAspect="1"/>
              </p:cNvSpPr>
              <p:nvPr>
                <p:custDataLst>
                  <p:tags r:id="rId10"/>
                </p:custDataLst>
              </p:nvPr>
            </p:nvSpPr>
            <p:spPr>
              <a:xfrm rot="5400000" flipH="1">
                <a:off x="8651"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9" name="组合 18"/>
            <p:cNvGrpSpPr/>
            <p:nvPr/>
          </p:nvGrpSpPr>
          <p:grpSpPr>
            <a:xfrm>
              <a:off x="8651" y="8479"/>
              <a:ext cx="807" cy="178"/>
              <a:chOff x="8651" y="8765"/>
              <a:chExt cx="807" cy="178"/>
            </a:xfrm>
            <a:grpFill/>
          </p:grpSpPr>
          <p:sp>
            <p:nvSpPr>
              <p:cNvPr id="28" name="椭圆 27"/>
              <p:cNvSpPr>
                <a:spLocks noChangeAspect="1"/>
              </p:cNvSpPr>
              <p:nvPr>
                <p:custDataLst>
                  <p:tags r:id="rId11"/>
                </p:custDataLst>
              </p:nvPr>
            </p:nvSpPr>
            <p:spPr>
              <a:xfrm rot="5400000" flipH="1">
                <a:off x="9279"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 name="椭圆 28"/>
              <p:cNvSpPr>
                <a:spLocks noChangeAspect="1"/>
              </p:cNvSpPr>
              <p:nvPr>
                <p:custDataLst>
                  <p:tags r:id="rId12"/>
                </p:custDataLst>
              </p:nvPr>
            </p:nvSpPr>
            <p:spPr>
              <a:xfrm rot="5400000" flipH="1">
                <a:off x="8651"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1" name="组合 20"/>
            <p:cNvGrpSpPr/>
            <p:nvPr/>
          </p:nvGrpSpPr>
          <p:grpSpPr>
            <a:xfrm>
              <a:off x="8651" y="7842"/>
              <a:ext cx="807" cy="178"/>
              <a:chOff x="8651" y="7985"/>
              <a:chExt cx="807" cy="178"/>
            </a:xfrm>
            <a:grpFill/>
          </p:grpSpPr>
          <p:sp>
            <p:nvSpPr>
              <p:cNvPr id="26" name="椭圆 25"/>
              <p:cNvSpPr>
                <a:spLocks noChangeAspect="1"/>
              </p:cNvSpPr>
              <p:nvPr>
                <p:custDataLst>
                  <p:tags r:id="rId13"/>
                </p:custDataLst>
              </p:nvPr>
            </p:nvSpPr>
            <p:spPr>
              <a:xfrm rot="5400000" flipH="1">
                <a:off x="9279"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椭圆 26"/>
              <p:cNvSpPr>
                <a:spLocks noChangeAspect="1"/>
              </p:cNvSpPr>
              <p:nvPr>
                <p:custDataLst>
                  <p:tags r:id="rId14"/>
                </p:custDataLst>
              </p:nvPr>
            </p:nvSpPr>
            <p:spPr>
              <a:xfrm rot="5400000" flipH="1">
                <a:off x="8651"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2" name="组合 21"/>
            <p:cNvGrpSpPr/>
            <p:nvPr/>
          </p:nvGrpSpPr>
          <p:grpSpPr>
            <a:xfrm>
              <a:off x="8651" y="7205"/>
              <a:ext cx="807" cy="178"/>
              <a:chOff x="8651" y="7205"/>
              <a:chExt cx="807" cy="178"/>
            </a:xfrm>
            <a:grpFill/>
          </p:grpSpPr>
          <p:sp>
            <p:nvSpPr>
              <p:cNvPr id="23" name="椭圆 22"/>
              <p:cNvSpPr>
                <a:spLocks noChangeAspect="1"/>
              </p:cNvSpPr>
              <p:nvPr>
                <p:custDataLst>
                  <p:tags r:id="rId15"/>
                </p:custDataLst>
              </p:nvPr>
            </p:nvSpPr>
            <p:spPr>
              <a:xfrm rot="5400000" flipH="1">
                <a:off x="9279"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椭圆 24"/>
              <p:cNvSpPr>
                <a:spLocks noChangeAspect="1"/>
              </p:cNvSpPr>
              <p:nvPr>
                <p:custDataLst>
                  <p:tags r:id="rId16"/>
                </p:custDataLst>
              </p:nvPr>
            </p:nvSpPr>
            <p:spPr>
              <a:xfrm rot="5400000" flipH="1">
                <a:off x="8651"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
        <p:nvSpPr>
          <p:cNvPr id="32" name="任意多边形: 形状 31" descr="波浪1资源 1"/>
          <p:cNvSpPr/>
          <p:nvPr userDrawn="1">
            <p:custDataLst>
              <p:tags r:id="rId17"/>
            </p:custDataLst>
          </p:nvPr>
        </p:nvSpPr>
        <p:spPr>
          <a:xfrm>
            <a:off x="9172576" y="2862604"/>
            <a:ext cx="3019425" cy="3993396"/>
          </a:xfrm>
          <a:custGeom>
            <a:avLst/>
            <a:gdLst>
              <a:gd name="connsiteX0" fmla="*/ 3019425 w 3019425"/>
              <a:gd name="connsiteY0" fmla="*/ 0 h 3993396"/>
              <a:gd name="connsiteX1" fmla="*/ 3019425 w 3019425"/>
              <a:gd name="connsiteY1" fmla="*/ 3993396 h 3993396"/>
              <a:gd name="connsiteX2" fmla="*/ 0 w 3019425"/>
              <a:gd name="connsiteY2" fmla="*/ 3993396 h 3993396"/>
              <a:gd name="connsiteX3" fmla="*/ 0 w 3019425"/>
              <a:gd name="connsiteY3" fmla="*/ 3117146 h 3993396"/>
              <a:gd name="connsiteX4" fmla="*/ 460299 w 3019425"/>
              <a:gd name="connsiteY4" fmla="*/ 2656847 h 3993396"/>
              <a:gd name="connsiteX5" fmla="*/ 876250 w 3019425"/>
              <a:gd name="connsiteY5" fmla="*/ 2656847 h 3993396"/>
              <a:gd name="connsiteX6" fmla="*/ 1336549 w 3019425"/>
              <a:gd name="connsiteY6" fmla="*/ 2196783 h 3993396"/>
              <a:gd name="connsiteX7" fmla="*/ 1336549 w 3019425"/>
              <a:gd name="connsiteY7" fmla="*/ 2196666 h 3993396"/>
              <a:gd name="connsiteX8" fmla="*/ 1336549 w 3019425"/>
              <a:gd name="connsiteY8" fmla="*/ 1780714 h 3993396"/>
              <a:gd name="connsiteX9" fmla="*/ 1796731 w 3019425"/>
              <a:gd name="connsiteY9" fmla="*/ 1320415 h 3993396"/>
              <a:gd name="connsiteX10" fmla="*/ 2212800 w 3019425"/>
              <a:gd name="connsiteY10" fmla="*/ 1320415 h 3993396"/>
              <a:gd name="connsiteX11" fmla="*/ 2672981 w 3019425"/>
              <a:gd name="connsiteY11" fmla="*/ 860234 h 3993396"/>
              <a:gd name="connsiteX12" fmla="*/ 2672981 w 3019425"/>
              <a:gd name="connsiteY12" fmla="*/ 860116 h 3993396"/>
              <a:gd name="connsiteX13" fmla="*/ 2672981 w 3019425"/>
              <a:gd name="connsiteY13" fmla="*/ 444400 h 3993396"/>
              <a:gd name="connsiteX14" fmla="*/ 2954111 w 3019425"/>
              <a:gd name="connsiteY14" fmla="*/ 20274 h 3993396"/>
              <a:gd name="connsiteX15" fmla="*/ 3019425 w 3019425"/>
              <a:gd name="connsiteY15" fmla="*/ 0 h 399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19425" h="3993396">
                <a:moveTo>
                  <a:pt x="3019425" y="0"/>
                </a:moveTo>
                <a:lnTo>
                  <a:pt x="3019425" y="3993396"/>
                </a:lnTo>
                <a:lnTo>
                  <a:pt x="0" y="3993396"/>
                </a:lnTo>
                <a:lnTo>
                  <a:pt x="0" y="3117146"/>
                </a:lnTo>
                <a:cubicBezTo>
                  <a:pt x="0" y="2862930"/>
                  <a:pt x="206083" y="2656847"/>
                  <a:pt x="460299" y="2656847"/>
                </a:cubicBezTo>
                <a:lnTo>
                  <a:pt x="876250" y="2656847"/>
                </a:lnTo>
                <a:cubicBezTo>
                  <a:pt x="1130402" y="2656912"/>
                  <a:pt x="1336484" y="2450934"/>
                  <a:pt x="1336549" y="2196783"/>
                </a:cubicBezTo>
                <a:cubicBezTo>
                  <a:pt x="1336549" y="2196744"/>
                  <a:pt x="1336549" y="2196705"/>
                  <a:pt x="1336549" y="2196666"/>
                </a:cubicBezTo>
                <a:lnTo>
                  <a:pt x="1336549" y="1780714"/>
                </a:lnTo>
                <a:cubicBezTo>
                  <a:pt x="1336549" y="1526544"/>
                  <a:pt x="1542561" y="1320480"/>
                  <a:pt x="1796731" y="1320415"/>
                </a:cubicBezTo>
                <a:lnTo>
                  <a:pt x="2212800" y="1320415"/>
                </a:lnTo>
                <a:cubicBezTo>
                  <a:pt x="2466951" y="1320415"/>
                  <a:pt x="2672981" y="1114385"/>
                  <a:pt x="2672981" y="860234"/>
                </a:cubicBezTo>
                <a:cubicBezTo>
                  <a:pt x="2672981" y="860195"/>
                  <a:pt x="2672981" y="860155"/>
                  <a:pt x="2672981" y="860116"/>
                </a:cubicBezTo>
                <a:lnTo>
                  <a:pt x="2672981" y="444400"/>
                </a:lnTo>
                <a:cubicBezTo>
                  <a:pt x="2672981" y="253738"/>
                  <a:pt x="2788903" y="90151"/>
                  <a:pt x="2954111" y="20274"/>
                </a:cubicBezTo>
                <a:lnTo>
                  <a:pt x="3019425" y="0"/>
                </a:lnTo>
                <a:close/>
              </a:path>
            </a:pathLst>
          </a:custGeom>
          <a:solidFill>
            <a:schemeClr val="accent4"/>
          </a:solidFill>
          <a:ln w="11760" cap="flat">
            <a:noFill/>
            <a:prstDash val="solid"/>
            <a:miter/>
          </a:ln>
        </p:spPr>
        <p:txBody>
          <a:bodyPr rtlCol="0" anchor="ctr"/>
          <a:lstStyle/>
          <a:p>
            <a:endParaRPr lang="zh-CN" altLang="en-US"/>
          </a:p>
        </p:txBody>
      </p:sp>
      <p:grpSp>
        <p:nvGrpSpPr>
          <p:cNvPr id="33" name="组合 32"/>
          <p:cNvGrpSpPr/>
          <p:nvPr userDrawn="1">
            <p:custDataLst>
              <p:tags r:id="rId18"/>
            </p:custDataLst>
          </p:nvPr>
        </p:nvGrpSpPr>
        <p:grpSpPr>
          <a:xfrm>
            <a:off x="3089660" y="0"/>
            <a:ext cx="2728840" cy="1364420"/>
            <a:chOff x="3089660" y="0"/>
            <a:chExt cx="2728840" cy="1364420"/>
          </a:xfrm>
        </p:grpSpPr>
        <p:sp>
          <p:nvSpPr>
            <p:cNvPr id="34" name="任意多边形: 形状 33"/>
            <p:cNvSpPr/>
            <p:nvPr>
              <p:custDataLst>
                <p:tags r:id="rId19"/>
              </p:custDataLst>
            </p:nvPr>
          </p:nvSpPr>
          <p:spPr>
            <a:xfrm>
              <a:off x="3825125" y="0"/>
              <a:ext cx="1257910" cy="62895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35" name="任意多边形: 形状 34"/>
            <p:cNvSpPr/>
            <p:nvPr>
              <p:custDataLst>
                <p:tags r:id="rId20"/>
              </p:custDataLst>
            </p:nvPr>
          </p:nvSpPr>
          <p:spPr>
            <a:xfrm>
              <a:off x="3651277" y="0"/>
              <a:ext cx="1605606" cy="802804"/>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6" name="任意多边形: 形状 35"/>
            <p:cNvSpPr/>
            <p:nvPr>
              <p:custDataLst>
                <p:tags r:id="rId21"/>
              </p:custDataLst>
            </p:nvPr>
          </p:nvSpPr>
          <p:spPr>
            <a:xfrm>
              <a:off x="3483452" y="0"/>
              <a:ext cx="1941257" cy="970629"/>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7" name="任意多边形: 形状 36"/>
            <p:cNvSpPr/>
            <p:nvPr>
              <p:custDataLst>
                <p:tags r:id="rId22"/>
              </p:custDataLst>
            </p:nvPr>
          </p:nvSpPr>
          <p:spPr>
            <a:xfrm>
              <a:off x="3301845" y="0"/>
              <a:ext cx="2304471" cy="1152236"/>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8" name="任意多边形: 形状 37"/>
            <p:cNvSpPr/>
            <p:nvPr>
              <p:custDataLst>
                <p:tags r:id="rId23"/>
              </p:custDataLst>
            </p:nvPr>
          </p:nvSpPr>
          <p:spPr>
            <a:xfrm>
              <a:off x="3089660" y="0"/>
              <a:ext cx="2728840" cy="1364420"/>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grpSp>
      <p:sp>
        <p:nvSpPr>
          <p:cNvPr id="2" name="标题 1"/>
          <p:cNvSpPr>
            <a:spLocks noGrp="1"/>
          </p:cNvSpPr>
          <p:nvPr>
            <p:ph type="ctrTitle" hasCustomPrompt="1"/>
            <p:custDataLst>
              <p:tags r:id="rId24"/>
            </p:custDataLst>
          </p:nvPr>
        </p:nvSpPr>
        <p:spPr>
          <a:xfrm>
            <a:off x="838200" y="2131488"/>
            <a:ext cx="8708376" cy="1800000"/>
          </a:xfrm>
        </p:spPr>
        <p:txBody>
          <a:bodyPr anchor="t">
            <a:normAutofit/>
          </a:bodyPr>
          <a:lstStyle>
            <a:lvl1pPr algn="l">
              <a:lnSpc>
                <a:spcPct val="100000"/>
              </a:lnSpc>
              <a:defRPr sz="5400">
                <a:solidFill>
                  <a:schemeClr val="accent4"/>
                </a:solidFill>
              </a:defRPr>
            </a:lvl1pPr>
          </a:lstStyle>
          <a:p>
            <a:r>
              <a:rPr lang="zh-CN" altLang="en-US" dirty="0"/>
              <a:t>单击此处编辑母版</a:t>
            </a:r>
            <a:br>
              <a:rPr lang="en-US" altLang="zh-CN" dirty="0"/>
            </a:br>
            <a:r>
              <a:rPr lang="zh-CN" altLang="en-US" dirty="0"/>
              <a:t>标题样式</a:t>
            </a:r>
            <a:endParaRPr lang="zh-CN" altLang="en-US" dirty="0"/>
          </a:p>
        </p:txBody>
      </p:sp>
      <p:sp>
        <p:nvSpPr>
          <p:cNvPr id="4" name="日期占位符 3"/>
          <p:cNvSpPr>
            <a:spLocks noGrp="1"/>
          </p:cNvSpPr>
          <p:nvPr>
            <p:ph type="dt" sz="half" idx="10"/>
            <p:custDataLst>
              <p:tags r:id="rId25"/>
            </p:custDataLst>
          </p:nvPr>
        </p:nvSpPr>
        <p:spPr/>
        <p:txBody>
          <a:bodyPr>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26"/>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27"/>
            </p:custDataLst>
          </p:nvPr>
        </p:nvSpPr>
        <p:spPr>
          <a:xfrm>
            <a:off x="8610600" y="6356350"/>
            <a:ext cx="2743200" cy="365125"/>
          </a:xfrm>
        </p:spPr>
        <p:txBody>
          <a:bodyPr>
            <a:normAutofit/>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28"/>
            </p:custDataLst>
          </p:nvPr>
        </p:nvSpPr>
        <p:spPr>
          <a:xfrm>
            <a:off x="842642" y="5230368"/>
            <a:ext cx="2743199" cy="976128"/>
          </a:xfrm>
        </p:spPr>
        <p:txBody>
          <a:bodyPr anchor="b">
            <a:normAutofit/>
          </a:bodyPr>
          <a:lstStyle>
            <a:lvl1pPr marL="0" indent="0">
              <a:lnSpc>
                <a:spcPct val="100000"/>
              </a:lnSpc>
              <a:buNone/>
              <a:defRPr sz="1600" b="1">
                <a:solidFill>
                  <a:schemeClr val="accent4"/>
                </a:solidFill>
              </a:defRPr>
            </a:lvl1pPr>
          </a:lstStyle>
          <a:p>
            <a:pPr lvl="0"/>
            <a:r>
              <a:rPr lang="zh-CN" altLang="en-US" dirty="0"/>
              <a:t>公司名占位符</a:t>
            </a:r>
            <a:endParaRPr lang="zh-CN" altLang="en-US" dirty="0"/>
          </a:p>
        </p:txBody>
      </p:sp>
      <p:sp>
        <p:nvSpPr>
          <p:cNvPr id="14" name="文本占位符 13"/>
          <p:cNvSpPr>
            <a:spLocks noGrp="1"/>
          </p:cNvSpPr>
          <p:nvPr>
            <p:ph type="body" sz="quarter" idx="14" hasCustomPrompt="1"/>
            <p:custDataLst>
              <p:tags r:id="rId29"/>
            </p:custDataLst>
          </p:nvPr>
        </p:nvSpPr>
        <p:spPr>
          <a:xfrm>
            <a:off x="3360716" y="4168127"/>
            <a:ext cx="2950805" cy="976128"/>
          </a:xfrm>
        </p:spPr>
        <p:txBody>
          <a:bodyPr anchor="t">
            <a:normAutofit/>
          </a:bodyPr>
          <a:lstStyle>
            <a:lvl1pPr marL="0" indent="0" algn="l">
              <a:lnSpc>
                <a:spcPct val="100000"/>
              </a:lnSpc>
              <a:buNone/>
              <a:defRPr sz="1600">
                <a:solidFill>
                  <a:schemeClr val="accent3"/>
                </a:solidFill>
              </a:defRPr>
            </a:lvl1pPr>
          </a:lstStyle>
          <a:p>
            <a:pPr lvl="0"/>
            <a:r>
              <a:rPr lang="zh-CN" altLang="en-US" dirty="0"/>
              <a:t>日期时间占位符</a:t>
            </a:r>
            <a:endParaRPr lang="zh-CN" altLang="en-US" dirty="0"/>
          </a:p>
        </p:txBody>
      </p:sp>
      <p:sp>
        <p:nvSpPr>
          <p:cNvPr id="24" name="文本占位符 23"/>
          <p:cNvSpPr>
            <a:spLocks noGrp="1"/>
          </p:cNvSpPr>
          <p:nvPr>
            <p:ph type="body" sz="quarter" idx="17" hasCustomPrompt="1"/>
            <p:custDataLst>
              <p:tags r:id="rId30"/>
            </p:custDataLst>
          </p:nvPr>
        </p:nvSpPr>
        <p:spPr>
          <a:xfrm>
            <a:off x="838200" y="4168895"/>
            <a:ext cx="2463645" cy="976128"/>
          </a:xfrm>
        </p:spPr>
        <p:txBody>
          <a:bodyPr anchor="t">
            <a:normAutofit/>
          </a:bodyPr>
          <a:lstStyle>
            <a:lvl1pPr marL="0" indent="0" algn="l">
              <a:lnSpc>
                <a:spcPct val="100000"/>
              </a:lnSpc>
              <a:buNone/>
              <a:defRPr sz="1600">
                <a:solidFill>
                  <a:schemeClr val="accent3"/>
                </a:solidFill>
              </a:defRPr>
            </a:lvl1pPr>
          </a:lstStyle>
          <a:p>
            <a:pPr lvl="0"/>
            <a:r>
              <a:rPr lang="zh-CN" altLang="en-US" dirty="0"/>
              <a:t>署名占位符</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3" name="图片 8" descr="波浪3资源 2"/>
          <p:cNvSpPr/>
          <p:nvPr/>
        </p:nvSpPr>
        <p:spPr>
          <a:xfrm flipH="1">
            <a:off x="0" y="1166495"/>
            <a:ext cx="5688960" cy="5688960"/>
          </a:xfrm>
          <a:custGeom>
            <a:avLst/>
            <a:gdLst>
              <a:gd name="connsiteX0" fmla="*/ 5688961 w 5688960"/>
              <a:gd name="connsiteY0" fmla="*/ 0 h 5688960"/>
              <a:gd name="connsiteX1" fmla="*/ 5688961 w 5688960"/>
              <a:gd name="connsiteY1" fmla="*/ 5688961 h 5688960"/>
              <a:gd name="connsiteX2" fmla="*/ 0 w 5688960"/>
              <a:gd name="connsiteY2" fmla="*/ 5688961 h 5688960"/>
              <a:gd name="connsiteX3" fmla="*/ 1374264 w 5688960"/>
              <a:gd name="connsiteY3" fmla="*/ 5166681 h 5688960"/>
              <a:gd name="connsiteX4" fmla="*/ 1896543 w 5688960"/>
              <a:gd name="connsiteY4" fmla="*/ 3792417 h 5688960"/>
              <a:gd name="connsiteX5" fmla="*/ 3270808 w 5688960"/>
              <a:gd name="connsiteY5" fmla="*/ 3270138 h 5688960"/>
              <a:gd name="connsiteX6" fmla="*/ 3793087 w 5688960"/>
              <a:gd name="connsiteY6" fmla="*/ 1895740 h 5688960"/>
              <a:gd name="connsiteX7" fmla="*/ 5167485 w 5688960"/>
              <a:gd name="connsiteY7" fmla="*/ 1373461 h 5688960"/>
              <a:gd name="connsiteX8" fmla="*/ 5688961 w 5688960"/>
              <a:gd name="connsiteY8" fmla="*/ 0 h 568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8960" h="5688960">
                <a:moveTo>
                  <a:pt x="5688961" y="0"/>
                </a:moveTo>
                <a:lnTo>
                  <a:pt x="5688961" y="5688961"/>
                </a:lnTo>
                <a:lnTo>
                  <a:pt x="0" y="5688961"/>
                </a:lnTo>
                <a:cubicBezTo>
                  <a:pt x="473935" y="5214758"/>
                  <a:pt x="900195" y="5641018"/>
                  <a:pt x="1374264" y="5166681"/>
                </a:cubicBezTo>
                <a:cubicBezTo>
                  <a:pt x="1848333" y="4692345"/>
                  <a:pt x="1422073" y="4266352"/>
                  <a:pt x="1896543" y="3792417"/>
                </a:cubicBezTo>
                <a:cubicBezTo>
                  <a:pt x="2371014" y="3318482"/>
                  <a:pt x="2796739" y="3744475"/>
                  <a:pt x="3270808" y="3270138"/>
                </a:cubicBezTo>
                <a:cubicBezTo>
                  <a:pt x="3744877" y="2795801"/>
                  <a:pt x="3318616" y="2369809"/>
                  <a:pt x="3793087" y="1895740"/>
                </a:cubicBezTo>
                <a:cubicBezTo>
                  <a:pt x="4267558" y="1421671"/>
                  <a:pt x="4693416" y="1847797"/>
                  <a:pt x="5167485" y="1373461"/>
                </a:cubicBezTo>
                <a:cubicBezTo>
                  <a:pt x="5641554" y="899124"/>
                  <a:pt x="5214624" y="474069"/>
                  <a:pt x="5688961" y="0"/>
                </a:cubicBezTo>
                <a:close/>
              </a:path>
            </a:pathLst>
          </a:custGeom>
          <a:solidFill>
            <a:schemeClr val="accent4"/>
          </a:solidFill>
          <a:ln w="13380" cap="flat">
            <a:noFill/>
            <a:prstDash val="solid"/>
            <a:miter/>
          </a:ln>
        </p:spPr>
        <p:txBody>
          <a:bodyPr rtlCol="0" anchor="ctr"/>
          <a:lstStyle/>
          <a:p>
            <a:endParaRPr lang="zh-CN" altLang="en-US"/>
          </a:p>
        </p:txBody>
      </p:sp>
      <p:sp>
        <p:nvSpPr>
          <p:cNvPr id="7" name="日期占位符 6"/>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4" name="圆角矩形 9"/>
          <p:cNvSpPr/>
          <p:nvPr userDrawn="1">
            <p:custDataLst>
              <p:tags r:id="rId3"/>
            </p:custDataLst>
          </p:nvPr>
        </p:nvSpPr>
        <p:spPr>
          <a:xfrm flipH="1">
            <a:off x="2814955" y="2491740"/>
            <a:ext cx="2459990" cy="1563370"/>
          </a:xfrm>
          <a:prstGeom prst="roundRect">
            <a:avLst>
              <a:gd name="adj" fmla="val 50000"/>
            </a:avLst>
          </a:prstGeom>
          <a:solidFill>
            <a:schemeClr val="accent6">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6" name="组合 5"/>
          <p:cNvGrpSpPr/>
          <p:nvPr userDrawn="1">
            <p:custDataLst>
              <p:tags r:id="rId4"/>
            </p:custDataLst>
          </p:nvPr>
        </p:nvGrpSpPr>
        <p:grpSpPr>
          <a:xfrm>
            <a:off x="5137785" y="4574540"/>
            <a:ext cx="600710" cy="1326515"/>
            <a:chOff x="8651" y="7204"/>
            <a:chExt cx="946" cy="2089"/>
          </a:xfrm>
          <a:solidFill>
            <a:schemeClr val="accent5">
              <a:alpha val="50000"/>
            </a:schemeClr>
          </a:solidFill>
        </p:grpSpPr>
        <p:grpSp>
          <p:nvGrpSpPr>
            <p:cNvPr id="10" name="组合 9"/>
            <p:cNvGrpSpPr/>
            <p:nvPr/>
          </p:nvGrpSpPr>
          <p:grpSpPr>
            <a:xfrm>
              <a:off x="8651" y="9115"/>
              <a:ext cx="945" cy="178"/>
              <a:chOff x="8651" y="9544"/>
              <a:chExt cx="945" cy="178"/>
            </a:xfrm>
            <a:grpFill/>
          </p:grpSpPr>
          <p:sp>
            <p:nvSpPr>
              <p:cNvPr id="20" name="椭圆 19"/>
              <p:cNvSpPr>
                <a:spLocks noChangeAspect="1"/>
              </p:cNvSpPr>
              <p:nvPr>
                <p:custDataLst>
                  <p:tags r:id="rId5"/>
                </p:custDataLst>
              </p:nvPr>
            </p:nvSpPr>
            <p:spPr>
              <a:xfrm rot="5400000" flipH="1">
                <a:off x="9418"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a:spLocks noChangeAspect="1"/>
              </p:cNvSpPr>
              <p:nvPr>
                <p:custDataLst>
                  <p:tags r:id="rId6"/>
                </p:custDataLst>
              </p:nvPr>
            </p:nvSpPr>
            <p:spPr>
              <a:xfrm rot="5400000" flipH="1">
                <a:off x="8651"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1" name="组合 10"/>
            <p:cNvGrpSpPr/>
            <p:nvPr/>
          </p:nvGrpSpPr>
          <p:grpSpPr>
            <a:xfrm>
              <a:off x="8651" y="8478"/>
              <a:ext cx="946" cy="178"/>
              <a:chOff x="8651" y="8764"/>
              <a:chExt cx="946" cy="178"/>
            </a:xfrm>
            <a:grpFill/>
          </p:grpSpPr>
          <p:sp>
            <p:nvSpPr>
              <p:cNvPr id="18" name="椭圆 17"/>
              <p:cNvSpPr>
                <a:spLocks noChangeAspect="1"/>
              </p:cNvSpPr>
              <p:nvPr>
                <p:custDataLst>
                  <p:tags r:id="rId7"/>
                </p:custDataLst>
              </p:nvPr>
            </p:nvSpPr>
            <p:spPr>
              <a:xfrm rot="5400000" flipH="1">
                <a:off x="9419"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椭圆 18"/>
              <p:cNvSpPr>
                <a:spLocks noChangeAspect="1"/>
              </p:cNvSpPr>
              <p:nvPr>
                <p:custDataLst>
                  <p:tags r:id="rId8"/>
                </p:custDataLst>
              </p:nvPr>
            </p:nvSpPr>
            <p:spPr>
              <a:xfrm rot="5400000" flipH="1">
                <a:off x="8651"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2" name="组合 11"/>
            <p:cNvGrpSpPr/>
            <p:nvPr/>
          </p:nvGrpSpPr>
          <p:grpSpPr>
            <a:xfrm>
              <a:off x="8651" y="7841"/>
              <a:ext cx="946" cy="178"/>
              <a:chOff x="8651" y="7984"/>
              <a:chExt cx="946" cy="178"/>
            </a:xfrm>
            <a:grpFill/>
          </p:grpSpPr>
          <p:sp>
            <p:nvSpPr>
              <p:cNvPr id="16" name="椭圆 15"/>
              <p:cNvSpPr>
                <a:spLocks noChangeAspect="1"/>
              </p:cNvSpPr>
              <p:nvPr>
                <p:custDataLst>
                  <p:tags r:id="rId9"/>
                </p:custDataLst>
              </p:nvPr>
            </p:nvSpPr>
            <p:spPr>
              <a:xfrm rot="5400000" flipH="1">
                <a:off x="9419"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椭圆 16"/>
              <p:cNvSpPr>
                <a:spLocks noChangeAspect="1"/>
              </p:cNvSpPr>
              <p:nvPr>
                <p:custDataLst>
                  <p:tags r:id="rId10"/>
                </p:custDataLst>
              </p:nvPr>
            </p:nvSpPr>
            <p:spPr>
              <a:xfrm rot="5400000" flipH="1">
                <a:off x="8651"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3" name="组合 12"/>
            <p:cNvGrpSpPr/>
            <p:nvPr/>
          </p:nvGrpSpPr>
          <p:grpSpPr>
            <a:xfrm>
              <a:off x="8651" y="7204"/>
              <a:ext cx="946" cy="178"/>
              <a:chOff x="8651" y="7204"/>
              <a:chExt cx="946" cy="178"/>
            </a:xfrm>
            <a:grpFill/>
          </p:grpSpPr>
          <p:sp>
            <p:nvSpPr>
              <p:cNvPr id="14" name="椭圆 13"/>
              <p:cNvSpPr>
                <a:spLocks noChangeAspect="1"/>
              </p:cNvSpPr>
              <p:nvPr>
                <p:custDataLst>
                  <p:tags r:id="rId11"/>
                </p:custDataLst>
              </p:nvPr>
            </p:nvSpPr>
            <p:spPr>
              <a:xfrm rot="5400000" flipH="1">
                <a:off x="9419"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a:spLocks noChangeAspect="1"/>
              </p:cNvSpPr>
              <p:nvPr>
                <p:custDataLst>
                  <p:tags r:id="rId12"/>
                </p:custDataLst>
              </p:nvPr>
            </p:nvSpPr>
            <p:spPr>
              <a:xfrm rot="5400000" flipH="1">
                <a:off x="8651"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
        <p:nvSpPr>
          <p:cNvPr id="22" name="椭圆 21"/>
          <p:cNvSpPr>
            <a:spLocks noChangeAspect="1"/>
          </p:cNvSpPr>
          <p:nvPr userDrawn="1">
            <p:custDataLst>
              <p:tags r:id="rId13"/>
            </p:custDataLst>
          </p:nvPr>
        </p:nvSpPr>
        <p:spPr>
          <a:xfrm flipH="1">
            <a:off x="1148715" y="1753235"/>
            <a:ext cx="3039745" cy="3040380"/>
          </a:xfrm>
          <a:prstGeom prst="ellipse">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5" name="组合 24"/>
          <p:cNvGrpSpPr/>
          <p:nvPr userDrawn="1">
            <p:custDataLst>
              <p:tags r:id="rId14"/>
            </p:custDataLst>
          </p:nvPr>
        </p:nvGrpSpPr>
        <p:grpSpPr>
          <a:xfrm rot="5400000">
            <a:off x="1190308" y="172403"/>
            <a:ext cx="467995" cy="1326515"/>
            <a:chOff x="8651" y="7205"/>
            <a:chExt cx="737" cy="2089"/>
          </a:xfrm>
          <a:solidFill>
            <a:schemeClr val="accent2"/>
          </a:solidFill>
        </p:grpSpPr>
        <p:grpSp>
          <p:nvGrpSpPr>
            <p:cNvPr id="26" name="组合 25"/>
            <p:cNvGrpSpPr/>
            <p:nvPr/>
          </p:nvGrpSpPr>
          <p:grpSpPr>
            <a:xfrm>
              <a:off x="8651" y="9115"/>
              <a:ext cx="736" cy="179"/>
              <a:chOff x="8651" y="9544"/>
              <a:chExt cx="736" cy="179"/>
            </a:xfrm>
            <a:grpFill/>
          </p:grpSpPr>
          <p:sp>
            <p:nvSpPr>
              <p:cNvPr id="36" name="椭圆 35"/>
              <p:cNvSpPr>
                <a:spLocks noChangeAspect="1"/>
              </p:cNvSpPr>
              <p:nvPr>
                <p:custDataLst>
                  <p:tags r:id="rId15"/>
                </p:custDataLst>
              </p:nvPr>
            </p:nvSpPr>
            <p:spPr>
              <a:xfrm rot="5400000" flipH="1">
                <a:off x="9208"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7" name="椭圆 36"/>
              <p:cNvSpPr>
                <a:spLocks noChangeAspect="1"/>
              </p:cNvSpPr>
              <p:nvPr>
                <p:custDataLst>
                  <p:tags r:id="rId16"/>
                </p:custDataLst>
              </p:nvPr>
            </p:nvSpPr>
            <p:spPr>
              <a:xfrm rot="5400000" flipH="1">
                <a:off x="8651"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7" name="组合 26"/>
            <p:cNvGrpSpPr/>
            <p:nvPr/>
          </p:nvGrpSpPr>
          <p:grpSpPr>
            <a:xfrm>
              <a:off x="8651" y="8479"/>
              <a:ext cx="737" cy="178"/>
              <a:chOff x="8651" y="8765"/>
              <a:chExt cx="737" cy="178"/>
            </a:xfrm>
            <a:grpFill/>
          </p:grpSpPr>
          <p:sp>
            <p:nvSpPr>
              <p:cNvPr id="34" name="椭圆 33"/>
              <p:cNvSpPr>
                <a:spLocks noChangeAspect="1"/>
              </p:cNvSpPr>
              <p:nvPr>
                <p:custDataLst>
                  <p:tags r:id="rId17"/>
                </p:custDataLst>
              </p:nvPr>
            </p:nvSpPr>
            <p:spPr>
              <a:xfrm rot="5400000" flipH="1">
                <a:off x="9209"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椭圆 34"/>
              <p:cNvSpPr>
                <a:spLocks noChangeAspect="1"/>
              </p:cNvSpPr>
              <p:nvPr>
                <p:custDataLst>
                  <p:tags r:id="rId18"/>
                </p:custDataLst>
              </p:nvPr>
            </p:nvSpPr>
            <p:spPr>
              <a:xfrm rot="5400000" flipH="1">
                <a:off x="8651"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8" name="组合 27"/>
            <p:cNvGrpSpPr/>
            <p:nvPr/>
          </p:nvGrpSpPr>
          <p:grpSpPr>
            <a:xfrm>
              <a:off x="8651" y="7842"/>
              <a:ext cx="737" cy="178"/>
              <a:chOff x="8651" y="7985"/>
              <a:chExt cx="737" cy="178"/>
            </a:xfrm>
            <a:grpFill/>
          </p:grpSpPr>
          <p:sp>
            <p:nvSpPr>
              <p:cNvPr id="32" name="椭圆 31"/>
              <p:cNvSpPr>
                <a:spLocks noChangeAspect="1"/>
              </p:cNvSpPr>
              <p:nvPr>
                <p:custDataLst>
                  <p:tags r:id="rId19"/>
                </p:custDataLst>
              </p:nvPr>
            </p:nvSpPr>
            <p:spPr>
              <a:xfrm rot="5400000" flipH="1">
                <a:off x="9209"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a:spLocks noChangeAspect="1"/>
              </p:cNvSpPr>
              <p:nvPr>
                <p:custDataLst>
                  <p:tags r:id="rId20"/>
                </p:custDataLst>
              </p:nvPr>
            </p:nvSpPr>
            <p:spPr>
              <a:xfrm rot="5400000" flipH="1">
                <a:off x="8651"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9" name="组合 28"/>
            <p:cNvGrpSpPr/>
            <p:nvPr/>
          </p:nvGrpSpPr>
          <p:grpSpPr>
            <a:xfrm>
              <a:off x="8651" y="7205"/>
              <a:ext cx="737" cy="178"/>
              <a:chOff x="8651" y="7205"/>
              <a:chExt cx="737" cy="178"/>
            </a:xfrm>
            <a:grpFill/>
          </p:grpSpPr>
          <p:sp>
            <p:nvSpPr>
              <p:cNvPr id="30" name="椭圆 29"/>
              <p:cNvSpPr>
                <a:spLocks noChangeAspect="1"/>
              </p:cNvSpPr>
              <p:nvPr>
                <p:custDataLst>
                  <p:tags r:id="rId21"/>
                </p:custDataLst>
              </p:nvPr>
            </p:nvSpPr>
            <p:spPr>
              <a:xfrm rot="5400000" flipH="1">
                <a:off x="9209"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a:spLocks noChangeAspect="1"/>
              </p:cNvSpPr>
              <p:nvPr>
                <p:custDataLst>
                  <p:tags r:id="rId22"/>
                </p:custDataLst>
              </p:nvPr>
            </p:nvSpPr>
            <p:spPr>
              <a:xfrm rot="5400000" flipH="1">
                <a:off x="8651"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
        <p:nvSpPr>
          <p:cNvPr id="38" name="任意多边形: 形状 37"/>
          <p:cNvSpPr/>
          <p:nvPr userDrawn="1">
            <p:custDataLst>
              <p:tags r:id="rId23"/>
            </p:custDataLst>
          </p:nvPr>
        </p:nvSpPr>
        <p:spPr>
          <a:xfrm>
            <a:off x="0" y="5255895"/>
            <a:ext cx="1689100" cy="1172846"/>
          </a:xfrm>
          <a:custGeom>
            <a:avLst/>
            <a:gdLst>
              <a:gd name="connsiteX0" fmla="*/ 0 w 1689100"/>
              <a:gd name="connsiteY0" fmla="*/ 0 h 1172846"/>
              <a:gd name="connsiteX1" fmla="*/ 1102677 w 1689100"/>
              <a:gd name="connsiteY1" fmla="*/ 0 h 1172846"/>
              <a:gd name="connsiteX2" fmla="*/ 1677186 w 1689100"/>
              <a:gd name="connsiteY2" fmla="*/ 468238 h 1172846"/>
              <a:gd name="connsiteX3" fmla="*/ 1689100 w 1689100"/>
              <a:gd name="connsiteY3" fmla="*/ 586423 h 1172846"/>
              <a:gd name="connsiteX4" fmla="*/ 1677186 w 1689100"/>
              <a:gd name="connsiteY4" fmla="*/ 704607 h 1172846"/>
              <a:gd name="connsiteX5" fmla="*/ 1102677 w 1689100"/>
              <a:gd name="connsiteY5" fmla="*/ 1172845 h 1172846"/>
              <a:gd name="connsiteX6" fmla="*/ 0 w 1689100"/>
              <a:gd name="connsiteY6" fmla="*/ 1172846 h 1172846"/>
              <a:gd name="connsiteX7" fmla="*/ 0 w 1689100"/>
              <a:gd name="connsiteY7" fmla="*/ 0 h 117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9100" h="1172846">
                <a:moveTo>
                  <a:pt x="0" y="0"/>
                </a:moveTo>
                <a:lnTo>
                  <a:pt x="1102677" y="0"/>
                </a:lnTo>
                <a:cubicBezTo>
                  <a:pt x="1386065" y="0"/>
                  <a:pt x="1622504" y="201016"/>
                  <a:pt x="1677186" y="468238"/>
                </a:cubicBezTo>
                <a:lnTo>
                  <a:pt x="1689100" y="586423"/>
                </a:lnTo>
                <a:lnTo>
                  <a:pt x="1677186" y="704607"/>
                </a:lnTo>
                <a:cubicBezTo>
                  <a:pt x="1622504" y="971830"/>
                  <a:pt x="1386065" y="1172845"/>
                  <a:pt x="1102677" y="1172845"/>
                </a:cubicBezTo>
                <a:lnTo>
                  <a:pt x="0" y="1172846"/>
                </a:lnTo>
                <a:lnTo>
                  <a:pt x="0" y="0"/>
                </a:lnTo>
                <a:close/>
              </a:path>
            </a:pathLst>
          </a:cu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hasCustomPrompt="1"/>
            <p:custDataLst>
              <p:tags r:id="rId24"/>
            </p:custDataLst>
          </p:nvPr>
        </p:nvSpPr>
        <p:spPr>
          <a:xfrm>
            <a:off x="1205556" y="1883753"/>
            <a:ext cx="2880000" cy="1644003"/>
          </a:xfrm>
        </p:spPr>
        <p:txBody>
          <a:bodyPr anchor="b">
            <a:normAutofit/>
          </a:bodyPr>
          <a:lstStyle>
            <a:lvl1pPr algn="ctr" rtl="0">
              <a:defRPr sz="6000">
                <a:solidFill>
                  <a:schemeClr val="bg1"/>
                </a:solidFill>
              </a:defRPr>
            </a:lvl1pPr>
          </a:lstStyle>
          <a:p>
            <a:r>
              <a:rPr lang="zh-CN" altLang="en-US" dirty="0"/>
              <a:t>标题</a:t>
            </a:r>
            <a:endParaRPr lang="zh-CN" altLang="en-US" dirty="0"/>
          </a:p>
        </p:txBody>
      </p:sp>
      <p:sp>
        <p:nvSpPr>
          <p:cNvPr id="3" name="文本占位符 2"/>
          <p:cNvSpPr>
            <a:spLocks noGrp="1"/>
          </p:cNvSpPr>
          <p:nvPr>
            <p:ph type="body" idx="1" hasCustomPrompt="1"/>
            <p:custDataLst>
              <p:tags r:id="rId25"/>
            </p:custDataLst>
          </p:nvPr>
        </p:nvSpPr>
        <p:spPr>
          <a:xfrm>
            <a:off x="1205557" y="3616668"/>
            <a:ext cx="2880000" cy="1071220"/>
          </a:xfrm>
        </p:spPr>
        <p:txBody>
          <a:bodyPr anchor="t"/>
          <a:lstStyle>
            <a:lvl1pPr marL="0" indent="0" algn="ctr">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副标题</a:t>
            </a:r>
            <a:endParaRPr lang="zh-CN" altLang="en-US" dirty="0"/>
          </a:p>
        </p:txBody>
      </p:sp>
      <p:sp>
        <p:nvSpPr>
          <p:cNvPr id="8" name="页脚占位符 7"/>
          <p:cNvSpPr>
            <a:spLocks noGrp="1"/>
          </p:cNvSpPr>
          <p:nvPr>
            <p:ph type="ftr" sz="quarter" idx="11"/>
            <p:custDataLst>
              <p:tags r:id="rId26"/>
            </p:custDataLst>
          </p:nvPr>
        </p:nvSpPr>
        <p:spPr/>
        <p:txBody>
          <a:bodyPr/>
          <a:lstStyle/>
          <a:p>
            <a:endParaRPr lang="zh-CN" altLang="en-US"/>
          </a:p>
        </p:txBody>
      </p:sp>
      <p:sp>
        <p:nvSpPr>
          <p:cNvPr id="9" name="灯片编号占位符 8"/>
          <p:cNvSpPr>
            <a:spLocks noGrp="1"/>
          </p:cNvSpPr>
          <p:nvPr>
            <p:ph type="sldNum" sz="quarter" idx="12"/>
            <p:custDataLst>
              <p:tags r:id="rId2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10" name="图片 4" descr="波浪3资源 2"/>
          <p:cNvSpPr/>
          <p:nvPr/>
        </p:nvSpPr>
        <p:spPr>
          <a:xfrm flipH="1">
            <a:off x="0" y="1972310"/>
            <a:ext cx="4883505" cy="4883505"/>
          </a:xfrm>
          <a:custGeom>
            <a:avLst/>
            <a:gdLst>
              <a:gd name="connsiteX0" fmla="*/ 4883506 w 4883505"/>
              <a:gd name="connsiteY0" fmla="*/ 0 h 4883505"/>
              <a:gd name="connsiteX1" fmla="*/ 4883506 w 4883505"/>
              <a:gd name="connsiteY1" fmla="*/ 4883506 h 4883505"/>
              <a:gd name="connsiteX2" fmla="*/ 0 w 4883505"/>
              <a:gd name="connsiteY2" fmla="*/ 4883506 h 4883505"/>
              <a:gd name="connsiteX3" fmla="*/ 1179693 w 4883505"/>
              <a:gd name="connsiteY3" fmla="*/ 4435172 h 4883505"/>
              <a:gd name="connsiteX4" fmla="*/ 1628027 w 4883505"/>
              <a:gd name="connsiteY4" fmla="*/ 3255479 h 4883505"/>
              <a:gd name="connsiteX5" fmla="*/ 2807720 w 4883505"/>
              <a:gd name="connsiteY5" fmla="*/ 2807145 h 4883505"/>
              <a:gd name="connsiteX6" fmla="*/ 3256054 w 4883505"/>
              <a:gd name="connsiteY6" fmla="*/ 1627337 h 4883505"/>
              <a:gd name="connsiteX7" fmla="*/ 4435862 w 4883505"/>
              <a:gd name="connsiteY7" fmla="*/ 1179003 h 4883505"/>
              <a:gd name="connsiteX8" fmla="*/ 4883506 w 4883505"/>
              <a:gd name="connsiteY8" fmla="*/ 0 h 488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3505" h="4883505">
                <a:moveTo>
                  <a:pt x="4883506" y="0"/>
                </a:moveTo>
                <a:lnTo>
                  <a:pt x="4883506" y="4883506"/>
                </a:lnTo>
                <a:lnTo>
                  <a:pt x="0" y="4883506"/>
                </a:lnTo>
                <a:cubicBezTo>
                  <a:pt x="406834" y="4476442"/>
                  <a:pt x="772744" y="4842351"/>
                  <a:pt x="1179693" y="4435172"/>
                </a:cubicBezTo>
                <a:cubicBezTo>
                  <a:pt x="1586642" y="4027993"/>
                  <a:pt x="1220733" y="3662313"/>
                  <a:pt x="1628027" y="3255479"/>
                </a:cubicBezTo>
                <a:cubicBezTo>
                  <a:pt x="2035321" y="2848645"/>
                  <a:pt x="2400771" y="3214324"/>
                  <a:pt x="2807720" y="2807145"/>
                </a:cubicBezTo>
                <a:cubicBezTo>
                  <a:pt x="3214669" y="2399966"/>
                  <a:pt x="2848760" y="2034286"/>
                  <a:pt x="3256054" y="1627337"/>
                </a:cubicBezTo>
                <a:cubicBezTo>
                  <a:pt x="3663348" y="1220388"/>
                  <a:pt x="4028913" y="1586182"/>
                  <a:pt x="4435862" y="1179003"/>
                </a:cubicBezTo>
                <a:cubicBezTo>
                  <a:pt x="4842811" y="771824"/>
                  <a:pt x="4476327" y="406949"/>
                  <a:pt x="4883506" y="0"/>
                </a:cubicBezTo>
                <a:close/>
              </a:path>
            </a:pathLst>
          </a:custGeom>
          <a:solidFill>
            <a:schemeClr val="accent1"/>
          </a:solidFill>
          <a:ln w="11475" cap="flat">
            <a:noFill/>
            <a:prstDash val="solid"/>
            <a:miter/>
          </a:ln>
        </p:spPr>
        <p:txBody>
          <a:bodyPr rtlCol="0" anchor="ctr"/>
          <a:lstStyle/>
          <a:p>
            <a:endParaRPr lang="zh-CN" altLang="en-US"/>
          </a:p>
        </p:txBody>
      </p:sp>
      <p:sp>
        <p:nvSpPr>
          <p:cNvPr id="3" name="图片 6" descr="波浪3资源 2"/>
          <p:cNvSpPr/>
          <p:nvPr/>
        </p:nvSpPr>
        <p:spPr>
          <a:xfrm flipV="1">
            <a:off x="8143875" y="0"/>
            <a:ext cx="4046315" cy="4046315"/>
          </a:xfrm>
          <a:custGeom>
            <a:avLst/>
            <a:gdLst>
              <a:gd name="connsiteX0" fmla="*/ 4046315 w 4046315"/>
              <a:gd name="connsiteY0" fmla="*/ 0 h 4046315"/>
              <a:gd name="connsiteX1" fmla="*/ 4046315 w 4046315"/>
              <a:gd name="connsiteY1" fmla="*/ 4046315 h 4046315"/>
              <a:gd name="connsiteX2" fmla="*/ 0 w 4046315"/>
              <a:gd name="connsiteY2" fmla="*/ 4046315 h 4046315"/>
              <a:gd name="connsiteX3" fmla="*/ 977456 w 4046315"/>
              <a:gd name="connsiteY3" fmla="*/ 3674840 h 4046315"/>
              <a:gd name="connsiteX4" fmla="*/ 1348931 w 4046315"/>
              <a:gd name="connsiteY4" fmla="*/ 2697385 h 4046315"/>
              <a:gd name="connsiteX5" fmla="*/ 2326386 w 4046315"/>
              <a:gd name="connsiteY5" fmla="*/ 2325910 h 4046315"/>
              <a:gd name="connsiteX6" fmla="*/ 2697861 w 4046315"/>
              <a:gd name="connsiteY6" fmla="*/ 1348359 h 4046315"/>
              <a:gd name="connsiteX7" fmla="*/ 3675412 w 4046315"/>
              <a:gd name="connsiteY7" fmla="*/ 976884 h 4046315"/>
              <a:gd name="connsiteX8" fmla="*/ 4046315 w 4046315"/>
              <a:gd name="connsiteY8" fmla="*/ 0 h 404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46315" h="4046315">
                <a:moveTo>
                  <a:pt x="4046315" y="0"/>
                </a:moveTo>
                <a:lnTo>
                  <a:pt x="4046315" y="4046315"/>
                </a:lnTo>
                <a:lnTo>
                  <a:pt x="0" y="4046315"/>
                </a:lnTo>
                <a:cubicBezTo>
                  <a:pt x="337090" y="3709035"/>
                  <a:pt x="640271" y="4012216"/>
                  <a:pt x="977456" y="3674840"/>
                </a:cubicBezTo>
                <a:cubicBezTo>
                  <a:pt x="1314641" y="3337465"/>
                  <a:pt x="1011460" y="3034474"/>
                  <a:pt x="1348931" y="2697385"/>
                </a:cubicBezTo>
                <a:cubicBezTo>
                  <a:pt x="1686401" y="2360295"/>
                  <a:pt x="1989201" y="2663285"/>
                  <a:pt x="2326386" y="2325910"/>
                </a:cubicBezTo>
                <a:cubicBezTo>
                  <a:pt x="2663571" y="1988534"/>
                  <a:pt x="2360390" y="1685544"/>
                  <a:pt x="2697861" y="1348359"/>
                </a:cubicBezTo>
                <a:cubicBezTo>
                  <a:pt x="3035332" y="1011174"/>
                  <a:pt x="3338227" y="1314260"/>
                  <a:pt x="3675412" y="976884"/>
                </a:cubicBezTo>
                <a:cubicBezTo>
                  <a:pt x="4012597" y="639509"/>
                  <a:pt x="3708940" y="337185"/>
                  <a:pt x="4046315" y="0"/>
                </a:cubicBezTo>
                <a:close/>
              </a:path>
            </a:pathLst>
          </a:custGeom>
          <a:solidFill>
            <a:schemeClr val="accent5">
              <a:lumMod val="40000"/>
              <a:lumOff val="60000"/>
            </a:schemeClr>
          </a:solidFill>
          <a:ln w="9525" cap="flat">
            <a:noFill/>
            <a:prstDash val="solid"/>
            <a:miter/>
          </a:ln>
        </p:spPr>
        <p:txBody>
          <a:bodyPr rtlCol="0" anchor="ctr"/>
          <a:lstStyle/>
          <a:p>
            <a:endParaRPr lang="zh-CN" altLang="en-US"/>
          </a:p>
        </p:txBody>
      </p:sp>
      <p:sp>
        <p:nvSpPr>
          <p:cNvPr id="11" name="椭圆 10"/>
          <p:cNvSpPr/>
          <p:nvPr userDrawn="1">
            <p:custDataLst>
              <p:tags r:id="rId2"/>
            </p:custDataLst>
          </p:nvPr>
        </p:nvSpPr>
        <p:spPr>
          <a:xfrm>
            <a:off x="1337945" y="4248785"/>
            <a:ext cx="1040130" cy="104013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椭圆 11"/>
          <p:cNvSpPr/>
          <p:nvPr userDrawn="1">
            <p:custDataLst>
              <p:tags r:id="rId3"/>
            </p:custDataLst>
          </p:nvPr>
        </p:nvSpPr>
        <p:spPr>
          <a:xfrm>
            <a:off x="1191895" y="4102735"/>
            <a:ext cx="1332230" cy="133223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椭圆 12"/>
          <p:cNvSpPr/>
          <p:nvPr userDrawn="1">
            <p:custDataLst>
              <p:tags r:id="rId4"/>
            </p:custDataLst>
          </p:nvPr>
        </p:nvSpPr>
        <p:spPr>
          <a:xfrm>
            <a:off x="1048385" y="3959225"/>
            <a:ext cx="1620520" cy="162052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椭圆 13"/>
          <p:cNvSpPr/>
          <p:nvPr userDrawn="1">
            <p:custDataLst>
              <p:tags r:id="rId5"/>
            </p:custDataLst>
          </p:nvPr>
        </p:nvSpPr>
        <p:spPr>
          <a:xfrm>
            <a:off x="908685" y="3819525"/>
            <a:ext cx="1899920" cy="189992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p:nvPr userDrawn="1">
            <p:custDataLst>
              <p:tags r:id="rId6"/>
            </p:custDataLst>
          </p:nvPr>
        </p:nvSpPr>
        <p:spPr>
          <a:xfrm>
            <a:off x="756285" y="3667125"/>
            <a:ext cx="2204085" cy="2204085"/>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椭圆 16"/>
          <p:cNvSpPr/>
          <p:nvPr userDrawn="1">
            <p:custDataLst>
              <p:tags r:id="rId7"/>
            </p:custDataLst>
          </p:nvPr>
        </p:nvSpPr>
        <p:spPr>
          <a:xfrm>
            <a:off x="9814560" y="1293495"/>
            <a:ext cx="992505" cy="992505"/>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椭圆 17"/>
          <p:cNvSpPr/>
          <p:nvPr userDrawn="1">
            <p:custDataLst>
              <p:tags r:id="rId8"/>
            </p:custDataLst>
          </p:nvPr>
        </p:nvSpPr>
        <p:spPr>
          <a:xfrm>
            <a:off x="9675495" y="1154430"/>
            <a:ext cx="1271270" cy="1271270"/>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椭圆 18"/>
          <p:cNvSpPr/>
          <p:nvPr userDrawn="1">
            <p:custDataLst>
              <p:tags r:id="rId9"/>
            </p:custDataLst>
          </p:nvPr>
        </p:nvSpPr>
        <p:spPr>
          <a:xfrm>
            <a:off x="9538335" y="1017270"/>
            <a:ext cx="1546225" cy="1546225"/>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椭圆 19"/>
          <p:cNvSpPr/>
          <p:nvPr userDrawn="1">
            <p:custDataLst>
              <p:tags r:id="rId10"/>
            </p:custDataLst>
          </p:nvPr>
        </p:nvSpPr>
        <p:spPr>
          <a:xfrm>
            <a:off x="9404985" y="883920"/>
            <a:ext cx="1812925" cy="1812925"/>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userDrawn="1">
            <p:custDataLst>
              <p:tags r:id="rId11"/>
            </p:custDataLst>
          </p:nvPr>
        </p:nvSpPr>
        <p:spPr>
          <a:xfrm>
            <a:off x="9259570" y="738505"/>
            <a:ext cx="2103120" cy="2103120"/>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2"/>
            </p:custDataLst>
          </p:nvPr>
        </p:nvSpPr>
        <p:spPr>
          <a:xfrm>
            <a:off x="1526400" y="3266144"/>
            <a:ext cx="9144000" cy="2006395"/>
          </a:xfrm>
        </p:spPr>
        <p:txBody>
          <a:bodyPr anchor="t">
            <a:normAutofit/>
          </a:bodyPr>
          <a:lstStyle>
            <a:lvl1pPr algn="ctr">
              <a:defRPr sz="4800"/>
            </a:lvl1pPr>
          </a:lstStyle>
          <a:p>
            <a:r>
              <a:rPr lang="zh-CN" altLang="en-US" dirty="0"/>
              <a:t>单击编辑母版标题样式</a:t>
            </a:r>
            <a:endParaRPr lang="zh-CN" altLang="en-US" dirty="0"/>
          </a:p>
        </p:txBody>
      </p:sp>
      <p:sp>
        <p:nvSpPr>
          <p:cNvPr id="4" name="日期占位符 3"/>
          <p:cNvSpPr>
            <a:spLocks noGrp="1"/>
          </p:cNvSpPr>
          <p:nvPr>
            <p:ph type="dt" sz="half" idx="10"/>
            <p:custDataLst>
              <p:tags r:id="rId1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p:txBody>
          <a:bodyPr/>
          <a:lstStyle/>
          <a:p>
            <a:fld id="{BE5F26B5-172A-4DC2-B0B7-181CFC56B87C}" type="slidenum">
              <a:rPr lang="zh-CN" altLang="en-US" smtClean="0"/>
            </a:fld>
            <a:endParaRPr lang="zh-CN" altLang="en-US"/>
          </a:p>
        </p:txBody>
      </p:sp>
      <p:sp>
        <p:nvSpPr>
          <p:cNvPr id="8" name="文本占位符 7"/>
          <p:cNvSpPr>
            <a:spLocks noGrp="1"/>
          </p:cNvSpPr>
          <p:nvPr>
            <p:ph type="body" sz="quarter" idx="13" hasCustomPrompt="1"/>
            <p:custDataLst>
              <p:tags r:id="rId16"/>
            </p:custDataLst>
          </p:nvPr>
        </p:nvSpPr>
        <p:spPr>
          <a:xfrm>
            <a:off x="1524000" y="856666"/>
            <a:ext cx="9144000" cy="2203901"/>
          </a:xfrm>
        </p:spPr>
        <p:txBody>
          <a:bodyPr anchor="b">
            <a:normAutofit/>
          </a:bodyPr>
          <a:lstStyle>
            <a:lvl1pPr marL="0" indent="0" algn="ctr">
              <a:buNone/>
              <a:defRPr sz="6000" b="1">
                <a:ln>
                  <a:solidFill>
                    <a:schemeClr val="accent4">
                      <a:alpha val="40000"/>
                    </a:schemeClr>
                  </a:solidFill>
                </a:ln>
                <a:noFill/>
              </a:defRPr>
            </a:lvl1pPr>
          </a:lstStyle>
          <a:p>
            <a:pPr lvl="0"/>
            <a:r>
              <a:rPr lang="zh-CN" altLang="en-US" dirty="0"/>
              <a:t>节编号</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38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39788" y="1364400"/>
            <a:ext cx="5157787"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061275"/>
            <a:ext cx="5157787"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64400"/>
            <a:ext cx="5183188"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061275"/>
            <a:ext cx="5183188"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838200" y="360000"/>
            <a:ext cx="10515600" cy="58176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838200" y="1296000"/>
            <a:ext cx="10514012" cy="57600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endParaRPr lang="zh-CN" altLang="en-US" dirty="0"/>
          </a:p>
        </p:txBody>
      </p:sp>
      <p:sp>
        <p:nvSpPr>
          <p:cNvPr id="7" name="日期占位符 6"/>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图片 8" descr="波浪3资源 2"/>
          <p:cNvSpPr/>
          <p:nvPr/>
        </p:nvSpPr>
        <p:spPr>
          <a:xfrm>
            <a:off x="5334000" y="0"/>
            <a:ext cx="6854934" cy="6854934"/>
          </a:xfrm>
          <a:custGeom>
            <a:avLst/>
            <a:gdLst>
              <a:gd name="connsiteX0" fmla="*/ 6854934 w 6854934"/>
              <a:gd name="connsiteY0" fmla="*/ 0 h 6854934"/>
              <a:gd name="connsiteX1" fmla="*/ 6854934 w 6854934"/>
              <a:gd name="connsiteY1" fmla="*/ 6854934 h 6854934"/>
              <a:gd name="connsiteX2" fmla="*/ 0 w 6854934"/>
              <a:gd name="connsiteY2" fmla="*/ 6854934 h 6854934"/>
              <a:gd name="connsiteX3" fmla="*/ 1655925 w 6854934"/>
              <a:gd name="connsiteY3" fmla="*/ 6225612 h 6854934"/>
              <a:gd name="connsiteX4" fmla="*/ 2285247 w 6854934"/>
              <a:gd name="connsiteY4" fmla="*/ 4569687 h 6854934"/>
              <a:gd name="connsiteX5" fmla="*/ 3941172 w 6854934"/>
              <a:gd name="connsiteY5" fmla="*/ 3940365 h 6854934"/>
              <a:gd name="connsiteX6" fmla="*/ 4570494 w 6854934"/>
              <a:gd name="connsiteY6" fmla="*/ 2284279 h 6854934"/>
              <a:gd name="connsiteX7" fmla="*/ 6226580 w 6854934"/>
              <a:gd name="connsiteY7" fmla="*/ 1654956 h 6854934"/>
              <a:gd name="connsiteX8" fmla="*/ 6854934 w 6854934"/>
              <a:gd name="connsiteY8" fmla="*/ 0 h 685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4934" h="6854934">
                <a:moveTo>
                  <a:pt x="6854934" y="0"/>
                </a:moveTo>
                <a:lnTo>
                  <a:pt x="6854934" y="6854934"/>
                </a:lnTo>
                <a:lnTo>
                  <a:pt x="0" y="6854934"/>
                </a:lnTo>
                <a:cubicBezTo>
                  <a:pt x="571070" y="6283542"/>
                  <a:pt x="1084694" y="6797166"/>
                  <a:pt x="1655925" y="6225612"/>
                </a:cubicBezTo>
                <a:cubicBezTo>
                  <a:pt x="2227156" y="5654058"/>
                  <a:pt x="1713532" y="5140757"/>
                  <a:pt x="2285247" y="4569687"/>
                </a:cubicBezTo>
                <a:cubicBezTo>
                  <a:pt x="2856962" y="3998618"/>
                  <a:pt x="3369941" y="4511919"/>
                  <a:pt x="3941172" y="3940365"/>
                </a:cubicBezTo>
                <a:cubicBezTo>
                  <a:pt x="4512403" y="3368811"/>
                  <a:pt x="3998779" y="2855510"/>
                  <a:pt x="4570494" y="2284279"/>
                </a:cubicBezTo>
                <a:cubicBezTo>
                  <a:pt x="5142210" y="1713048"/>
                  <a:pt x="5655349" y="2226510"/>
                  <a:pt x="6226580" y="1654956"/>
                </a:cubicBezTo>
                <a:cubicBezTo>
                  <a:pt x="6797811" y="1083403"/>
                  <a:pt x="6283381" y="571231"/>
                  <a:pt x="6854934" y="0"/>
                </a:cubicBezTo>
                <a:close/>
              </a:path>
            </a:pathLst>
          </a:custGeom>
          <a:solidFill>
            <a:schemeClr val="accent4"/>
          </a:solidFill>
          <a:ln w="16136" cap="flat">
            <a:noFill/>
            <a:prstDash val="solid"/>
            <a:miter/>
          </a:ln>
        </p:spPr>
        <p:txBody>
          <a:bodyPr rtlCol="0" anchor="ctr"/>
          <a:lstStyle/>
          <a:p>
            <a:endParaRPr lang="zh-CN" altLang="en-US">
              <a:solidFill>
                <a:schemeClr val="accent4"/>
              </a:solidFill>
            </a:endParaRPr>
          </a:p>
        </p:txBody>
      </p:sp>
      <p:sp>
        <p:nvSpPr>
          <p:cNvPr id="23" name="椭圆 22"/>
          <p:cNvSpPr>
            <a:spLocks noChangeAspect="1"/>
          </p:cNvSpPr>
          <p:nvPr userDrawn="1">
            <p:custDataLst>
              <p:tags r:id="rId2"/>
            </p:custDataLst>
          </p:nvPr>
        </p:nvSpPr>
        <p:spPr>
          <a:xfrm rot="10800000">
            <a:off x="8393430" y="658495"/>
            <a:ext cx="113665"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25" name="椭圆 24"/>
          <p:cNvSpPr>
            <a:spLocks noChangeAspect="1"/>
          </p:cNvSpPr>
          <p:nvPr userDrawn="1">
            <p:custDataLst>
              <p:tags r:id="rId3"/>
            </p:custDataLst>
          </p:nvPr>
        </p:nvSpPr>
        <p:spPr>
          <a:xfrm rot="10800000">
            <a:off x="8393430" y="1012190"/>
            <a:ext cx="113665"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21" name="椭圆 20"/>
          <p:cNvSpPr>
            <a:spLocks noChangeAspect="1"/>
          </p:cNvSpPr>
          <p:nvPr userDrawn="1">
            <p:custDataLst>
              <p:tags r:id="rId4"/>
            </p:custDataLst>
          </p:nvPr>
        </p:nvSpPr>
        <p:spPr>
          <a:xfrm rot="10800000">
            <a:off x="8797925" y="65786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22" name="椭圆 21"/>
          <p:cNvSpPr>
            <a:spLocks noChangeAspect="1"/>
          </p:cNvSpPr>
          <p:nvPr userDrawn="1">
            <p:custDataLst>
              <p:tags r:id="rId5"/>
            </p:custDataLst>
          </p:nvPr>
        </p:nvSpPr>
        <p:spPr>
          <a:xfrm rot="10800000">
            <a:off x="8797925" y="101219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17" name="椭圆 16"/>
          <p:cNvSpPr>
            <a:spLocks noChangeAspect="1"/>
          </p:cNvSpPr>
          <p:nvPr userDrawn="1">
            <p:custDataLst>
              <p:tags r:id="rId6"/>
            </p:custDataLst>
          </p:nvPr>
        </p:nvSpPr>
        <p:spPr>
          <a:xfrm rot="10800000">
            <a:off x="9202420" y="65786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19" name="椭圆 18"/>
          <p:cNvSpPr>
            <a:spLocks noChangeAspect="1"/>
          </p:cNvSpPr>
          <p:nvPr userDrawn="1">
            <p:custDataLst>
              <p:tags r:id="rId7"/>
            </p:custDataLst>
          </p:nvPr>
        </p:nvSpPr>
        <p:spPr>
          <a:xfrm rot="10800000">
            <a:off x="9202420" y="101219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15" name="椭圆 14"/>
          <p:cNvSpPr>
            <a:spLocks noChangeAspect="1"/>
          </p:cNvSpPr>
          <p:nvPr userDrawn="1">
            <p:custDataLst>
              <p:tags r:id="rId8"/>
            </p:custDataLst>
          </p:nvPr>
        </p:nvSpPr>
        <p:spPr>
          <a:xfrm rot="10800000">
            <a:off x="9606915" y="65786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16" name="椭圆 15"/>
          <p:cNvSpPr>
            <a:spLocks noChangeAspect="1"/>
          </p:cNvSpPr>
          <p:nvPr userDrawn="1">
            <p:custDataLst>
              <p:tags r:id="rId9"/>
            </p:custDataLst>
          </p:nvPr>
        </p:nvSpPr>
        <p:spPr>
          <a:xfrm rot="10800000">
            <a:off x="9606915" y="101219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26" name="任意多边形: 形状 25"/>
          <p:cNvSpPr/>
          <p:nvPr userDrawn="1">
            <p:custDataLst>
              <p:tags r:id="rId10"/>
            </p:custDataLst>
          </p:nvPr>
        </p:nvSpPr>
        <p:spPr>
          <a:xfrm>
            <a:off x="9776460" y="4785995"/>
            <a:ext cx="2415540" cy="1172846"/>
          </a:xfrm>
          <a:custGeom>
            <a:avLst/>
            <a:gdLst>
              <a:gd name="connsiteX0" fmla="*/ 586423 w 2415540"/>
              <a:gd name="connsiteY0" fmla="*/ 0 h 1172846"/>
              <a:gd name="connsiteX1" fmla="*/ 2415540 w 2415540"/>
              <a:gd name="connsiteY1" fmla="*/ 0 h 1172846"/>
              <a:gd name="connsiteX2" fmla="*/ 2415540 w 2415540"/>
              <a:gd name="connsiteY2" fmla="*/ 1172846 h 1172846"/>
              <a:gd name="connsiteX3" fmla="*/ 586423 w 2415540"/>
              <a:gd name="connsiteY3" fmla="*/ 1172845 h 1172846"/>
              <a:gd name="connsiteX4" fmla="*/ 11914 w 2415540"/>
              <a:gd name="connsiteY4" fmla="*/ 704607 h 1172846"/>
              <a:gd name="connsiteX5" fmla="*/ 0 w 2415540"/>
              <a:gd name="connsiteY5" fmla="*/ 586423 h 1172846"/>
              <a:gd name="connsiteX6" fmla="*/ 11914 w 2415540"/>
              <a:gd name="connsiteY6" fmla="*/ 468238 h 1172846"/>
              <a:gd name="connsiteX7" fmla="*/ 586423 w 2415540"/>
              <a:gd name="connsiteY7" fmla="*/ 0 h 117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540" h="1172846">
                <a:moveTo>
                  <a:pt x="586423" y="0"/>
                </a:moveTo>
                <a:lnTo>
                  <a:pt x="2415540" y="0"/>
                </a:lnTo>
                <a:lnTo>
                  <a:pt x="2415540" y="1172846"/>
                </a:lnTo>
                <a:lnTo>
                  <a:pt x="586423" y="1172845"/>
                </a:lnTo>
                <a:cubicBezTo>
                  <a:pt x="303035" y="1172845"/>
                  <a:pt x="66596" y="971830"/>
                  <a:pt x="11914" y="704607"/>
                </a:cubicBezTo>
                <a:lnTo>
                  <a:pt x="0" y="586423"/>
                </a:lnTo>
                <a:lnTo>
                  <a:pt x="11914" y="468238"/>
                </a:lnTo>
                <a:cubicBezTo>
                  <a:pt x="66596" y="201016"/>
                  <a:pt x="303035" y="0"/>
                  <a:pt x="5864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28" name="任意多边形: 形状 27"/>
          <p:cNvSpPr/>
          <p:nvPr userDrawn="1">
            <p:custDataLst>
              <p:tags r:id="rId11"/>
            </p:custDataLst>
          </p:nvPr>
        </p:nvSpPr>
        <p:spPr>
          <a:xfrm>
            <a:off x="1626870" y="0"/>
            <a:ext cx="1257935" cy="628650"/>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solidFill>
                <a:schemeClr val="lt1"/>
              </a:solidFill>
            </a:endParaRPr>
          </a:p>
        </p:txBody>
      </p:sp>
      <p:sp>
        <p:nvSpPr>
          <p:cNvPr id="29" name="任意多边形: 形状 28"/>
          <p:cNvSpPr/>
          <p:nvPr userDrawn="1">
            <p:custDataLst>
              <p:tags r:id="rId12"/>
            </p:custDataLst>
          </p:nvPr>
        </p:nvSpPr>
        <p:spPr>
          <a:xfrm>
            <a:off x="1452880" y="0"/>
            <a:ext cx="1605915" cy="802640"/>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solidFill>
                <a:schemeClr val="lt1"/>
              </a:solidFill>
            </a:endParaRPr>
          </a:p>
          <a:p>
            <a:pPr algn="ctr"/>
            <a:endParaRPr lang="en-US" altLang="zh-CN" dirty="0">
              <a:solidFill>
                <a:schemeClr val="lt1"/>
              </a:solidFill>
            </a:endParaRPr>
          </a:p>
        </p:txBody>
      </p:sp>
      <p:sp>
        <p:nvSpPr>
          <p:cNvPr id="30" name="任意多边形: 形状 29"/>
          <p:cNvSpPr/>
          <p:nvPr userDrawn="1">
            <p:custDataLst>
              <p:tags r:id="rId13"/>
            </p:custDataLst>
          </p:nvPr>
        </p:nvSpPr>
        <p:spPr>
          <a:xfrm>
            <a:off x="1285240" y="0"/>
            <a:ext cx="1941195" cy="97091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solidFill>
                <a:schemeClr val="lt1"/>
              </a:solidFill>
            </a:endParaRPr>
          </a:p>
          <a:p>
            <a:pPr algn="ctr"/>
            <a:endParaRPr lang="en-US" altLang="zh-CN" dirty="0">
              <a:solidFill>
                <a:schemeClr val="lt1"/>
              </a:solidFill>
            </a:endParaRPr>
          </a:p>
        </p:txBody>
      </p:sp>
      <p:sp>
        <p:nvSpPr>
          <p:cNvPr id="31" name="任意多边形: 形状 30"/>
          <p:cNvSpPr/>
          <p:nvPr userDrawn="1">
            <p:custDataLst>
              <p:tags r:id="rId14"/>
            </p:custDataLst>
          </p:nvPr>
        </p:nvSpPr>
        <p:spPr>
          <a:xfrm>
            <a:off x="1103630" y="0"/>
            <a:ext cx="2304415" cy="115252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solidFill>
                <a:schemeClr val="lt1"/>
              </a:solidFill>
            </a:endParaRPr>
          </a:p>
          <a:p>
            <a:pPr algn="ctr"/>
            <a:endParaRPr lang="en-US" altLang="zh-CN" dirty="0">
              <a:solidFill>
                <a:schemeClr val="lt1"/>
              </a:solidFill>
            </a:endParaRPr>
          </a:p>
        </p:txBody>
      </p:sp>
      <p:sp>
        <p:nvSpPr>
          <p:cNvPr id="32" name="任意多边形: 形状 31"/>
          <p:cNvSpPr/>
          <p:nvPr userDrawn="1">
            <p:custDataLst>
              <p:tags r:id="rId15"/>
            </p:custDataLst>
          </p:nvPr>
        </p:nvSpPr>
        <p:spPr>
          <a:xfrm>
            <a:off x="890905" y="0"/>
            <a:ext cx="2728595" cy="136461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2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solidFill>
                <a:schemeClr val="lt1"/>
              </a:solidFill>
            </a:endParaRPr>
          </a:p>
          <a:p>
            <a:pPr algn="ctr"/>
            <a:endParaRPr lang="en-US" altLang="zh-CN" dirty="0">
              <a:solidFill>
                <a:schemeClr val="lt1"/>
              </a:solidFill>
            </a:endParaRPr>
          </a:p>
        </p:txBody>
      </p:sp>
      <p:sp>
        <p:nvSpPr>
          <p:cNvPr id="2" name="标题 1"/>
          <p:cNvSpPr>
            <a:spLocks noGrp="1"/>
          </p:cNvSpPr>
          <p:nvPr>
            <p:ph type="ctrTitle" hasCustomPrompt="1"/>
            <p:custDataLst>
              <p:tags r:id="rId16"/>
            </p:custDataLst>
          </p:nvPr>
        </p:nvSpPr>
        <p:spPr>
          <a:xfrm>
            <a:off x="838200" y="1200313"/>
            <a:ext cx="8768398" cy="2255687"/>
          </a:xfrm>
        </p:spPr>
        <p:txBody>
          <a:bodyPr anchor="b"/>
          <a:lstStyle>
            <a:lvl1pPr algn="l">
              <a:lnSpc>
                <a:spcPct val="100000"/>
              </a:lnSpc>
              <a:defRPr sz="6000"/>
            </a:lvl1pPr>
          </a:lstStyle>
          <a:p>
            <a:r>
              <a:rPr lang="zh-CN" altLang="en-US" dirty="0"/>
              <a:t>单击编辑母版标题样式</a:t>
            </a:r>
            <a:endParaRPr lang="zh-CN" altLang="en-US" dirty="0"/>
          </a:p>
        </p:txBody>
      </p:sp>
      <p:sp>
        <p:nvSpPr>
          <p:cNvPr id="4" name="日期占位符 3"/>
          <p:cNvSpPr>
            <a:spLocks noGrp="1"/>
          </p:cNvSpPr>
          <p:nvPr>
            <p:ph type="dt" sz="half" idx="10"/>
            <p:custDataLst>
              <p:tags r:id="rId17"/>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8"/>
            </p:custDataLst>
          </p:nvPr>
        </p:nvSpPr>
        <p:spPr/>
        <p:txBody>
          <a:bodyPr/>
          <a:lstStyle/>
          <a:p>
            <a:endParaRPr lang="zh-CN" altLang="en-US"/>
          </a:p>
        </p:txBody>
      </p:sp>
      <p:sp>
        <p:nvSpPr>
          <p:cNvPr id="6" name="灯片编号占位符 5"/>
          <p:cNvSpPr>
            <a:spLocks noGrp="1"/>
          </p:cNvSpPr>
          <p:nvPr>
            <p:ph type="sldNum" sz="quarter" idx="12"/>
            <p:custDataLst>
              <p:tags r:id="rId19"/>
            </p:custDataLst>
          </p:nvPr>
        </p:nvSpPr>
        <p:spPr>
          <a:xfrm>
            <a:off x="8610600" y="6356350"/>
            <a:ext cx="2743200" cy="365125"/>
          </a:xfrm>
        </p:spPr>
        <p:txBody>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20"/>
            </p:custDataLst>
          </p:nvPr>
        </p:nvSpPr>
        <p:spPr>
          <a:xfrm>
            <a:off x="886326" y="5123536"/>
            <a:ext cx="5711905" cy="834976"/>
          </a:xfrm>
        </p:spPr>
        <p:txBody>
          <a:bodyPr anchor="b">
            <a:normAutofit/>
          </a:bodyPr>
          <a:lstStyle>
            <a:lvl1pPr marL="0" indent="0">
              <a:lnSpc>
                <a:spcPct val="100000"/>
              </a:lnSpc>
              <a:buNone/>
              <a:defRPr sz="1600" b="1">
                <a:solidFill>
                  <a:schemeClr val="accent4"/>
                </a:solidFill>
              </a:defRPr>
            </a:lvl1pPr>
          </a:lstStyle>
          <a:p>
            <a:pPr lvl="0"/>
            <a:r>
              <a:rPr lang="zh-CN" altLang="en-US" dirty="0"/>
              <a:t>公司名占位符</a:t>
            </a:r>
            <a:endParaRPr lang="zh-CN" altLang="en-US" dirty="0"/>
          </a:p>
        </p:txBody>
      </p:sp>
      <p:sp>
        <p:nvSpPr>
          <p:cNvPr id="14" name="文本占位符 13"/>
          <p:cNvSpPr>
            <a:spLocks noGrp="1"/>
          </p:cNvSpPr>
          <p:nvPr>
            <p:ph type="body" sz="quarter" idx="14" hasCustomPrompt="1"/>
            <p:custDataLst>
              <p:tags r:id="rId21"/>
            </p:custDataLst>
          </p:nvPr>
        </p:nvSpPr>
        <p:spPr>
          <a:xfrm>
            <a:off x="3718231" y="3919467"/>
            <a:ext cx="2880000" cy="1025602"/>
          </a:xfrm>
        </p:spPr>
        <p:txBody>
          <a:bodyPr anchor="t">
            <a:normAutofit/>
          </a:bodyPr>
          <a:lstStyle>
            <a:lvl1pPr marL="0" indent="0" algn="l">
              <a:lnSpc>
                <a:spcPct val="100000"/>
              </a:lnSpc>
              <a:buNone/>
              <a:defRPr sz="1600">
                <a:solidFill>
                  <a:schemeClr val="accent3"/>
                </a:solidFill>
              </a:defRPr>
            </a:lvl1pPr>
          </a:lstStyle>
          <a:p>
            <a:pPr lvl="0"/>
            <a:r>
              <a:rPr lang="zh-CN" altLang="en-US" dirty="0"/>
              <a:t>日期时间占位符</a:t>
            </a:r>
            <a:endParaRPr lang="zh-CN" altLang="en-US" dirty="0"/>
          </a:p>
        </p:txBody>
      </p:sp>
      <p:sp>
        <p:nvSpPr>
          <p:cNvPr id="24" name="文本占位符 23"/>
          <p:cNvSpPr>
            <a:spLocks noGrp="1"/>
          </p:cNvSpPr>
          <p:nvPr>
            <p:ph type="body" sz="quarter" idx="17" hasCustomPrompt="1"/>
            <p:custDataLst>
              <p:tags r:id="rId22"/>
            </p:custDataLst>
          </p:nvPr>
        </p:nvSpPr>
        <p:spPr>
          <a:xfrm>
            <a:off x="886326" y="3921543"/>
            <a:ext cx="2743200" cy="1025602"/>
          </a:xfrm>
        </p:spPr>
        <p:txBody>
          <a:bodyPr anchor="t">
            <a:normAutofit/>
          </a:bodyPr>
          <a:lstStyle>
            <a:lvl1pPr marL="0" indent="0" algn="l">
              <a:lnSpc>
                <a:spcPct val="100000"/>
              </a:lnSpc>
              <a:buNone/>
              <a:defRPr sz="1600">
                <a:solidFill>
                  <a:schemeClr val="accent3"/>
                </a:solidFill>
              </a:defRPr>
            </a:lvl1pPr>
          </a:lstStyle>
          <a:p>
            <a:pPr lvl="0"/>
            <a:r>
              <a:rPr lang="zh-CN" altLang="en-US" dirty="0"/>
              <a:t>署名占位符</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任意多边形: 形状 6" descr="波浪2资源 2"/>
          <p:cNvSpPr/>
          <p:nvPr userDrawn="1">
            <p:custDataLst>
              <p:tags r:id="rId2"/>
            </p:custDataLst>
          </p:nvPr>
        </p:nvSpPr>
        <p:spPr>
          <a:xfrm>
            <a:off x="6887209" y="669925"/>
            <a:ext cx="5304791" cy="6192323"/>
          </a:xfrm>
          <a:custGeom>
            <a:avLst/>
            <a:gdLst>
              <a:gd name="connsiteX0" fmla="*/ 4946557 w 5304791"/>
              <a:gd name="connsiteY0" fmla="*/ 0 h 6192323"/>
              <a:gd name="connsiteX1" fmla="*/ 5304791 w 5304791"/>
              <a:gd name="connsiteY1" fmla="*/ 0 h 6192323"/>
              <a:gd name="connsiteX2" fmla="*/ 5304791 w 5304791"/>
              <a:gd name="connsiteY2" fmla="*/ 6192323 h 6192323"/>
              <a:gd name="connsiteX3" fmla="*/ 0 w 5304791"/>
              <a:gd name="connsiteY3" fmla="*/ 6192323 h 6192323"/>
              <a:gd name="connsiteX4" fmla="*/ 0 w 5304791"/>
              <a:gd name="connsiteY4" fmla="*/ 4946212 h 6192323"/>
              <a:gd name="connsiteX5" fmla="*/ 818112 w 5304791"/>
              <a:gd name="connsiteY5" fmla="*/ 4128101 h 6192323"/>
              <a:gd name="connsiteX6" fmla="*/ 1295478 w 5304791"/>
              <a:gd name="connsiteY6" fmla="*/ 4128101 h 6192323"/>
              <a:gd name="connsiteX7" fmla="*/ 2064682 w 5304791"/>
              <a:gd name="connsiteY7" fmla="*/ 3358897 h 6192323"/>
              <a:gd name="connsiteX8" fmla="*/ 2064682 w 5304791"/>
              <a:gd name="connsiteY8" fmla="*/ 2881645 h 6192323"/>
              <a:gd name="connsiteX9" fmla="*/ 2882794 w 5304791"/>
              <a:gd name="connsiteY9" fmla="*/ 2063648 h 6192323"/>
              <a:gd name="connsiteX10" fmla="*/ 3360159 w 5304791"/>
              <a:gd name="connsiteY10" fmla="*/ 2063648 h 6192323"/>
              <a:gd name="connsiteX11" fmla="*/ 4129363 w 5304791"/>
              <a:gd name="connsiteY11" fmla="*/ 1294444 h 6192323"/>
              <a:gd name="connsiteX12" fmla="*/ 4129363 w 5304791"/>
              <a:gd name="connsiteY12" fmla="*/ 818112 h 6192323"/>
              <a:gd name="connsiteX13" fmla="*/ 4946557 w 5304791"/>
              <a:gd name="connsiteY13" fmla="*/ 0 h 619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04791" h="6192323">
                <a:moveTo>
                  <a:pt x="4946557" y="0"/>
                </a:moveTo>
                <a:lnTo>
                  <a:pt x="5304791" y="0"/>
                </a:lnTo>
                <a:lnTo>
                  <a:pt x="5304791" y="6192323"/>
                </a:lnTo>
                <a:lnTo>
                  <a:pt x="0" y="6192323"/>
                </a:lnTo>
                <a:lnTo>
                  <a:pt x="0" y="4946212"/>
                </a:lnTo>
                <a:cubicBezTo>
                  <a:pt x="-63" y="4494356"/>
                  <a:pt x="366255" y="4128032"/>
                  <a:pt x="818112" y="4128101"/>
                </a:cubicBezTo>
                <a:lnTo>
                  <a:pt x="1295478" y="4128101"/>
                </a:lnTo>
                <a:cubicBezTo>
                  <a:pt x="1720296" y="4128101"/>
                  <a:pt x="2064682" y="3783715"/>
                  <a:pt x="2064682" y="3358897"/>
                </a:cubicBezTo>
                <a:lnTo>
                  <a:pt x="2064682" y="2881645"/>
                </a:lnTo>
                <a:cubicBezTo>
                  <a:pt x="2064682" y="2429836"/>
                  <a:pt x="2430984" y="2063580"/>
                  <a:pt x="2882794" y="2063648"/>
                </a:cubicBezTo>
                <a:lnTo>
                  <a:pt x="3360159" y="2063648"/>
                </a:lnTo>
                <a:cubicBezTo>
                  <a:pt x="3784978" y="2063648"/>
                  <a:pt x="4129363" y="1719263"/>
                  <a:pt x="4129363" y="1294444"/>
                </a:cubicBezTo>
                <a:lnTo>
                  <a:pt x="4129363" y="818112"/>
                </a:lnTo>
                <a:cubicBezTo>
                  <a:pt x="4129295" y="366613"/>
                  <a:pt x="4495057" y="444"/>
                  <a:pt x="4946557" y="0"/>
                </a:cubicBezTo>
                <a:close/>
              </a:path>
            </a:pathLst>
          </a:custGeom>
          <a:solidFill>
            <a:schemeClr val="accent1"/>
          </a:solidFill>
          <a:ln w="11469" cap="flat">
            <a:noFill/>
            <a:prstDash val="solid"/>
            <a:miter/>
          </a:ln>
        </p:spPr>
        <p:txBody>
          <a:bodyPr rtlCol="0" anchor="ctr"/>
          <a:lstStyle/>
          <a:p>
            <a:endParaRPr lang="zh-CN" altLang="en-US"/>
          </a:p>
        </p:txBody>
      </p:sp>
      <p:sp>
        <p:nvSpPr>
          <p:cNvPr id="9" name="椭圆 8"/>
          <p:cNvSpPr/>
          <p:nvPr userDrawn="1">
            <p:custDataLst>
              <p:tags r:id="rId3"/>
            </p:custDataLst>
          </p:nvPr>
        </p:nvSpPr>
        <p:spPr>
          <a:xfrm>
            <a:off x="6767195" y="4498975"/>
            <a:ext cx="1087755" cy="1087755"/>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椭圆 10"/>
          <p:cNvSpPr/>
          <p:nvPr userDrawn="1">
            <p:custDataLst>
              <p:tags r:id="rId4"/>
            </p:custDataLst>
          </p:nvPr>
        </p:nvSpPr>
        <p:spPr>
          <a:xfrm>
            <a:off x="6614795" y="4346575"/>
            <a:ext cx="1393190" cy="1393190"/>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椭圆 11"/>
          <p:cNvSpPr/>
          <p:nvPr userDrawn="1">
            <p:custDataLst>
              <p:tags r:id="rId5"/>
            </p:custDataLst>
          </p:nvPr>
        </p:nvSpPr>
        <p:spPr>
          <a:xfrm>
            <a:off x="6464300" y="4196080"/>
            <a:ext cx="1694180" cy="1694180"/>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椭圆 12"/>
          <p:cNvSpPr/>
          <p:nvPr userDrawn="1">
            <p:custDataLst>
              <p:tags r:id="rId6"/>
            </p:custDataLst>
          </p:nvPr>
        </p:nvSpPr>
        <p:spPr>
          <a:xfrm>
            <a:off x="6318250" y="4050030"/>
            <a:ext cx="1986280" cy="1986280"/>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p:nvPr userDrawn="1">
            <p:custDataLst>
              <p:tags r:id="rId7"/>
            </p:custDataLst>
          </p:nvPr>
        </p:nvSpPr>
        <p:spPr>
          <a:xfrm>
            <a:off x="6158865" y="3890645"/>
            <a:ext cx="2304415" cy="2304415"/>
          </a:xfrm>
          <a:prstGeom prst="ellipse">
            <a:avLst/>
          </a:prstGeom>
          <a:noFill/>
          <a:ln>
            <a:solidFill>
              <a:schemeClr val="accent5">
                <a:alpha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6" name="组合 15"/>
          <p:cNvGrpSpPr/>
          <p:nvPr userDrawn="1">
            <p:custDataLst>
              <p:tags r:id="rId8"/>
            </p:custDataLst>
          </p:nvPr>
        </p:nvGrpSpPr>
        <p:grpSpPr>
          <a:xfrm rot="5400000">
            <a:off x="1183958" y="384810"/>
            <a:ext cx="328295" cy="850900"/>
            <a:chOff x="8651" y="7205"/>
            <a:chExt cx="807" cy="2089"/>
          </a:xfrm>
          <a:solidFill>
            <a:schemeClr val="accent5"/>
          </a:solidFill>
        </p:grpSpPr>
        <p:grpSp>
          <p:nvGrpSpPr>
            <p:cNvPr id="17" name="组合 16"/>
            <p:cNvGrpSpPr/>
            <p:nvPr/>
          </p:nvGrpSpPr>
          <p:grpSpPr>
            <a:xfrm>
              <a:off x="8651" y="9115"/>
              <a:ext cx="806" cy="179"/>
              <a:chOff x="8651" y="9544"/>
              <a:chExt cx="806" cy="179"/>
            </a:xfrm>
            <a:grpFill/>
          </p:grpSpPr>
          <p:sp>
            <p:nvSpPr>
              <p:cNvPr id="30" name="椭圆 29"/>
              <p:cNvSpPr>
                <a:spLocks noChangeAspect="1"/>
              </p:cNvSpPr>
              <p:nvPr>
                <p:custDataLst>
                  <p:tags r:id="rId9"/>
                </p:custDataLst>
              </p:nvPr>
            </p:nvSpPr>
            <p:spPr>
              <a:xfrm rot="5400000" flipH="1">
                <a:off x="9278"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a:spLocks noChangeAspect="1"/>
              </p:cNvSpPr>
              <p:nvPr>
                <p:custDataLst>
                  <p:tags r:id="rId10"/>
                </p:custDataLst>
              </p:nvPr>
            </p:nvSpPr>
            <p:spPr>
              <a:xfrm rot="5400000" flipH="1">
                <a:off x="8651"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9" name="组合 18"/>
            <p:cNvGrpSpPr/>
            <p:nvPr/>
          </p:nvGrpSpPr>
          <p:grpSpPr>
            <a:xfrm>
              <a:off x="8651" y="8479"/>
              <a:ext cx="807" cy="178"/>
              <a:chOff x="8651" y="8765"/>
              <a:chExt cx="807" cy="178"/>
            </a:xfrm>
            <a:grpFill/>
          </p:grpSpPr>
          <p:sp>
            <p:nvSpPr>
              <p:cNvPr id="28" name="椭圆 27"/>
              <p:cNvSpPr>
                <a:spLocks noChangeAspect="1"/>
              </p:cNvSpPr>
              <p:nvPr>
                <p:custDataLst>
                  <p:tags r:id="rId11"/>
                </p:custDataLst>
              </p:nvPr>
            </p:nvSpPr>
            <p:spPr>
              <a:xfrm rot="5400000" flipH="1">
                <a:off x="9279"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 name="椭圆 28"/>
              <p:cNvSpPr>
                <a:spLocks noChangeAspect="1"/>
              </p:cNvSpPr>
              <p:nvPr>
                <p:custDataLst>
                  <p:tags r:id="rId12"/>
                </p:custDataLst>
              </p:nvPr>
            </p:nvSpPr>
            <p:spPr>
              <a:xfrm rot="5400000" flipH="1">
                <a:off x="8651"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1" name="组合 20"/>
            <p:cNvGrpSpPr/>
            <p:nvPr/>
          </p:nvGrpSpPr>
          <p:grpSpPr>
            <a:xfrm>
              <a:off x="8651" y="7842"/>
              <a:ext cx="807" cy="178"/>
              <a:chOff x="8651" y="7985"/>
              <a:chExt cx="807" cy="178"/>
            </a:xfrm>
            <a:grpFill/>
          </p:grpSpPr>
          <p:sp>
            <p:nvSpPr>
              <p:cNvPr id="26" name="椭圆 25"/>
              <p:cNvSpPr>
                <a:spLocks noChangeAspect="1"/>
              </p:cNvSpPr>
              <p:nvPr>
                <p:custDataLst>
                  <p:tags r:id="rId13"/>
                </p:custDataLst>
              </p:nvPr>
            </p:nvSpPr>
            <p:spPr>
              <a:xfrm rot="5400000" flipH="1">
                <a:off x="9279"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椭圆 26"/>
              <p:cNvSpPr>
                <a:spLocks noChangeAspect="1"/>
              </p:cNvSpPr>
              <p:nvPr>
                <p:custDataLst>
                  <p:tags r:id="rId14"/>
                </p:custDataLst>
              </p:nvPr>
            </p:nvSpPr>
            <p:spPr>
              <a:xfrm rot="5400000" flipH="1">
                <a:off x="8651"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2" name="组合 21"/>
            <p:cNvGrpSpPr/>
            <p:nvPr/>
          </p:nvGrpSpPr>
          <p:grpSpPr>
            <a:xfrm>
              <a:off x="8651" y="7205"/>
              <a:ext cx="807" cy="178"/>
              <a:chOff x="8651" y="7205"/>
              <a:chExt cx="807" cy="178"/>
            </a:xfrm>
            <a:grpFill/>
          </p:grpSpPr>
          <p:sp>
            <p:nvSpPr>
              <p:cNvPr id="23" name="椭圆 22"/>
              <p:cNvSpPr>
                <a:spLocks noChangeAspect="1"/>
              </p:cNvSpPr>
              <p:nvPr>
                <p:custDataLst>
                  <p:tags r:id="rId15"/>
                </p:custDataLst>
              </p:nvPr>
            </p:nvSpPr>
            <p:spPr>
              <a:xfrm rot="5400000" flipH="1">
                <a:off x="9279"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椭圆 24"/>
              <p:cNvSpPr>
                <a:spLocks noChangeAspect="1"/>
              </p:cNvSpPr>
              <p:nvPr>
                <p:custDataLst>
                  <p:tags r:id="rId16"/>
                </p:custDataLst>
              </p:nvPr>
            </p:nvSpPr>
            <p:spPr>
              <a:xfrm rot="5400000" flipH="1">
                <a:off x="8651"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
        <p:nvSpPr>
          <p:cNvPr id="32" name="任意多边形: 形状 31" descr="波浪1资源 1"/>
          <p:cNvSpPr/>
          <p:nvPr userDrawn="1">
            <p:custDataLst>
              <p:tags r:id="rId17"/>
            </p:custDataLst>
          </p:nvPr>
        </p:nvSpPr>
        <p:spPr>
          <a:xfrm>
            <a:off x="9172576" y="2862604"/>
            <a:ext cx="3019425" cy="3993396"/>
          </a:xfrm>
          <a:custGeom>
            <a:avLst/>
            <a:gdLst>
              <a:gd name="connsiteX0" fmla="*/ 3019425 w 3019425"/>
              <a:gd name="connsiteY0" fmla="*/ 0 h 3993396"/>
              <a:gd name="connsiteX1" fmla="*/ 3019425 w 3019425"/>
              <a:gd name="connsiteY1" fmla="*/ 3993396 h 3993396"/>
              <a:gd name="connsiteX2" fmla="*/ 0 w 3019425"/>
              <a:gd name="connsiteY2" fmla="*/ 3993396 h 3993396"/>
              <a:gd name="connsiteX3" fmla="*/ 0 w 3019425"/>
              <a:gd name="connsiteY3" fmla="*/ 3117146 h 3993396"/>
              <a:gd name="connsiteX4" fmla="*/ 460299 w 3019425"/>
              <a:gd name="connsiteY4" fmla="*/ 2656847 h 3993396"/>
              <a:gd name="connsiteX5" fmla="*/ 876250 w 3019425"/>
              <a:gd name="connsiteY5" fmla="*/ 2656847 h 3993396"/>
              <a:gd name="connsiteX6" fmla="*/ 1336549 w 3019425"/>
              <a:gd name="connsiteY6" fmla="*/ 2196783 h 3993396"/>
              <a:gd name="connsiteX7" fmla="*/ 1336549 w 3019425"/>
              <a:gd name="connsiteY7" fmla="*/ 2196666 h 3993396"/>
              <a:gd name="connsiteX8" fmla="*/ 1336549 w 3019425"/>
              <a:gd name="connsiteY8" fmla="*/ 1780714 h 3993396"/>
              <a:gd name="connsiteX9" fmla="*/ 1796731 w 3019425"/>
              <a:gd name="connsiteY9" fmla="*/ 1320415 h 3993396"/>
              <a:gd name="connsiteX10" fmla="*/ 2212800 w 3019425"/>
              <a:gd name="connsiteY10" fmla="*/ 1320415 h 3993396"/>
              <a:gd name="connsiteX11" fmla="*/ 2672981 w 3019425"/>
              <a:gd name="connsiteY11" fmla="*/ 860234 h 3993396"/>
              <a:gd name="connsiteX12" fmla="*/ 2672981 w 3019425"/>
              <a:gd name="connsiteY12" fmla="*/ 860116 h 3993396"/>
              <a:gd name="connsiteX13" fmla="*/ 2672981 w 3019425"/>
              <a:gd name="connsiteY13" fmla="*/ 444400 h 3993396"/>
              <a:gd name="connsiteX14" fmla="*/ 2954111 w 3019425"/>
              <a:gd name="connsiteY14" fmla="*/ 20274 h 3993396"/>
              <a:gd name="connsiteX15" fmla="*/ 3019425 w 3019425"/>
              <a:gd name="connsiteY15" fmla="*/ 0 h 399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19425" h="3993396">
                <a:moveTo>
                  <a:pt x="3019425" y="0"/>
                </a:moveTo>
                <a:lnTo>
                  <a:pt x="3019425" y="3993396"/>
                </a:lnTo>
                <a:lnTo>
                  <a:pt x="0" y="3993396"/>
                </a:lnTo>
                <a:lnTo>
                  <a:pt x="0" y="3117146"/>
                </a:lnTo>
                <a:cubicBezTo>
                  <a:pt x="0" y="2862930"/>
                  <a:pt x="206083" y="2656847"/>
                  <a:pt x="460299" y="2656847"/>
                </a:cubicBezTo>
                <a:lnTo>
                  <a:pt x="876250" y="2656847"/>
                </a:lnTo>
                <a:cubicBezTo>
                  <a:pt x="1130402" y="2656912"/>
                  <a:pt x="1336484" y="2450934"/>
                  <a:pt x="1336549" y="2196783"/>
                </a:cubicBezTo>
                <a:cubicBezTo>
                  <a:pt x="1336549" y="2196744"/>
                  <a:pt x="1336549" y="2196705"/>
                  <a:pt x="1336549" y="2196666"/>
                </a:cubicBezTo>
                <a:lnTo>
                  <a:pt x="1336549" y="1780714"/>
                </a:lnTo>
                <a:cubicBezTo>
                  <a:pt x="1336549" y="1526544"/>
                  <a:pt x="1542561" y="1320480"/>
                  <a:pt x="1796731" y="1320415"/>
                </a:cubicBezTo>
                <a:lnTo>
                  <a:pt x="2212800" y="1320415"/>
                </a:lnTo>
                <a:cubicBezTo>
                  <a:pt x="2466951" y="1320415"/>
                  <a:pt x="2672981" y="1114385"/>
                  <a:pt x="2672981" y="860234"/>
                </a:cubicBezTo>
                <a:cubicBezTo>
                  <a:pt x="2672981" y="860195"/>
                  <a:pt x="2672981" y="860155"/>
                  <a:pt x="2672981" y="860116"/>
                </a:cubicBezTo>
                <a:lnTo>
                  <a:pt x="2672981" y="444400"/>
                </a:lnTo>
                <a:cubicBezTo>
                  <a:pt x="2672981" y="253738"/>
                  <a:pt x="2788903" y="90151"/>
                  <a:pt x="2954111" y="20274"/>
                </a:cubicBezTo>
                <a:lnTo>
                  <a:pt x="3019425" y="0"/>
                </a:lnTo>
                <a:close/>
              </a:path>
            </a:pathLst>
          </a:custGeom>
          <a:solidFill>
            <a:schemeClr val="accent4"/>
          </a:solidFill>
          <a:ln w="11760" cap="flat">
            <a:noFill/>
            <a:prstDash val="solid"/>
            <a:miter/>
          </a:ln>
        </p:spPr>
        <p:txBody>
          <a:bodyPr rtlCol="0" anchor="ctr"/>
          <a:lstStyle/>
          <a:p>
            <a:endParaRPr lang="zh-CN" altLang="en-US"/>
          </a:p>
        </p:txBody>
      </p:sp>
      <p:grpSp>
        <p:nvGrpSpPr>
          <p:cNvPr id="33" name="组合 32"/>
          <p:cNvGrpSpPr/>
          <p:nvPr userDrawn="1">
            <p:custDataLst>
              <p:tags r:id="rId18"/>
            </p:custDataLst>
          </p:nvPr>
        </p:nvGrpSpPr>
        <p:grpSpPr>
          <a:xfrm>
            <a:off x="3089660" y="0"/>
            <a:ext cx="2728840" cy="1364420"/>
            <a:chOff x="3089660" y="0"/>
            <a:chExt cx="2728840" cy="1364420"/>
          </a:xfrm>
        </p:grpSpPr>
        <p:sp>
          <p:nvSpPr>
            <p:cNvPr id="34" name="任意多边形: 形状 33"/>
            <p:cNvSpPr/>
            <p:nvPr>
              <p:custDataLst>
                <p:tags r:id="rId19"/>
              </p:custDataLst>
            </p:nvPr>
          </p:nvSpPr>
          <p:spPr>
            <a:xfrm>
              <a:off x="3825125" y="0"/>
              <a:ext cx="1257910" cy="62895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35" name="任意多边形: 形状 34"/>
            <p:cNvSpPr/>
            <p:nvPr>
              <p:custDataLst>
                <p:tags r:id="rId20"/>
              </p:custDataLst>
            </p:nvPr>
          </p:nvSpPr>
          <p:spPr>
            <a:xfrm>
              <a:off x="3651277" y="0"/>
              <a:ext cx="1605606" cy="802804"/>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6" name="任意多边形: 形状 35"/>
            <p:cNvSpPr/>
            <p:nvPr>
              <p:custDataLst>
                <p:tags r:id="rId21"/>
              </p:custDataLst>
            </p:nvPr>
          </p:nvSpPr>
          <p:spPr>
            <a:xfrm>
              <a:off x="3483452" y="0"/>
              <a:ext cx="1941257" cy="970629"/>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7" name="任意多边形: 形状 36"/>
            <p:cNvSpPr/>
            <p:nvPr>
              <p:custDataLst>
                <p:tags r:id="rId22"/>
              </p:custDataLst>
            </p:nvPr>
          </p:nvSpPr>
          <p:spPr>
            <a:xfrm>
              <a:off x="3301845" y="0"/>
              <a:ext cx="2304471" cy="1152236"/>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8" name="任意多边形: 形状 37"/>
            <p:cNvSpPr/>
            <p:nvPr>
              <p:custDataLst>
                <p:tags r:id="rId23"/>
              </p:custDataLst>
            </p:nvPr>
          </p:nvSpPr>
          <p:spPr>
            <a:xfrm>
              <a:off x="3089660" y="0"/>
              <a:ext cx="2728840" cy="1364420"/>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grpSp>
      <p:sp>
        <p:nvSpPr>
          <p:cNvPr id="2" name="标题 1"/>
          <p:cNvSpPr>
            <a:spLocks noGrp="1"/>
          </p:cNvSpPr>
          <p:nvPr>
            <p:ph type="ctrTitle" hasCustomPrompt="1"/>
            <p:custDataLst>
              <p:tags r:id="rId24"/>
            </p:custDataLst>
          </p:nvPr>
        </p:nvSpPr>
        <p:spPr>
          <a:xfrm>
            <a:off x="838200" y="2131488"/>
            <a:ext cx="8708376" cy="1800000"/>
          </a:xfrm>
        </p:spPr>
        <p:txBody>
          <a:bodyPr anchor="t">
            <a:normAutofit/>
          </a:bodyPr>
          <a:lstStyle>
            <a:lvl1pPr algn="l">
              <a:lnSpc>
                <a:spcPct val="100000"/>
              </a:lnSpc>
              <a:defRPr sz="5400">
                <a:solidFill>
                  <a:schemeClr val="accent4"/>
                </a:solidFill>
              </a:defRPr>
            </a:lvl1pPr>
          </a:lstStyle>
          <a:p>
            <a:r>
              <a:rPr lang="zh-CN" altLang="en-US" dirty="0"/>
              <a:t>单击此处编辑母版</a:t>
            </a:r>
            <a:br>
              <a:rPr lang="en-US" altLang="zh-CN" dirty="0"/>
            </a:br>
            <a:r>
              <a:rPr lang="zh-CN" altLang="en-US" dirty="0"/>
              <a:t>标题样式</a:t>
            </a:r>
            <a:endParaRPr lang="zh-CN" altLang="en-US" dirty="0"/>
          </a:p>
        </p:txBody>
      </p:sp>
      <p:sp>
        <p:nvSpPr>
          <p:cNvPr id="4" name="日期占位符 3"/>
          <p:cNvSpPr>
            <a:spLocks noGrp="1"/>
          </p:cNvSpPr>
          <p:nvPr>
            <p:ph type="dt" sz="half" idx="10"/>
            <p:custDataLst>
              <p:tags r:id="rId25"/>
            </p:custDataLst>
          </p:nvPr>
        </p:nvSpPr>
        <p:spPr/>
        <p:txBody>
          <a:bodyPr>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26"/>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27"/>
            </p:custDataLst>
          </p:nvPr>
        </p:nvSpPr>
        <p:spPr>
          <a:xfrm>
            <a:off x="8610600" y="6356350"/>
            <a:ext cx="2743200" cy="365125"/>
          </a:xfrm>
        </p:spPr>
        <p:txBody>
          <a:bodyPr>
            <a:normAutofit/>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28"/>
            </p:custDataLst>
          </p:nvPr>
        </p:nvSpPr>
        <p:spPr>
          <a:xfrm>
            <a:off x="842642" y="5230368"/>
            <a:ext cx="2743199" cy="976128"/>
          </a:xfrm>
        </p:spPr>
        <p:txBody>
          <a:bodyPr anchor="b">
            <a:normAutofit/>
          </a:bodyPr>
          <a:lstStyle>
            <a:lvl1pPr marL="0" indent="0">
              <a:lnSpc>
                <a:spcPct val="100000"/>
              </a:lnSpc>
              <a:buNone/>
              <a:defRPr sz="1600" b="1">
                <a:solidFill>
                  <a:schemeClr val="accent4"/>
                </a:solidFill>
              </a:defRPr>
            </a:lvl1pPr>
          </a:lstStyle>
          <a:p>
            <a:pPr lvl="0"/>
            <a:r>
              <a:rPr lang="zh-CN" altLang="en-US" dirty="0"/>
              <a:t>公司名占位符</a:t>
            </a:r>
            <a:endParaRPr lang="zh-CN" altLang="en-US" dirty="0"/>
          </a:p>
        </p:txBody>
      </p:sp>
      <p:sp>
        <p:nvSpPr>
          <p:cNvPr id="14" name="文本占位符 13"/>
          <p:cNvSpPr>
            <a:spLocks noGrp="1"/>
          </p:cNvSpPr>
          <p:nvPr>
            <p:ph type="body" sz="quarter" idx="14" hasCustomPrompt="1"/>
            <p:custDataLst>
              <p:tags r:id="rId29"/>
            </p:custDataLst>
          </p:nvPr>
        </p:nvSpPr>
        <p:spPr>
          <a:xfrm>
            <a:off x="3360716" y="4168127"/>
            <a:ext cx="2950805" cy="976128"/>
          </a:xfrm>
        </p:spPr>
        <p:txBody>
          <a:bodyPr anchor="t">
            <a:normAutofit/>
          </a:bodyPr>
          <a:lstStyle>
            <a:lvl1pPr marL="0" indent="0" algn="l">
              <a:lnSpc>
                <a:spcPct val="100000"/>
              </a:lnSpc>
              <a:buNone/>
              <a:defRPr sz="1600">
                <a:solidFill>
                  <a:schemeClr val="accent3"/>
                </a:solidFill>
              </a:defRPr>
            </a:lvl1pPr>
          </a:lstStyle>
          <a:p>
            <a:pPr lvl="0"/>
            <a:r>
              <a:rPr lang="zh-CN" altLang="en-US" dirty="0"/>
              <a:t>日期时间占位符</a:t>
            </a:r>
            <a:endParaRPr lang="zh-CN" altLang="en-US" dirty="0"/>
          </a:p>
        </p:txBody>
      </p:sp>
      <p:sp>
        <p:nvSpPr>
          <p:cNvPr id="24" name="文本占位符 23"/>
          <p:cNvSpPr>
            <a:spLocks noGrp="1"/>
          </p:cNvSpPr>
          <p:nvPr>
            <p:ph type="body" sz="quarter" idx="17" hasCustomPrompt="1"/>
            <p:custDataLst>
              <p:tags r:id="rId30"/>
            </p:custDataLst>
          </p:nvPr>
        </p:nvSpPr>
        <p:spPr>
          <a:xfrm>
            <a:off x="838200" y="4168895"/>
            <a:ext cx="2463645" cy="976128"/>
          </a:xfrm>
        </p:spPr>
        <p:txBody>
          <a:bodyPr anchor="t">
            <a:normAutofit/>
          </a:bodyPr>
          <a:lstStyle>
            <a:lvl1pPr marL="0" indent="0" algn="l">
              <a:lnSpc>
                <a:spcPct val="100000"/>
              </a:lnSpc>
              <a:buNone/>
              <a:defRPr sz="1600">
                <a:solidFill>
                  <a:schemeClr val="accent3"/>
                </a:solidFill>
              </a:defRPr>
            </a:lvl1pPr>
          </a:lstStyle>
          <a:p>
            <a:pPr lvl="0"/>
            <a:r>
              <a:rPr lang="zh-CN" altLang="en-US" dirty="0"/>
              <a:t>署名占位符</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3" name="图片 8" descr="波浪3资源 2"/>
          <p:cNvSpPr/>
          <p:nvPr/>
        </p:nvSpPr>
        <p:spPr>
          <a:xfrm flipH="1">
            <a:off x="0" y="1166495"/>
            <a:ext cx="5688960" cy="5688960"/>
          </a:xfrm>
          <a:custGeom>
            <a:avLst/>
            <a:gdLst>
              <a:gd name="connsiteX0" fmla="*/ 5688961 w 5688960"/>
              <a:gd name="connsiteY0" fmla="*/ 0 h 5688960"/>
              <a:gd name="connsiteX1" fmla="*/ 5688961 w 5688960"/>
              <a:gd name="connsiteY1" fmla="*/ 5688961 h 5688960"/>
              <a:gd name="connsiteX2" fmla="*/ 0 w 5688960"/>
              <a:gd name="connsiteY2" fmla="*/ 5688961 h 5688960"/>
              <a:gd name="connsiteX3" fmla="*/ 1374264 w 5688960"/>
              <a:gd name="connsiteY3" fmla="*/ 5166681 h 5688960"/>
              <a:gd name="connsiteX4" fmla="*/ 1896543 w 5688960"/>
              <a:gd name="connsiteY4" fmla="*/ 3792417 h 5688960"/>
              <a:gd name="connsiteX5" fmla="*/ 3270808 w 5688960"/>
              <a:gd name="connsiteY5" fmla="*/ 3270138 h 5688960"/>
              <a:gd name="connsiteX6" fmla="*/ 3793087 w 5688960"/>
              <a:gd name="connsiteY6" fmla="*/ 1895740 h 5688960"/>
              <a:gd name="connsiteX7" fmla="*/ 5167485 w 5688960"/>
              <a:gd name="connsiteY7" fmla="*/ 1373461 h 5688960"/>
              <a:gd name="connsiteX8" fmla="*/ 5688961 w 5688960"/>
              <a:gd name="connsiteY8" fmla="*/ 0 h 568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8960" h="5688960">
                <a:moveTo>
                  <a:pt x="5688961" y="0"/>
                </a:moveTo>
                <a:lnTo>
                  <a:pt x="5688961" y="5688961"/>
                </a:lnTo>
                <a:lnTo>
                  <a:pt x="0" y="5688961"/>
                </a:lnTo>
                <a:cubicBezTo>
                  <a:pt x="473935" y="5214758"/>
                  <a:pt x="900195" y="5641018"/>
                  <a:pt x="1374264" y="5166681"/>
                </a:cubicBezTo>
                <a:cubicBezTo>
                  <a:pt x="1848333" y="4692345"/>
                  <a:pt x="1422073" y="4266352"/>
                  <a:pt x="1896543" y="3792417"/>
                </a:cubicBezTo>
                <a:cubicBezTo>
                  <a:pt x="2371014" y="3318482"/>
                  <a:pt x="2796739" y="3744475"/>
                  <a:pt x="3270808" y="3270138"/>
                </a:cubicBezTo>
                <a:cubicBezTo>
                  <a:pt x="3744877" y="2795801"/>
                  <a:pt x="3318616" y="2369809"/>
                  <a:pt x="3793087" y="1895740"/>
                </a:cubicBezTo>
                <a:cubicBezTo>
                  <a:pt x="4267558" y="1421671"/>
                  <a:pt x="4693416" y="1847797"/>
                  <a:pt x="5167485" y="1373461"/>
                </a:cubicBezTo>
                <a:cubicBezTo>
                  <a:pt x="5641554" y="899124"/>
                  <a:pt x="5214624" y="474069"/>
                  <a:pt x="5688961" y="0"/>
                </a:cubicBezTo>
                <a:close/>
              </a:path>
            </a:pathLst>
          </a:custGeom>
          <a:solidFill>
            <a:schemeClr val="accent4"/>
          </a:solidFill>
          <a:ln w="13380" cap="flat">
            <a:noFill/>
            <a:prstDash val="solid"/>
            <a:miter/>
          </a:ln>
        </p:spPr>
        <p:txBody>
          <a:bodyPr rtlCol="0" anchor="ctr"/>
          <a:lstStyle/>
          <a:p>
            <a:endParaRPr lang="zh-CN" altLang="en-US">
              <a:solidFill>
                <a:schemeClr val="tx1"/>
              </a:solidFill>
            </a:endParaRPr>
          </a:p>
        </p:txBody>
      </p:sp>
      <p:sp>
        <p:nvSpPr>
          <p:cNvPr id="7" name="日期占位符 6"/>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4" name="圆角矩形 9"/>
          <p:cNvSpPr/>
          <p:nvPr userDrawn="1">
            <p:custDataLst>
              <p:tags r:id="rId3"/>
            </p:custDataLst>
          </p:nvPr>
        </p:nvSpPr>
        <p:spPr>
          <a:xfrm flipH="1">
            <a:off x="2814955" y="2491740"/>
            <a:ext cx="2459990" cy="1563370"/>
          </a:xfrm>
          <a:prstGeom prst="roundRect">
            <a:avLst>
              <a:gd name="adj" fmla="val 50000"/>
            </a:avLst>
          </a:prstGeom>
          <a:solidFill>
            <a:schemeClr val="accent6">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nvGrpSpPr>
          <p:cNvPr id="6" name="组合 5"/>
          <p:cNvGrpSpPr/>
          <p:nvPr userDrawn="1">
            <p:custDataLst>
              <p:tags r:id="rId4"/>
            </p:custDataLst>
          </p:nvPr>
        </p:nvGrpSpPr>
        <p:grpSpPr>
          <a:xfrm>
            <a:off x="5137785" y="4574540"/>
            <a:ext cx="600710" cy="1326515"/>
            <a:chOff x="8651" y="7204"/>
            <a:chExt cx="946" cy="2089"/>
          </a:xfrm>
          <a:solidFill>
            <a:schemeClr val="accent5">
              <a:alpha val="50000"/>
            </a:schemeClr>
          </a:solidFill>
        </p:grpSpPr>
        <p:grpSp>
          <p:nvGrpSpPr>
            <p:cNvPr id="10" name="组合 9"/>
            <p:cNvGrpSpPr/>
            <p:nvPr/>
          </p:nvGrpSpPr>
          <p:grpSpPr>
            <a:xfrm>
              <a:off x="8651" y="9115"/>
              <a:ext cx="945" cy="178"/>
              <a:chOff x="8651" y="9544"/>
              <a:chExt cx="945" cy="178"/>
            </a:xfrm>
            <a:grpFill/>
          </p:grpSpPr>
          <p:sp>
            <p:nvSpPr>
              <p:cNvPr id="20" name="椭圆 19"/>
              <p:cNvSpPr>
                <a:spLocks noChangeAspect="1"/>
              </p:cNvSpPr>
              <p:nvPr>
                <p:custDataLst>
                  <p:tags r:id="rId5"/>
                </p:custDataLst>
              </p:nvPr>
            </p:nvSpPr>
            <p:spPr>
              <a:xfrm rot="5400000" flipH="1">
                <a:off x="9418"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21" name="椭圆 20"/>
              <p:cNvSpPr>
                <a:spLocks noChangeAspect="1"/>
              </p:cNvSpPr>
              <p:nvPr>
                <p:custDataLst>
                  <p:tags r:id="rId6"/>
                </p:custDataLst>
              </p:nvPr>
            </p:nvSpPr>
            <p:spPr>
              <a:xfrm rot="5400000" flipH="1">
                <a:off x="8651"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grpSp>
          <p:nvGrpSpPr>
            <p:cNvPr id="11" name="组合 10"/>
            <p:cNvGrpSpPr/>
            <p:nvPr/>
          </p:nvGrpSpPr>
          <p:grpSpPr>
            <a:xfrm>
              <a:off x="8651" y="8478"/>
              <a:ext cx="946" cy="178"/>
              <a:chOff x="8651" y="8764"/>
              <a:chExt cx="946" cy="178"/>
            </a:xfrm>
            <a:grpFill/>
          </p:grpSpPr>
          <p:sp>
            <p:nvSpPr>
              <p:cNvPr id="18" name="椭圆 17"/>
              <p:cNvSpPr>
                <a:spLocks noChangeAspect="1"/>
              </p:cNvSpPr>
              <p:nvPr>
                <p:custDataLst>
                  <p:tags r:id="rId7"/>
                </p:custDataLst>
              </p:nvPr>
            </p:nvSpPr>
            <p:spPr>
              <a:xfrm rot="5400000" flipH="1">
                <a:off x="9419"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19" name="椭圆 18"/>
              <p:cNvSpPr>
                <a:spLocks noChangeAspect="1"/>
              </p:cNvSpPr>
              <p:nvPr>
                <p:custDataLst>
                  <p:tags r:id="rId8"/>
                </p:custDataLst>
              </p:nvPr>
            </p:nvSpPr>
            <p:spPr>
              <a:xfrm rot="5400000" flipH="1">
                <a:off x="8651"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grpSp>
          <p:nvGrpSpPr>
            <p:cNvPr id="12" name="组合 11"/>
            <p:cNvGrpSpPr/>
            <p:nvPr/>
          </p:nvGrpSpPr>
          <p:grpSpPr>
            <a:xfrm>
              <a:off x="8651" y="7841"/>
              <a:ext cx="946" cy="178"/>
              <a:chOff x="8651" y="7984"/>
              <a:chExt cx="946" cy="178"/>
            </a:xfrm>
            <a:grpFill/>
          </p:grpSpPr>
          <p:sp>
            <p:nvSpPr>
              <p:cNvPr id="16" name="椭圆 15"/>
              <p:cNvSpPr>
                <a:spLocks noChangeAspect="1"/>
              </p:cNvSpPr>
              <p:nvPr>
                <p:custDataLst>
                  <p:tags r:id="rId9"/>
                </p:custDataLst>
              </p:nvPr>
            </p:nvSpPr>
            <p:spPr>
              <a:xfrm rot="5400000" flipH="1">
                <a:off x="9419"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17" name="椭圆 16"/>
              <p:cNvSpPr>
                <a:spLocks noChangeAspect="1"/>
              </p:cNvSpPr>
              <p:nvPr>
                <p:custDataLst>
                  <p:tags r:id="rId10"/>
                </p:custDataLst>
              </p:nvPr>
            </p:nvSpPr>
            <p:spPr>
              <a:xfrm rot="5400000" flipH="1">
                <a:off x="8651"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grpSp>
          <p:nvGrpSpPr>
            <p:cNvPr id="13" name="组合 12"/>
            <p:cNvGrpSpPr/>
            <p:nvPr/>
          </p:nvGrpSpPr>
          <p:grpSpPr>
            <a:xfrm>
              <a:off x="8651" y="7204"/>
              <a:ext cx="946" cy="178"/>
              <a:chOff x="8651" y="7204"/>
              <a:chExt cx="946" cy="178"/>
            </a:xfrm>
            <a:grpFill/>
          </p:grpSpPr>
          <p:sp>
            <p:nvSpPr>
              <p:cNvPr id="14" name="椭圆 13"/>
              <p:cNvSpPr>
                <a:spLocks noChangeAspect="1"/>
              </p:cNvSpPr>
              <p:nvPr>
                <p:custDataLst>
                  <p:tags r:id="rId11"/>
                </p:custDataLst>
              </p:nvPr>
            </p:nvSpPr>
            <p:spPr>
              <a:xfrm rot="5400000" flipH="1">
                <a:off x="9419"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15" name="椭圆 14"/>
              <p:cNvSpPr>
                <a:spLocks noChangeAspect="1"/>
              </p:cNvSpPr>
              <p:nvPr>
                <p:custDataLst>
                  <p:tags r:id="rId12"/>
                </p:custDataLst>
              </p:nvPr>
            </p:nvSpPr>
            <p:spPr>
              <a:xfrm rot="5400000" flipH="1">
                <a:off x="8651"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grpSp>
      <p:sp>
        <p:nvSpPr>
          <p:cNvPr id="22" name="椭圆 21"/>
          <p:cNvSpPr>
            <a:spLocks noChangeAspect="1"/>
          </p:cNvSpPr>
          <p:nvPr userDrawn="1">
            <p:custDataLst>
              <p:tags r:id="rId13"/>
            </p:custDataLst>
          </p:nvPr>
        </p:nvSpPr>
        <p:spPr>
          <a:xfrm flipH="1">
            <a:off x="1148715" y="1753235"/>
            <a:ext cx="3039745" cy="3040380"/>
          </a:xfrm>
          <a:prstGeom prst="ellipse">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nvGrpSpPr>
          <p:cNvPr id="25" name="组合 24"/>
          <p:cNvGrpSpPr/>
          <p:nvPr userDrawn="1">
            <p:custDataLst>
              <p:tags r:id="rId14"/>
            </p:custDataLst>
          </p:nvPr>
        </p:nvGrpSpPr>
        <p:grpSpPr>
          <a:xfrm rot="5400000">
            <a:off x="1190308" y="172403"/>
            <a:ext cx="467995" cy="1326515"/>
            <a:chOff x="8651" y="7205"/>
            <a:chExt cx="737" cy="2089"/>
          </a:xfrm>
          <a:solidFill>
            <a:schemeClr val="accent2"/>
          </a:solidFill>
        </p:grpSpPr>
        <p:grpSp>
          <p:nvGrpSpPr>
            <p:cNvPr id="26" name="组合 25"/>
            <p:cNvGrpSpPr/>
            <p:nvPr/>
          </p:nvGrpSpPr>
          <p:grpSpPr>
            <a:xfrm>
              <a:off x="8651" y="9115"/>
              <a:ext cx="736" cy="179"/>
              <a:chOff x="8651" y="9544"/>
              <a:chExt cx="736" cy="179"/>
            </a:xfrm>
            <a:grpFill/>
          </p:grpSpPr>
          <p:sp>
            <p:nvSpPr>
              <p:cNvPr id="36" name="椭圆 35"/>
              <p:cNvSpPr>
                <a:spLocks noChangeAspect="1"/>
              </p:cNvSpPr>
              <p:nvPr>
                <p:custDataLst>
                  <p:tags r:id="rId15"/>
                </p:custDataLst>
              </p:nvPr>
            </p:nvSpPr>
            <p:spPr>
              <a:xfrm rot="5400000" flipH="1">
                <a:off x="9208"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37" name="椭圆 36"/>
              <p:cNvSpPr>
                <a:spLocks noChangeAspect="1"/>
              </p:cNvSpPr>
              <p:nvPr>
                <p:custDataLst>
                  <p:tags r:id="rId16"/>
                </p:custDataLst>
              </p:nvPr>
            </p:nvSpPr>
            <p:spPr>
              <a:xfrm rot="5400000" flipH="1">
                <a:off x="8651" y="9544"/>
                <a:ext cx="179"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grpSp>
          <p:nvGrpSpPr>
            <p:cNvPr id="27" name="组合 26"/>
            <p:cNvGrpSpPr/>
            <p:nvPr/>
          </p:nvGrpSpPr>
          <p:grpSpPr>
            <a:xfrm>
              <a:off x="8651" y="8479"/>
              <a:ext cx="737" cy="178"/>
              <a:chOff x="8651" y="8765"/>
              <a:chExt cx="737" cy="178"/>
            </a:xfrm>
            <a:grpFill/>
          </p:grpSpPr>
          <p:sp>
            <p:nvSpPr>
              <p:cNvPr id="34" name="椭圆 33"/>
              <p:cNvSpPr>
                <a:spLocks noChangeAspect="1"/>
              </p:cNvSpPr>
              <p:nvPr>
                <p:custDataLst>
                  <p:tags r:id="rId17"/>
                </p:custDataLst>
              </p:nvPr>
            </p:nvSpPr>
            <p:spPr>
              <a:xfrm rot="5400000" flipH="1">
                <a:off x="9209"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35" name="椭圆 34"/>
              <p:cNvSpPr>
                <a:spLocks noChangeAspect="1"/>
              </p:cNvSpPr>
              <p:nvPr>
                <p:custDataLst>
                  <p:tags r:id="rId18"/>
                </p:custDataLst>
              </p:nvPr>
            </p:nvSpPr>
            <p:spPr>
              <a:xfrm rot="5400000" flipH="1">
                <a:off x="8651" y="876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grpSp>
          <p:nvGrpSpPr>
            <p:cNvPr id="28" name="组合 27"/>
            <p:cNvGrpSpPr/>
            <p:nvPr/>
          </p:nvGrpSpPr>
          <p:grpSpPr>
            <a:xfrm>
              <a:off x="8651" y="7842"/>
              <a:ext cx="737" cy="178"/>
              <a:chOff x="8651" y="7985"/>
              <a:chExt cx="737" cy="178"/>
            </a:xfrm>
            <a:grpFill/>
          </p:grpSpPr>
          <p:sp>
            <p:nvSpPr>
              <p:cNvPr id="32" name="椭圆 31"/>
              <p:cNvSpPr>
                <a:spLocks noChangeAspect="1"/>
              </p:cNvSpPr>
              <p:nvPr>
                <p:custDataLst>
                  <p:tags r:id="rId19"/>
                </p:custDataLst>
              </p:nvPr>
            </p:nvSpPr>
            <p:spPr>
              <a:xfrm rot="5400000" flipH="1">
                <a:off x="9209"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33" name="椭圆 32"/>
              <p:cNvSpPr>
                <a:spLocks noChangeAspect="1"/>
              </p:cNvSpPr>
              <p:nvPr>
                <p:custDataLst>
                  <p:tags r:id="rId20"/>
                </p:custDataLst>
              </p:nvPr>
            </p:nvSpPr>
            <p:spPr>
              <a:xfrm rot="5400000" flipH="1">
                <a:off x="8651" y="798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grpSp>
          <p:nvGrpSpPr>
            <p:cNvPr id="29" name="组合 28"/>
            <p:cNvGrpSpPr/>
            <p:nvPr/>
          </p:nvGrpSpPr>
          <p:grpSpPr>
            <a:xfrm>
              <a:off x="8651" y="7205"/>
              <a:ext cx="737" cy="178"/>
              <a:chOff x="8651" y="7205"/>
              <a:chExt cx="737" cy="178"/>
            </a:xfrm>
            <a:grpFill/>
          </p:grpSpPr>
          <p:sp>
            <p:nvSpPr>
              <p:cNvPr id="30" name="椭圆 29"/>
              <p:cNvSpPr>
                <a:spLocks noChangeAspect="1"/>
              </p:cNvSpPr>
              <p:nvPr>
                <p:custDataLst>
                  <p:tags r:id="rId21"/>
                </p:custDataLst>
              </p:nvPr>
            </p:nvSpPr>
            <p:spPr>
              <a:xfrm rot="5400000" flipH="1">
                <a:off x="9209"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sp>
            <p:nvSpPr>
              <p:cNvPr id="31" name="椭圆 30"/>
              <p:cNvSpPr>
                <a:spLocks noChangeAspect="1"/>
              </p:cNvSpPr>
              <p:nvPr>
                <p:custDataLst>
                  <p:tags r:id="rId22"/>
                </p:custDataLst>
              </p:nvPr>
            </p:nvSpPr>
            <p:spPr>
              <a:xfrm rot="5400000" flipH="1">
                <a:off x="8651" y="7204"/>
                <a:ext cx="178" cy="179"/>
              </a:xfrm>
              <a:prstGeom prst="ellipse">
                <a:avLst/>
              </a:prstGeom>
              <a:gr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lt1"/>
                  </a:solidFill>
                </a:endParaRPr>
              </a:p>
            </p:txBody>
          </p:sp>
        </p:grpSp>
      </p:grpSp>
      <p:sp>
        <p:nvSpPr>
          <p:cNvPr id="38" name="任意多边形: 形状 37"/>
          <p:cNvSpPr/>
          <p:nvPr userDrawn="1">
            <p:custDataLst>
              <p:tags r:id="rId23"/>
            </p:custDataLst>
          </p:nvPr>
        </p:nvSpPr>
        <p:spPr>
          <a:xfrm>
            <a:off x="0" y="5255895"/>
            <a:ext cx="1689100" cy="1172846"/>
          </a:xfrm>
          <a:custGeom>
            <a:avLst/>
            <a:gdLst>
              <a:gd name="connsiteX0" fmla="*/ 0 w 1689100"/>
              <a:gd name="connsiteY0" fmla="*/ 0 h 1172846"/>
              <a:gd name="connsiteX1" fmla="*/ 1102677 w 1689100"/>
              <a:gd name="connsiteY1" fmla="*/ 0 h 1172846"/>
              <a:gd name="connsiteX2" fmla="*/ 1677186 w 1689100"/>
              <a:gd name="connsiteY2" fmla="*/ 468238 h 1172846"/>
              <a:gd name="connsiteX3" fmla="*/ 1689100 w 1689100"/>
              <a:gd name="connsiteY3" fmla="*/ 586423 h 1172846"/>
              <a:gd name="connsiteX4" fmla="*/ 1677186 w 1689100"/>
              <a:gd name="connsiteY4" fmla="*/ 704607 h 1172846"/>
              <a:gd name="connsiteX5" fmla="*/ 1102677 w 1689100"/>
              <a:gd name="connsiteY5" fmla="*/ 1172845 h 1172846"/>
              <a:gd name="connsiteX6" fmla="*/ 0 w 1689100"/>
              <a:gd name="connsiteY6" fmla="*/ 1172846 h 1172846"/>
              <a:gd name="connsiteX7" fmla="*/ 0 w 1689100"/>
              <a:gd name="connsiteY7" fmla="*/ 0 h 117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9100" h="1172846">
                <a:moveTo>
                  <a:pt x="0" y="0"/>
                </a:moveTo>
                <a:lnTo>
                  <a:pt x="1102677" y="0"/>
                </a:lnTo>
                <a:cubicBezTo>
                  <a:pt x="1386065" y="0"/>
                  <a:pt x="1622504" y="201016"/>
                  <a:pt x="1677186" y="468238"/>
                </a:cubicBezTo>
                <a:lnTo>
                  <a:pt x="1689100" y="586423"/>
                </a:lnTo>
                <a:lnTo>
                  <a:pt x="1677186" y="704607"/>
                </a:lnTo>
                <a:cubicBezTo>
                  <a:pt x="1622504" y="971830"/>
                  <a:pt x="1386065" y="1172845"/>
                  <a:pt x="1102677" y="1172845"/>
                </a:cubicBezTo>
                <a:lnTo>
                  <a:pt x="0" y="1172846"/>
                </a:lnTo>
                <a:lnTo>
                  <a:pt x="0" y="0"/>
                </a:lnTo>
                <a:close/>
              </a:path>
            </a:pathLst>
          </a:cu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2" name="标题 1"/>
          <p:cNvSpPr>
            <a:spLocks noGrp="1"/>
          </p:cNvSpPr>
          <p:nvPr>
            <p:ph type="title" hasCustomPrompt="1"/>
            <p:custDataLst>
              <p:tags r:id="rId24"/>
            </p:custDataLst>
          </p:nvPr>
        </p:nvSpPr>
        <p:spPr>
          <a:xfrm>
            <a:off x="1205556" y="1883753"/>
            <a:ext cx="2880000" cy="1644003"/>
          </a:xfrm>
        </p:spPr>
        <p:txBody>
          <a:bodyPr anchor="b">
            <a:normAutofit/>
          </a:bodyPr>
          <a:lstStyle>
            <a:lvl1pPr algn="ctr" rtl="0">
              <a:defRPr sz="6000">
                <a:solidFill>
                  <a:schemeClr val="bg1"/>
                </a:solidFill>
              </a:defRPr>
            </a:lvl1pPr>
          </a:lstStyle>
          <a:p>
            <a:r>
              <a:rPr lang="zh-CN" altLang="en-US" dirty="0"/>
              <a:t>标题</a:t>
            </a:r>
            <a:endParaRPr lang="zh-CN" altLang="en-US" dirty="0"/>
          </a:p>
        </p:txBody>
      </p:sp>
      <p:sp>
        <p:nvSpPr>
          <p:cNvPr id="3" name="文本占位符 2"/>
          <p:cNvSpPr>
            <a:spLocks noGrp="1"/>
          </p:cNvSpPr>
          <p:nvPr>
            <p:ph type="body" idx="1" hasCustomPrompt="1"/>
            <p:custDataLst>
              <p:tags r:id="rId25"/>
            </p:custDataLst>
          </p:nvPr>
        </p:nvSpPr>
        <p:spPr>
          <a:xfrm>
            <a:off x="1205557" y="3616668"/>
            <a:ext cx="2880000" cy="1071220"/>
          </a:xfrm>
        </p:spPr>
        <p:txBody>
          <a:bodyPr anchor="t"/>
          <a:lstStyle>
            <a:lvl1pPr marL="0" indent="0" algn="ctr">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副标题</a:t>
            </a:r>
            <a:endParaRPr lang="zh-CN" altLang="en-US" dirty="0"/>
          </a:p>
        </p:txBody>
      </p:sp>
      <p:sp>
        <p:nvSpPr>
          <p:cNvPr id="8" name="页脚占位符 7"/>
          <p:cNvSpPr>
            <a:spLocks noGrp="1"/>
          </p:cNvSpPr>
          <p:nvPr>
            <p:ph type="ftr" sz="quarter" idx="11"/>
            <p:custDataLst>
              <p:tags r:id="rId26"/>
            </p:custDataLst>
          </p:nvPr>
        </p:nvSpPr>
        <p:spPr/>
        <p:txBody>
          <a:bodyPr/>
          <a:lstStyle/>
          <a:p>
            <a:endParaRPr lang="zh-CN" altLang="en-US"/>
          </a:p>
        </p:txBody>
      </p:sp>
      <p:sp>
        <p:nvSpPr>
          <p:cNvPr id="9" name="灯片编号占位符 8"/>
          <p:cNvSpPr>
            <a:spLocks noGrp="1"/>
          </p:cNvSpPr>
          <p:nvPr>
            <p:ph type="sldNum" sz="quarter" idx="12"/>
            <p:custDataLst>
              <p:tags r:id="rId2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10" name="图片 4" descr="波浪3资源 2"/>
          <p:cNvSpPr/>
          <p:nvPr/>
        </p:nvSpPr>
        <p:spPr>
          <a:xfrm flipH="1">
            <a:off x="0" y="1972310"/>
            <a:ext cx="4883505" cy="4883505"/>
          </a:xfrm>
          <a:custGeom>
            <a:avLst/>
            <a:gdLst>
              <a:gd name="connsiteX0" fmla="*/ 4883506 w 4883505"/>
              <a:gd name="connsiteY0" fmla="*/ 0 h 4883505"/>
              <a:gd name="connsiteX1" fmla="*/ 4883506 w 4883505"/>
              <a:gd name="connsiteY1" fmla="*/ 4883506 h 4883505"/>
              <a:gd name="connsiteX2" fmla="*/ 0 w 4883505"/>
              <a:gd name="connsiteY2" fmla="*/ 4883506 h 4883505"/>
              <a:gd name="connsiteX3" fmla="*/ 1179693 w 4883505"/>
              <a:gd name="connsiteY3" fmla="*/ 4435172 h 4883505"/>
              <a:gd name="connsiteX4" fmla="*/ 1628027 w 4883505"/>
              <a:gd name="connsiteY4" fmla="*/ 3255479 h 4883505"/>
              <a:gd name="connsiteX5" fmla="*/ 2807720 w 4883505"/>
              <a:gd name="connsiteY5" fmla="*/ 2807145 h 4883505"/>
              <a:gd name="connsiteX6" fmla="*/ 3256054 w 4883505"/>
              <a:gd name="connsiteY6" fmla="*/ 1627337 h 4883505"/>
              <a:gd name="connsiteX7" fmla="*/ 4435862 w 4883505"/>
              <a:gd name="connsiteY7" fmla="*/ 1179003 h 4883505"/>
              <a:gd name="connsiteX8" fmla="*/ 4883506 w 4883505"/>
              <a:gd name="connsiteY8" fmla="*/ 0 h 488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3505" h="4883505">
                <a:moveTo>
                  <a:pt x="4883506" y="0"/>
                </a:moveTo>
                <a:lnTo>
                  <a:pt x="4883506" y="4883506"/>
                </a:lnTo>
                <a:lnTo>
                  <a:pt x="0" y="4883506"/>
                </a:lnTo>
                <a:cubicBezTo>
                  <a:pt x="406834" y="4476442"/>
                  <a:pt x="772744" y="4842351"/>
                  <a:pt x="1179693" y="4435172"/>
                </a:cubicBezTo>
                <a:cubicBezTo>
                  <a:pt x="1586642" y="4027993"/>
                  <a:pt x="1220733" y="3662313"/>
                  <a:pt x="1628027" y="3255479"/>
                </a:cubicBezTo>
                <a:cubicBezTo>
                  <a:pt x="2035321" y="2848645"/>
                  <a:pt x="2400771" y="3214324"/>
                  <a:pt x="2807720" y="2807145"/>
                </a:cubicBezTo>
                <a:cubicBezTo>
                  <a:pt x="3214669" y="2399966"/>
                  <a:pt x="2848760" y="2034286"/>
                  <a:pt x="3256054" y="1627337"/>
                </a:cubicBezTo>
                <a:cubicBezTo>
                  <a:pt x="3663348" y="1220388"/>
                  <a:pt x="4028913" y="1586182"/>
                  <a:pt x="4435862" y="1179003"/>
                </a:cubicBezTo>
                <a:cubicBezTo>
                  <a:pt x="4842811" y="771824"/>
                  <a:pt x="4476327" y="406949"/>
                  <a:pt x="4883506" y="0"/>
                </a:cubicBezTo>
                <a:close/>
              </a:path>
            </a:pathLst>
          </a:custGeom>
          <a:solidFill>
            <a:schemeClr val="accent1"/>
          </a:solidFill>
          <a:ln w="11475" cap="flat">
            <a:noFill/>
            <a:prstDash val="solid"/>
            <a:miter/>
          </a:ln>
        </p:spPr>
        <p:txBody>
          <a:bodyPr rtlCol="0" anchor="ctr"/>
          <a:lstStyle/>
          <a:p>
            <a:endParaRPr lang="zh-CN" altLang="en-US"/>
          </a:p>
        </p:txBody>
      </p:sp>
      <p:sp>
        <p:nvSpPr>
          <p:cNvPr id="3" name="图片 6" descr="波浪3资源 2"/>
          <p:cNvSpPr/>
          <p:nvPr/>
        </p:nvSpPr>
        <p:spPr>
          <a:xfrm flipV="1">
            <a:off x="8143875" y="0"/>
            <a:ext cx="4046315" cy="4046315"/>
          </a:xfrm>
          <a:custGeom>
            <a:avLst/>
            <a:gdLst>
              <a:gd name="connsiteX0" fmla="*/ 4046315 w 4046315"/>
              <a:gd name="connsiteY0" fmla="*/ 0 h 4046315"/>
              <a:gd name="connsiteX1" fmla="*/ 4046315 w 4046315"/>
              <a:gd name="connsiteY1" fmla="*/ 4046315 h 4046315"/>
              <a:gd name="connsiteX2" fmla="*/ 0 w 4046315"/>
              <a:gd name="connsiteY2" fmla="*/ 4046315 h 4046315"/>
              <a:gd name="connsiteX3" fmla="*/ 977456 w 4046315"/>
              <a:gd name="connsiteY3" fmla="*/ 3674840 h 4046315"/>
              <a:gd name="connsiteX4" fmla="*/ 1348931 w 4046315"/>
              <a:gd name="connsiteY4" fmla="*/ 2697385 h 4046315"/>
              <a:gd name="connsiteX5" fmla="*/ 2326386 w 4046315"/>
              <a:gd name="connsiteY5" fmla="*/ 2325910 h 4046315"/>
              <a:gd name="connsiteX6" fmla="*/ 2697861 w 4046315"/>
              <a:gd name="connsiteY6" fmla="*/ 1348359 h 4046315"/>
              <a:gd name="connsiteX7" fmla="*/ 3675412 w 4046315"/>
              <a:gd name="connsiteY7" fmla="*/ 976884 h 4046315"/>
              <a:gd name="connsiteX8" fmla="*/ 4046315 w 4046315"/>
              <a:gd name="connsiteY8" fmla="*/ 0 h 404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46315" h="4046315">
                <a:moveTo>
                  <a:pt x="4046315" y="0"/>
                </a:moveTo>
                <a:lnTo>
                  <a:pt x="4046315" y="4046315"/>
                </a:lnTo>
                <a:lnTo>
                  <a:pt x="0" y="4046315"/>
                </a:lnTo>
                <a:cubicBezTo>
                  <a:pt x="337090" y="3709035"/>
                  <a:pt x="640271" y="4012216"/>
                  <a:pt x="977456" y="3674840"/>
                </a:cubicBezTo>
                <a:cubicBezTo>
                  <a:pt x="1314641" y="3337465"/>
                  <a:pt x="1011460" y="3034474"/>
                  <a:pt x="1348931" y="2697385"/>
                </a:cubicBezTo>
                <a:cubicBezTo>
                  <a:pt x="1686401" y="2360295"/>
                  <a:pt x="1989201" y="2663285"/>
                  <a:pt x="2326386" y="2325910"/>
                </a:cubicBezTo>
                <a:cubicBezTo>
                  <a:pt x="2663571" y="1988534"/>
                  <a:pt x="2360390" y="1685544"/>
                  <a:pt x="2697861" y="1348359"/>
                </a:cubicBezTo>
                <a:cubicBezTo>
                  <a:pt x="3035332" y="1011174"/>
                  <a:pt x="3338227" y="1314260"/>
                  <a:pt x="3675412" y="976884"/>
                </a:cubicBezTo>
                <a:cubicBezTo>
                  <a:pt x="4012597" y="639509"/>
                  <a:pt x="3708940" y="337185"/>
                  <a:pt x="4046315" y="0"/>
                </a:cubicBezTo>
                <a:close/>
              </a:path>
            </a:pathLst>
          </a:custGeom>
          <a:solidFill>
            <a:schemeClr val="accent5">
              <a:lumMod val="40000"/>
              <a:lumOff val="60000"/>
            </a:schemeClr>
          </a:solidFill>
          <a:ln w="9525" cap="flat">
            <a:noFill/>
            <a:prstDash val="solid"/>
            <a:miter/>
          </a:ln>
        </p:spPr>
        <p:txBody>
          <a:bodyPr rtlCol="0" anchor="ctr"/>
          <a:lstStyle/>
          <a:p>
            <a:endParaRPr lang="zh-CN" altLang="en-US"/>
          </a:p>
        </p:txBody>
      </p:sp>
      <p:sp>
        <p:nvSpPr>
          <p:cNvPr id="11" name="椭圆 10"/>
          <p:cNvSpPr/>
          <p:nvPr userDrawn="1">
            <p:custDataLst>
              <p:tags r:id="rId2"/>
            </p:custDataLst>
          </p:nvPr>
        </p:nvSpPr>
        <p:spPr>
          <a:xfrm>
            <a:off x="1337945" y="4248785"/>
            <a:ext cx="1040130" cy="104013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椭圆 11"/>
          <p:cNvSpPr/>
          <p:nvPr userDrawn="1">
            <p:custDataLst>
              <p:tags r:id="rId3"/>
            </p:custDataLst>
          </p:nvPr>
        </p:nvSpPr>
        <p:spPr>
          <a:xfrm>
            <a:off x="1191895" y="4102735"/>
            <a:ext cx="1332230" cy="133223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椭圆 12"/>
          <p:cNvSpPr/>
          <p:nvPr userDrawn="1">
            <p:custDataLst>
              <p:tags r:id="rId4"/>
            </p:custDataLst>
          </p:nvPr>
        </p:nvSpPr>
        <p:spPr>
          <a:xfrm>
            <a:off x="1048385" y="3959225"/>
            <a:ext cx="1620520" cy="162052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椭圆 13"/>
          <p:cNvSpPr/>
          <p:nvPr userDrawn="1">
            <p:custDataLst>
              <p:tags r:id="rId5"/>
            </p:custDataLst>
          </p:nvPr>
        </p:nvSpPr>
        <p:spPr>
          <a:xfrm>
            <a:off x="908685" y="3819525"/>
            <a:ext cx="1899920" cy="1899920"/>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p:nvPr userDrawn="1">
            <p:custDataLst>
              <p:tags r:id="rId6"/>
            </p:custDataLst>
          </p:nvPr>
        </p:nvSpPr>
        <p:spPr>
          <a:xfrm>
            <a:off x="756285" y="3667125"/>
            <a:ext cx="2204085" cy="2204085"/>
          </a:xfrm>
          <a:prstGeom prst="ellipse">
            <a:avLst/>
          </a:prstGeom>
          <a:noFill/>
          <a:ln>
            <a:solidFill>
              <a:schemeClr val="accent5">
                <a:alpha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椭圆 16"/>
          <p:cNvSpPr/>
          <p:nvPr userDrawn="1">
            <p:custDataLst>
              <p:tags r:id="rId7"/>
            </p:custDataLst>
          </p:nvPr>
        </p:nvSpPr>
        <p:spPr>
          <a:xfrm>
            <a:off x="9814560" y="1293495"/>
            <a:ext cx="992505" cy="992505"/>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椭圆 17"/>
          <p:cNvSpPr/>
          <p:nvPr userDrawn="1">
            <p:custDataLst>
              <p:tags r:id="rId8"/>
            </p:custDataLst>
          </p:nvPr>
        </p:nvSpPr>
        <p:spPr>
          <a:xfrm>
            <a:off x="9675495" y="1154430"/>
            <a:ext cx="1271270" cy="1271270"/>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椭圆 18"/>
          <p:cNvSpPr/>
          <p:nvPr userDrawn="1">
            <p:custDataLst>
              <p:tags r:id="rId9"/>
            </p:custDataLst>
          </p:nvPr>
        </p:nvSpPr>
        <p:spPr>
          <a:xfrm>
            <a:off x="9538335" y="1017270"/>
            <a:ext cx="1546225" cy="1546225"/>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椭圆 19"/>
          <p:cNvSpPr/>
          <p:nvPr userDrawn="1">
            <p:custDataLst>
              <p:tags r:id="rId10"/>
            </p:custDataLst>
          </p:nvPr>
        </p:nvSpPr>
        <p:spPr>
          <a:xfrm>
            <a:off x="9404985" y="883920"/>
            <a:ext cx="1812925" cy="1812925"/>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userDrawn="1">
            <p:custDataLst>
              <p:tags r:id="rId11"/>
            </p:custDataLst>
          </p:nvPr>
        </p:nvSpPr>
        <p:spPr>
          <a:xfrm>
            <a:off x="9259570" y="738505"/>
            <a:ext cx="2103120" cy="2103120"/>
          </a:xfrm>
          <a:prstGeom prst="ellipse">
            <a:avLst/>
          </a:prstGeom>
          <a:noFill/>
          <a:ln>
            <a:solidFill>
              <a:schemeClr val="accent5">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2"/>
            </p:custDataLst>
          </p:nvPr>
        </p:nvSpPr>
        <p:spPr>
          <a:xfrm>
            <a:off x="1526400" y="3266144"/>
            <a:ext cx="9144000" cy="2006395"/>
          </a:xfrm>
        </p:spPr>
        <p:txBody>
          <a:bodyPr anchor="t">
            <a:normAutofit/>
          </a:bodyPr>
          <a:lstStyle>
            <a:lvl1pPr algn="ctr">
              <a:defRPr sz="4800"/>
            </a:lvl1pPr>
          </a:lstStyle>
          <a:p>
            <a:r>
              <a:rPr lang="zh-CN" altLang="en-US" dirty="0"/>
              <a:t>单击编辑母版标题样式</a:t>
            </a:r>
            <a:endParaRPr lang="zh-CN" altLang="en-US" dirty="0"/>
          </a:p>
        </p:txBody>
      </p:sp>
      <p:sp>
        <p:nvSpPr>
          <p:cNvPr id="4" name="日期占位符 3"/>
          <p:cNvSpPr>
            <a:spLocks noGrp="1"/>
          </p:cNvSpPr>
          <p:nvPr>
            <p:ph type="dt" sz="half" idx="10"/>
            <p:custDataLst>
              <p:tags r:id="rId1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p:txBody>
          <a:bodyPr/>
          <a:lstStyle/>
          <a:p>
            <a:fld id="{BE5F26B5-172A-4DC2-B0B7-181CFC56B87C}" type="slidenum">
              <a:rPr lang="zh-CN" altLang="en-US" smtClean="0"/>
            </a:fld>
            <a:endParaRPr lang="zh-CN" altLang="en-US"/>
          </a:p>
        </p:txBody>
      </p:sp>
      <p:sp>
        <p:nvSpPr>
          <p:cNvPr id="8" name="文本占位符 7"/>
          <p:cNvSpPr>
            <a:spLocks noGrp="1"/>
          </p:cNvSpPr>
          <p:nvPr>
            <p:ph type="body" sz="quarter" idx="13" hasCustomPrompt="1"/>
            <p:custDataLst>
              <p:tags r:id="rId16"/>
            </p:custDataLst>
          </p:nvPr>
        </p:nvSpPr>
        <p:spPr>
          <a:xfrm>
            <a:off x="1524000" y="856666"/>
            <a:ext cx="9144000" cy="2203901"/>
          </a:xfrm>
        </p:spPr>
        <p:txBody>
          <a:bodyPr anchor="b">
            <a:normAutofit/>
          </a:bodyPr>
          <a:lstStyle>
            <a:lvl1pPr marL="0" indent="0" algn="ctr">
              <a:buNone/>
              <a:defRPr sz="6000" b="1">
                <a:ln>
                  <a:solidFill>
                    <a:schemeClr val="accent4">
                      <a:alpha val="40000"/>
                    </a:schemeClr>
                  </a:solidFill>
                </a:ln>
                <a:noFill/>
              </a:defRPr>
            </a:lvl1pPr>
          </a:lstStyle>
          <a:p>
            <a:pPr lvl="0"/>
            <a:r>
              <a:rPr lang="zh-CN" altLang="en-US" dirty="0"/>
              <a:t>节编号</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38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39788" y="1364400"/>
            <a:ext cx="5157787"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061275"/>
            <a:ext cx="5157787"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64400"/>
            <a:ext cx="5183188"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061275"/>
            <a:ext cx="5183188"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838200" y="360000"/>
            <a:ext cx="10515600" cy="58176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838200" y="1296000"/>
            <a:ext cx="10514012" cy="57600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endParaRPr lang="zh-CN" altLang="en-US" dirty="0"/>
          </a:p>
        </p:txBody>
      </p:sp>
      <p:sp>
        <p:nvSpPr>
          <p:cNvPr id="7" name="日期占位符 6"/>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图片 8" descr="波浪3资源 2"/>
          <p:cNvSpPr/>
          <p:nvPr/>
        </p:nvSpPr>
        <p:spPr>
          <a:xfrm>
            <a:off x="5334000" y="0"/>
            <a:ext cx="6854934" cy="6854934"/>
          </a:xfrm>
          <a:custGeom>
            <a:avLst/>
            <a:gdLst>
              <a:gd name="connsiteX0" fmla="*/ 6854934 w 6854934"/>
              <a:gd name="connsiteY0" fmla="*/ 0 h 6854934"/>
              <a:gd name="connsiteX1" fmla="*/ 6854934 w 6854934"/>
              <a:gd name="connsiteY1" fmla="*/ 6854934 h 6854934"/>
              <a:gd name="connsiteX2" fmla="*/ 0 w 6854934"/>
              <a:gd name="connsiteY2" fmla="*/ 6854934 h 6854934"/>
              <a:gd name="connsiteX3" fmla="*/ 1655925 w 6854934"/>
              <a:gd name="connsiteY3" fmla="*/ 6225612 h 6854934"/>
              <a:gd name="connsiteX4" fmla="*/ 2285247 w 6854934"/>
              <a:gd name="connsiteY4" fmla="*/ 4569687 h 6854934"/>
              <a:gd name="connsiteX5" fmla="*/ 3941172 w 6854934"/>
              <a:gd name="connsiteY5" fmla="*/ 3940365 h 6854934"/>
              <a:gd name="connsiteX6" fmla="*/ 4570494 w 6854934"/>
              <a:gd name="connsiteY6" fmla="*/ 2284279 h 6854934"/>
              <a:gd name="connsiteX7" fmla="*/ 6226580 w 6854934"/>
              <a:gd name="connsiteY7" fmla="*/ 1654956 h 6854934"/>
              <a:gd name="connsiteX8" fmla="*/ 6854934 w 6854934"/>
              <a:gd name="connsiteY8" fmla="*/ 0 h 685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4934" h="6854934">
                <a:moveTo>
                  <a:pt x="6854934" y="0"/>
                </a:moveTo>
                <a:lnTo>
                  <a:pt x="6854934" y="6854934"/>
                </a:lnTo>
                <a:lnTo>
                  <a:pt x="0" y="6854934"/>
                </a:lnTo>
                <a:cubicBezTo>
                  <a:pt x="571070" y="6283542"/>
                  <a:pt x="1084694" y="6797166"/>
                  <a:pt x="1655925" y="6225612"/>
                </a:cubicBezTo>
                <a:cubicBezTo>
                  <a:pt x="2227156" y="5654058"/>
                  <a:pt x="1713532" y="5140757"/>
                  <a:pt x="2285247" y="4569687"/>
                </a:cubicBezTo>
                <a:cubicBezTo>
                  <a:pt x="2856962" y="3998618"/>
                  <a:pt x="3369941" y="4511919"/>
                  <a:pt x="3941172" y="3940365"/>
                </a:cubicBezTo>
                <a:cubicBezTo>
                  <a:pt x="4512403" y="3368811"/>
                  <a:pt x="3998779" y="2855510"/>
                  <a:pt x="4570494" y="2284279"/>
                </a:cubicBezTo>
                <a:cubicBezTo>
                  <a:pt x="5142210" y="1713048"/>
                  <a:pt x="5655349" y="2226510"/>
                  <a:pt x="6226580" y="1654956"/>
                </a:cubicBezTo>
                <a:cubicBezTo>
                  <a:pt x="6797811" y="1083403"/>
                  <a:pt x="6283381" y="571231"/>
                  <a:pt x="6854934" y="0"/>
                </a:cubicBezTo>
                <a:close/>
              </a:path>
            </a:pathLst>
          </a:custGeom>
          <a:solidFill>
            <a:schemeClr val="accent4"/>
          </a:solidFill>
          <a:ln w="16136" cap="flat">
            <a:noFill/>
            <a:prstDash val="solid"/>
            <a:miter/>
          </a:ln>
        </p:spPr>
        <p:txBody>
          <a:bodyPr rtlCol="0" anchor="ctr"/>
          <a:lstStyle/>
          <a:p>
            <a:endParaRPr lang="zh-CN" altLang="en-US">
              <a:solidFill>
                <a:schemeClr val="accent4"/>
              </a:solidFill>
            </a:endParaRPr>
          </a:p>
        </p:txBody>
      </p:sp>
      <p:sp>
        <p:nvSpPr>
          <p:cNvPr id="23" name="椭圆 22"/>
          <p:cNvSpPr>
            <a:spLocks noChangeAspect="1"/>
          </p:cNvSpPr>
          <p:nvPr userDrawn="1">
            <p:custDataLst>
              <p:tags r:id="rId2"/>
            </p:custDataLst>
          </p:nvPr>
        </p:nvSpPr>
        <p:spPr>
          <a:xfrm rot="10800000">
            <a:off x="8393430" y="658495"/>
            <a:ext cx="113665"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椭圆 24"/>
          <p:cNvSpPr>
            <a:spLocks noChangeAspect="1"/>
          </p:cNvSpPr>
          <p:nvPr userDrawn="1">
            <p:custDataLst>
              <p:tags r:id="rId3"/>
            </p:custDataLst>
          </p:nvPr>
        </p:nvSpPr>
        <p:spPr>
          <a:xfrm rot="10800000">
            <a:off x="8393430" y="1012190"/>
            <a:ext cx="113665"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a:spLocks noChangeAspect="1"/>
          </p:cNvSpPr>
          <p:nvPr userDrawn="1">
            <p:custDataLst>
              <p:tags r:id="rId4"/>
            </p:custDataLst>
          </p:nvPr>
        </p:nvSpPr>
        <p:spPr>
          <a:xfrm rot="10800000">
            <a:off x="8797925" y="65786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a:spLocks noChangeAspect="1"/>
          </p:cNvSpPr>
          <p:nvPr userDrawn="1">
            <p:custDataLst>
              <p:tags r:id="rId5"/>
            </p:custDataLst>
          </p:nvPr>
        </p:nvSpPr>
        <p:spPr>
          <a:xfrm rot="10800000">
            <a:off x="8797925" y="101219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椭圆 16"/>
          <p:cNvSpPr>
            <a:spLocks noChangeAspect="1"/>
          </p:cNvSpPr>
          <p:nvPr userDrawn="1">
            <p:custDataLst>
              <p:tags r:id="rId6"/>
            </p:custDataLst>
          </p:nvPr>
        </p:nvSpPr>
        <p:spPr>
          <a:xfrm rot="10800000">
            <a:off x="9202420" y="65786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椭圆 18"/>
          <p:cNvSpPr>
            <a:spLocks noChangeAspect="1"/>
          </p:cNvSpPr>
          <p:nvPr userDrawn="1">
            <p:custDataLst>
              <p:tags r:id="rId7"/>
            </p:custDataLst>
          </p:nvPr>
        </p:nvSpPr>
        <p:spPr>
          <a:xfrm rot="10800000">
            <a:off x="9202420" y="101219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a:spLocks noChangeAspect="1"/>
          </p:cNvSpPr>
          <p:nvPr userDrawn="1">
            <p:custDataLst>
              <p:tags r:id="rId8"/>
            </p:custDataLst>
          </p:nvPr>
        </p:nvSpPr>
        <p:spPr>
          <a:xfrm rot="10800000">
            <a:off x="9606915" y="65786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椭圆 15"/>
          <p:cNvSpPr>
            <a:spLocks noChangeAspect="1"/>
          </p:cNvSpPr>
          <p:nvPr userDrawn="1">
            <p:custDataLst>
              <p:tags r:id="rId9"/>
            </p:custDataLst>
          </p:nvPr>
        </p:nvSpPr>
        <p:spPr>
          <a:xfrm rot="10800000">
            <a:off x="9606915" y="1012190"/>
            <a:ext cx="113030" cy="113665"/>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任意多边形: 形状 25"/>
          <p:cNvSpPr/>
          <p:nvPr userDrawn="1">
            <p:custDataLst>
              <p:tags r:id="rId10"/>
            </p:custDataLst>
          </p:nvPr>
        </p:nvSpPr>
        <p:spPr>
          <a:xfrm>
            <a:off x="9776460" y="4785995"/>
            <a:ext cx="2415540" cy="1172846"/>
          </a:xfrm>
          <a:custGeom>
            <a:avLst/>
            <a:gdLst>
              <a:gd name="connsiteX0" fmla="*/ 586423 w 2415540"/>
              <a:gd name="connsiteY0" fmla="*/ 0 h 1172846"/>
              <a:gd name="connsiteX1" fmla="*/ 2415540 w 2415540"/>
              <a:gd name="connsiteY1" fmla="*/ 0 h 1172846"/>
              <a:gd name="connsiteX2" fmla="*/ 2415540 w 2415540"/>
              <a:gd name="connsiteY2" fmla="*/ 1172846 h 1172846"/>
              <a:gd name="connsiteX3" fmla="*/ 586423 w 2415540"/>
              <a:gd name="connsiteY3" fmla="*/ 1172845 h 1172846"/>
              <a:gd name="connsiteX4" fmla="*/ 11914 w 2415540"/>
              <a:gd name="connsiteY4" fmla="*/ 704607 h 1172846"/>
              <a:gd name="connsiteX5" fmla="*/ 0 w 2415540"/>
              <a:gd name="connsiteY5" fmla="*/ 586423 h 1172846"/>
              <a:gd name="connsiteX6" fmla="*/ 11914 w 2415540"/>
              <a:gd name="connsiteY6" fmla="*/ 468238 h 1172846"/>
              <a:gd name="connsiteX7" fmla="*/ 586423 w 2415540"/>
              <a:gd name="connsiteY7" fmla="*/ 0 h 117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540" h="1172846">
                <a:moveTo>
                  <a:pt x="586423" y="0"/>
                </a:moveTo>
                <a:lnTo>
                  <a:pt x="2415540" y="0"/>
                </a:lnTo>
                <a:lnTo>
                  <a:pt x="2415540" y="1172846"/>
                </a:lnTo>
                <a:lnTo>
                  <a:pt x="586423" y="1172845"/>
                </a:lnTo>
                <a:cubicBezTo>
                  <a:pt x="303035" y="1172845"/>
                  <a:pt x="66596" y="971830"/>
                  <a:pt x="11914" y="704607"/>
                </a:cubicBezTo>
                <a:lnTo>
                  <a:pt x="0" y="586423"/>
                </a:lnTo>
                <a:lnTo>
                  <a:pt x="11914" y="468238"/>
                </a:lnTo>
                <a:cubicBezTo>
                  <a:pt x="66596" y="201016"/>
                  <a:pt x="303035" y="0"/>
                  <a:pt x="5864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p:cNvSpPr/>
          <p:nvPr userDrawn="1">
            <p:custDataLst>
              <p:tags r:id="rId11"/>
            </p:custDataLst>
          </p:nvPr>
        </p:nvSpPr>
        <p:spPr>
          <a:xfrm>
            <a:off x="1626870" y="0"/>
            <a:ext cx="1257935" cy="628650"/>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9" name="任意多边形: 形状 28"/>
          <p:cNvSpPr/>
          <p:nvPr userDrawn="1">
            <p:custDataLst>
              <p:tags r:id="rId12"/>
            </p:custDataLst>
          </p:nvPr>
        </p:nvSpPr>
        <p:spPr>
          <a:xfrm>
            <a:off x="1452880" y="0"/>
            <a:ext cx="1605915" cy="802640"/>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0" name="任意多边形: 形状 29"/>
          <p:cNvSpPr/>
          <p:nvPr userDrawn="1">
            <p:custDataLst>
              <p:tags r:id="rId13"/>
            </p:custDataLst>
          </p:nvPr>
        </p:nvSpPr>
        <p:spPr>
          <a:xfrm>
            <a:off x="1285240" y="0"/>
            <a:ext cx="1941195" cy="97091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1" name="任意多边形: 形状 30"/>
          <p:cNvSpPr/>
          <p:nvPr userDrawn="1">
            <p:custDataLst>
              <p:tags r:id="rId14"/>
            </p:custDataLst>
          </p:nvPr>
        </p:nvSpPr>
        <p:spPr>
          <a:xfrm>
            <a:off x="1103630" y="0"/>
            <a:ext cx="2304415" cy="115252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5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32" name="任意多边形: 形状 31"/>
          <p:cNvSpPr/>
          <p:nvPr userDrawn="1">
            <p:custDataLst>
              <p:tags r:id="rId15"/>
            </p:custDataLst>
          </p:nvPr>
        </p:nvSpPr>
        <p:spPr>
          <a:xfrm>
            <a:off x="890905" y="0"/>
            <a:ext cx="2728595" cy="1364615"/>
          </a:xfrm>
          <a:custGeom>
            <a:avLst/>
            <a:gdLst>
              <a:gd name="connsiteX0" fmla="*/ 26397 w 1257910"/>
              <a:gd name="connsiteY0" fmla="*/ 0 h 799585"/>
              <a:gd name="connsiteX1" fmla="*/ 1231513 w 1257910"/>
              <a:gd name="connsiteY1" fmla="*/ 0 h 799585"/>
              <a:gd name="connsiteX2" fmla="*/ 1245132 w 1257910"/>
              <a:gd name="connsiteY2" fmla="*/ 43874 h 799585"/>
              <a:gd name="connsiteX3" fmla="*/ 1257910 w 1257910"/>
              <a:gd name="connsiteY3" fmla="*/ 170630 h 799585"/>
              <a:gd name="connsiteX4" fmla="*/ 628955 w 1257910"/>
              <a:gd name="connsiteY4" fmla="*/ 799585 h 799585"/>
              <a:gd name="connsiteX5" fmla="*/ 0 w 1257910"/>
              <a:gd name="connsiteY5" fmla="*/ 170630 h 799585"/>
              <a:gd name="connsiteX6" fmla="*/ 12778 w 1257910"/>
              <a:gd name="connsiteY6" fmla="*/ 43874 h 799585"/>
              <a:gd name="connsiteX7" fmla="*/ 26397 w 1257910"/>
              <a:gd name="connsiteY7" fmla="*/ 0 h 799585"/>
              <a:gd name="connsiteX0-1" fmla="*/ 1231513 w 1322953"/>
              <a:gd name="connsiteY0-2" fmla="*/ 0 h 799585"/>
              <a:gd name="connsiteX1-3" fmla="*/ 1245132 w 1322953"/>
              <a:gd name="connsiteY1-4" fmla="*/ 43874 h 799585"/>
              <a:gd name="connsiteX2-5" fmla="*/ 1257910 w 1322953"/>
              <a:gd name="connsiteY2-6" fmla="*/ 170630 h 799585"/>
              <a:gd name="connsiteX3-7" fmla="*/ 628955 w 1322953"/>
              <a:gd name="connsiteY3-8" fmla="*/ 799585 h 799585"/>
              <a:gd name="connsiteX4-9" fmla="*/ 0 w 1322953"/>
              <a:gd name="connsiteY4-10" fmla="*/ 170630 h 799585"/>
              <a:gd name="connsiteX5-11" fmla="*/ 12778 w 1322953"/>
              <a:gd name="connsiteY5-12" fmla="*/ 43874 h 799585"/>
              <a:gd name="connsiteX6-13" fmla="*/ 26397 w 1322953"/>
              <a:gd name="connsiteY6-14" fmla="*/ 0 h 799585"/>
              <a:gd name="connsiteX7-15" fmla="*/ 1322953 w 1322953"/>
              <a:gd name="connsiteY7-16" fmla="*/ 91440 h 799585"/>
              <a:gd name="connsiteX0-17" fmla="*/ 1231513 w 1257910"/>
              <a:gd name="connsiteY0-18" fmla="*/ 0 h 799585"/>
              <a:gd name="connsiteX1-19" fmla="*/ 1245132 w 1257910"/>
              <a:gd name="connsiteY1-20" fmla="*/ 43874 h 799585"/>
              <a:gd name="connsiteX2-21" fmla="*/ 1257910 w 1257910"/>
              <a:gd name="connsiteY2-22" fmla="*/ 170630 h 799585"/>
              <a:gd name="connsiteX3-23" fmla="*/ 628955 w 1257910"/>
              <a:gd name="connsiteY3-24" fmla="*/ 799585 h 799585"/>
              <a:gd name="connsiteX4-25" fmla="*/ 0 w 1257910"/>
              <a:gd name="connsiteY4-26" fmla="*/ 170630 h 799585"/>
              <a:gd name="connsiteX5-27" fmla="*/ 12778 w 1257910"/>
              <a:gd name="connsiteY5-28" fmla="*/ 43874 h 799585"/>
              <a:gd name="connsiteX6-29" fmla="*/ 26397 w 1257910"/>
              <a:gd name="connsiteY6-30" fmla="*/ 0 h 799585"/>
              <a:gd name="connsiteX0-31" fmla="*/ 1245132 w 1257910"/>
              <a:gd name="connsiteY0-32" fmla="*/ 43874 h 799585"/>
              <a:gd name="connsiteX1-33" fmla="*/ 1257910 w 1257910"/>
              <a:gd name="connsiteY1-34" fmla="*/ 170630 h 799585"/>
              <a:gd name="connsiteX2-35" fmla="*/ 628955 w 1257910"/>
              <a:gd name="connsiteY2-36" fmla="*/ 799585 h 799585"/>
              <a:gd name="connsiteX3-37" fmla="*/ 0 w 1257910"/>
              <a:gd name="connsiteY3-38" fmla="*/ 170630 h 799585"/>
              <a:gd name="connsiteX4-39" fmla="*/ 12778 w 1257910"/>
              <a:gd name="connsiteY4-40" fmla="*/ 43874 h 799585"/>
              <a:gd name="connsiteX5-41" fmla="*/ 26397 w 1257910"/>
              <a:gd name="connsiteY5-42" fmla="*/ 0 h 799585"/>
              <a:gd name="connsiteX0-43" fmla="*/ 1245132 w 1257910"/>
              <a:gd name="connsiteY0-44" fmla="*/ 0 h 755711"/>
              <a:gd name="connsiteX1-45" fmla="*/ 1257910 w 1257910"/>
              <a:gd name="connsiteY1-46" fmla="*/ 126756 h 755711"/>
              <a:gd name="connsiteX2-47" fmla="*/ 628955 w 1257910"/>
              <a:gd name="connsiteY2-48" fmla="*/ 755711 h 755711"/>
              <a:gd name="connsiteX3-49" fmla="*/ 0 w 1257910"/>
              <a:gd name="connsiteY3-50" fmla="*/ 126756 h 755711"/>
              <a:gd name="connsiteX4-51" fmla="*/ 12778 w 1257910"/>
              <a:gd name="connsiteY4-52" fmla="*/ 0 h 755711"/>
              <a:gd name="connsiteX0-53" fmla="*/ 1257910 w 1257910"/>
              <a:gd name="connsiteY0-54" fmla="*/ 126756 h 755711"/>
              <a:gd name="connsiteX1-55" fmla="*/ 628955 w 1257910"/>
              <a:gd name="connsiteY1-56" fmla="*/ 755711 h 755711"/>
              <a:gd name="connsiteX2-57" fmla="*/ 0 w 1257910"/>
              <a:gd name="connsiteY2-58" fmla="*/ 126756 h 755711"/>
              <a:gd name="connsiteX3-59" fmla="*/ 12778 w 1257910"/>
              <a:gd name="connsiteY3-60" fmla="*/ 0 h 755711"/>
              <a:gd name="connsiteX0-61" fmla="*/ 1257910 w 1257910"/>
              <a:gd name="connsiteY0-62" fmla="*/ 0 h 628955"/>
              <a:gd name="connsiteX1-63" fmla="*/ 628955 w 1257910"/>
              <a:gd name="connsiteY1-64" fmla="*/ 628955 h 628955"/>
              <a:gd name="connsiteX2-65" fmla="*/ 0 w 1257910"/>
              <a:gd name="connsiteY2-66" fmla="*/ 0 h 628955"/>
            </a:gdLst>
            <a:ahLst/>
            <a:cxnLst>
              <a:cxn ang="0">
                <a:pos x="connsiteX0-1" y="connsiteY0-2"/>
              </a:cxn>
              <a:cxn ang="0">
                <a:pos x="connsiteX1-3" y="connsiteY1-4"/>
              </a:cxn>
              <a:cxn ang="0">
                <a:pos x="connsiteX2-5" y="connsiteY2-6"/>
              </a:cxn>
            </a:cxnLst>
            <a:rect l="l" t="t" r="r" b="b"/>
            <a:pathLst>
              <a:path w="1257910" h="628955">
                <a:moveTo>
                  <a:pt x="1257910" y="0"/>
                </a:moveTo>
                <a:cubicBezTo>
                  <a:pt x="1257910" y="347362"/>
                  <a:pt x="976317" y="628955"/>
                  <a:pt x="628955" y="628955"/>
                </a:cubicBezTo>
                <a:cubicBezTo>
                  <a:pt x="281593" y="628955"/>
                  <a:pt x="0" y="347362"/>
                  <a:pt x="0" y="0"/>
                </a:cubicBezTo>
              </a:path>
            </a:pathLst>
          </a:custGeom>
          <a:noFill/>
          <a:ln>
            <a:solidFill>
              <a:schemeClr val="accent5">
                <a:alpha val="2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tLang="zh-CN" dirty="0"/>
          </a:p>
          <a:p>
            <a:pPr algn="ctr"/>
            <a:endParaRPr lang="zh-CN" altLang="en-US" dirty="0"/>
          </a:p>
        </p:txBody>
      </p:sp>
      <p:sp>
        <p:nvSpPr>
          <p:cNvPr id="2" name="标题 1"/>
          <p:cNvSpPr>
            <a:spLocks noGrp="1"/>
          </p:cNvSpPr>
          <p:nvPr>
            <p:ph type="ctrTitle" hasCustomPrompt="1"/>
            <p:custDataLst>
              <p:tags r:id="rId16"/>
            </p:custDataLst>
          </p:nvPr>
        </p:nvSpPr>
        <p:spPr>
          <a:xfrm>
            <a:off x="838200" y="1200313"/>
            <a:ext cx="8768398" cy="2255687"/>
          </a:xfrm>
        </p:spPr>
        <p:txBody>
          <a:bodyPr anchor="b"/>
          <a:lstStyle>
            <a:lvl1pPr algn="l">
              <a:lnSpc>
                <a:spcPct val="100000"/>
              </a:lnSpc>
              <a:defRPr sz="6000"/>
            </a:lvl1pPr>
          </a:lstStyle>
          <a:p>
            <a:r>
              <a:rPr lang="zh-CN" altLang="en-US" dirty="0"/>
              <a:t>单击编辑母版标题样式</a:t>
            </a:r>
            <a:endParaRPr lang="zh-CN" altLang="en-US" dirty="0"/>
          </a:p>
        </p:txBody>
      </p:sp>
      <p:sp>
        <p:nvSpPr>
          <p:cNvPr id="4" name="日期占位符 3"/>
          <p:cNvSpPr>
            <a:spLocks noGrp="1"/>
          </p:cNvSpPr>
          <p:nvPr>
            <p:ph type="dt" sz="half" idx="10"/>
            <p:custDataLst>
              <p:tags r:id="rId17"/>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8"/>
            </p:custDataLst>
          </p:nvPr>
        </p:nvSpPr>
        <p:spPr/>
        <p:txBody>
          <a:bodyPr/>
          <a:lstStyle/>
          <a:p>
            <a:endParaRPr lang="zh-CN" altLang="en-US"/>
          </a:p>
        </p:txBody>
      </p:sp>
      <p:sp>
        <p:nvSpPr>
          <p:cNvPr id="6" name="灯片编号占位符 5"/>
          <p:cNvSpPr>
            <a:spLocks noGrp="1"/>
          </p:cNvSpPr>
          <p:nvPr>
            <p:ph type="sldNum" sz="quarter" idx="12"/>
            <p:custDataLst>
              <p:tags r:id="rId19"/>
            </p:custDataLst>
          </p:nvPr>
        </p:nvSpPr>
        <p:spPr>
          <a:xfrm>
            <a:off x="8610600" y="6356350"/>
            <a:ext cx="2743200" cy="365125"/>
          </a:xfrm>
        </p:spPr>
        <p:txBody>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20"/>
            </p:custDataLst>
          </p:nvPr>
        </p:nvSpPr>
        <p:spPr>
          <a:xfrm>
            <a:off x="886326" y="5123536"/>
            <a:ext cx="5711905" cy="834976"/>
          </a:xfrm>
        </p:spPr>
        <p:txBody>
          <a:bodyPr anchor="b">
            <a:normAutofit/>
          </a:bodyPr>
          <a:lstStyle>
            <a:lvl1pPr marL="0" indent="0">
              <a:lnSpc>
                <a:spcPct val="100000"/>
              </a:lnSpc>
              <a:buNone/>
              <a:defRPr sz="1600" b="1">
                <a:solidFill>
                  <a:schemeClr val="accent4"/>
                </a:solidFill>
              </a:defRPr>
            </a:lvl1pPr>
          </a:lstStyle>
          <a:p>
            <a:pPr lvl="0"/>
            <a:r>
              <a:rPr lang="zh-CN" altLang="en-US" dirty="0"/>
              <a:t>公司名占位符</a:t>
            </a:r>
            <a:endParaRPr lang="zh-CN" altLang="en-US" dirty="0"/>
          </a:p>
        </p:txBody>
      </p:sp>
      <p:sp>
        <p:nvSpPr>
          <p:cNvPr id="14" name="文本占位符 13"/>
          <p:cNvSpPr>
            <a:spLocks noGrp="1"/>
          </p:cNvSpPr>
          <p:nvPr>
            <p:ph type="body" sz="quarter" idx="14" hasCustomPrompt="1"/>
            <p:custDataLst>
              <p:tags r:id="rId21"/>
            </p:custDataLst>
          </p:nvPr>
        </p:nvSpPr>
        <p:spPr>
          <a:xfrm>
            <a:off x="3718231" y="3919467"/>
            <a:ext cx="2880000" cy="1025602"/>
          </a:xfrm>
        </p:spPr>
        <p:txBody>
          <a:bodyPr anchor="t">
            <a:normAutofit/>
          </a:bodyPr>
          <a:lstStyle>
            <a:lvl1pPr marL="0" indent="0" algn="l">
              <a:lnSpc>
                <a:spcPct val="100000"/>
              </a:lnSpc>
              <a:buNone/>
              <a:defRPr sz="1600">
                <a:solidFill>
                  <a:schemeClr val="accent3"/>
                </a:solidFill>
              </a:defRPr>
            </a:lvl1pPr>
          </a:lstStyle>
          <a:p>
            <a:pPr lvl="0"/>
            <a:r>
              <a:rPr lang="zh-CN" altLang="en-US" dirty="0"/>
              <a:t>日期时间占位符</a:t>
            </a:r>
            <a:endParaRPr lang="zh-CN" altLang="en-US" dirty="0"/>
          </a:p>
        </p:txBody>
      </p:sp>
      <p:sp>
        <p:nvSpPr>
          <p:cNvPr id="24" name="文本占位符 23"/>
          <p:cNvSpPr>
            <a:spLocks noGrp="1"/>
          </p:cNvSpPr>
          <p:nvPr>
            <p:ph type="body" sz="quarter" idx="17" hasCustomPrompt="1"/>
            <p:custDataLst>
              <p:tags r:id="rId22"/>
            </p:custDataLst>
          </p:nvPr>
        </p:nvSpPr>
        <p:spPr>
          <a:xfrm>
            <a:off x="886326" y="3921543"/>
            <a:ext cx="2743200" cy="1025602"/>
          </a:xfrm>
        </p:spPr>
        <p:txBody>
          <a:bodyPr anchor="t">
            <a:normAutofit/>
          </a:bodyPr>
          <a:lstStyle>
            <a:lvl1pPr marL="0" indent="0" algn="l">
              <a:lnSpc>
                <a:spcPct val="100000"/>
              </a:lnSpc>
              <a:buNone/>
              <a:defRPr sz="1600">
                <a:solidFill>
                  <a:schemeClr val="accent3"/>
                </a:solidFill>
              </a:defRPr>
            </a:lvl1pPr>
          </a:lstStyle>
          <a:p>
            <a:pPr lvl="0"/>
            <a:r>
              <a:rPr lang="zh-CN" altLang="en-US" dirty="0"/>
              <a:t>署名占位符</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94.xml"/><Relationship Id="rId16" Type="http://schemas.openxmlformats.org/officeDocument/2006/relationships/tags" Target="../tags/tag193.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8" Type="http://schemas.openxmlformats.org/officeDocument/2006/relationships/theme" Target="../theme/theme3.xml"/><Relationship Id="rId17" Type="http://schemas.openxmlformats.org/officeDocument/2006/relationships/tags" Target="../tags/tag326.xml"/><Relationship Id="rId16" Type="http://schemas.openxmlformats.org/officeDocument/2006/relationships/tags" Target="../tags/tag325.xml"/><Relationship Id="rId15" Type="http://schemas.openxmlformats.org/officeDocument/2006/relationships/tags" Target="../tags/tag324.xml"/><Relationship Id="rId14" Type="http://schemas.openxmlformats.org/officeDocument/2006/relationships/tags" Target="../tags/tag323.xml"/><Relationship Id="rId13" Type="http://schemas.openxmlformats.org/officeDocument/2006/relationships/tags" Target="../tags/tag322.xml"/><Relationship Id="rId12" Type="http://schemas.openxmlformats.org/officeDocument/2006/relationships/tags" Target="../tags/tag321.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8" Type="http://schemas.openxmlformats.org/officeDocument/2006/relationships/theme" Target="../theme/theme4.xml"/><Relationship Id="rId17" Type="http://schemas.openxmlformats.org/officeDocument/2006/relationships/tags" Target="../tags/tag458.xml"/><Relationship Id="rId16" Type="http://schemas.openxmlformats.org/officeDocument/2006/relationships/tags" Target="../tags/tag457.xml"/><Relationship Id="rId15" Type="http://schemas.openxmlformats.org/officeDocument/2006/relationships/tags" Target="../tags/tag456.xml"/><Relationship Id="rId14" Type="http://schemas.openxmlformats.org/officeDocument/2006/relationships/tags" Target="../tags/tag455.xml"/><Relationship Id="rId13" Type="http://schemas.openxmlformats.org/officeDocument/2006/relationships/tags" Target="../tags/tag454.xml"/><Relationship Id="rId12" Type="http://schemas.openxmlformats.org/officeDocument/2006/relationships/tags" Target="../tags/tag453.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0000"/>
            <a:ext cx="10515600" cy="864000"/>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364400"/>
            <a:ext cx="10515600" cy="4813200"/>
          </a:xfrm>
          <a:prstGeom prst="rect">
            <a:avLst/>
          </a:prstGeom>
        </p:spPr>
        <p:txBody>
          <a:bodyPr vert="horz" lIns="0" tIns="0" rIns="0" bIns="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KSO_TEMPLATE" hidden="1"/>
          <p:cNvSpPr/>
          <p:nvPr>
            <p:custDataLst>
              <p:tags r:id="rId17"/>
            </p:custDataLst>
          </p:nvPr>
        </p:nvSpPr>
        <p:spPr>
          <a:xfrm>
            <a:off x="0" y="0"/>
            <a:ext cx="0" cy="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600" b="1" kern="1200">
          <a:solidFill>
            <a:schemeClr val="accent4"/>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0000"/>
            <a:ext cx="10515600" cy="864000"/>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364400"/>
            <a:ext cx="10515600" cy="4813200"/>
          </a:xfrm>
          <a:prstGeom prst="rect">
            <a:avLst/>
          </a:prstGeom>
        </p:spPr>
        <p:txBody>
          <a:bodyPr vert="horz" lIns="0" tIns="0" rIns="0" bIns="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KSO_TEMPLATE" hidden="1"/>
          <p:cNvSpPr/>
          <p:nvPr userDrawn="1">
            <p:custDataLst>
              <p:tags r:id="rId17"/>
            </p:custDataLst>
          </p:nvPr>
        </p:nvSpPr>
        <p:spPr>
          <a:xfrm>
            <a:off x="0" y="0"/>
            <a:ext cx="0" cy="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100000"/>
        </a:lnSpc>
        <a:spcBef>
          <a:spcPct val="0"/>
        </a:spcBef>
        <a:buNone/>
        <a:defRPr sz="3600" b="1" kern="1200">
          <a:solidFill>
            <a:schemeClr val="accent4"/>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0000"/>
            <a:ext cx="10515600" cy="864000"/>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364400"/>
            <a:ext cx="10515600" cy="4813200"/>
          </a:xfrm>
          <a:prstGeom prst="rect">
            <a:avLst/>
          </a:prstGeom>
        </p:spPr>
        <p:txBody>
          <a:bodyPr vert="horz" lIns="0" tIns="0" rIns="0" bIns="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KSO_TEMPLATE" hidden="1"/>
          <p:cNvSpPr/>
          <p:nvPr userDrawn="1">
            <p:custDataLst>
              <p:tags r:id="rId17"/>
            </p:custDataLst>
          </p:nvPr>
        </p:nvSpPr>
        <p:spPr>
          <a:xfrm>
            <a:off x="0" y="0"/>
            <a:ext cx="0" cy="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00000"/>
        </a:lnSpc>
        <a:spcBef>
          <a:spcPct val="0"/>
        </a:spcBef>
        <a:buNone/>
        <a:defRPr sz="3600" b="1" kern="1200">
          <a:solidFill>
            <a:schemeClr val="accent4"/>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461.xml"/><Relationship Id="rId2" Type="http://schemas.openxmlformats.org/officeDocument/2006/relationships/tags" Target="../tags/tag460.xml"/><Relationship Id="rId1" Type="http://schemas.openxmlformats.org/officeDocument/2006/relationships/tags" Target="../tags/tag459.xml"/></Relationships>
</file>

<file path=ppt/slides/_rels/slide10.xml.rels><?xml version="1.0" encoding="UTF-8" standalone="yes"?>
<Relationships xmlns="http://schemas.openxmlformats.org/package/2006/relationships"><Relationship Id="rId9" Type="http://schemas.openxmlformats.org/officeDocument/2006/relationships/tags" Target="../tags/tag551.xml"/><Relationship Id="rId8" Type="http://schemas.openxmlformats.org/officeDocument/2006/relationships/tags" Target="../tags/tag550.xml"/><Relationship Id="rId7" Type="http://schemas.openxmlformats.org/officeDocument/2006/relationships/tags" Target="../tags/tag549.xml"/><Relationship Id="rId6" Type="http://schemas.openxmlformats.org/officeDocument/2006/relationships/tags" Target="../tags/tag548.xml"/><Relationship Id="rId5" Type="http://schemas.openxmlformats.org/officeDocument/2006/relationships/tags" Target="../tags/tag547.xml"/><Relationship Id="rId4" Type="http://schemas.openxmlformats.org/officeDocument/2006/relationships/tags" Target="../tags/tag546.xml"/><Relationship Id="rId3" Type="http://schemas.openxmlformats.org/officeDocument/2006/relationships/tags" Target="../tags/tag545.xml"/><Relationship Id="rId21" Type="http://schemas.openxmlformats.org/officeDocument/2006/relationships/slideLayout" Target="../slideLayouts/slideLayout13.xml"/><Relationship Id="rId20" Type="http://schemas.openxmlformats.org/officeDocument/2006/relationships/tags" Target="../tags/tag562.xml"/><Relationship Id="rId2" Type="http://schemas.openxmlformats.org/officeDocument/2006/relationships/tags" Target="../tags/tag544.xml"/><Relationship Id="rId19" Type="http://schemas.openxmlformats.org/officeDocument/2006/relationships/tags" Target="../tags/tag561.xml"/><Relationship Id="rId18" Type="http://schemas.openxmlformats.org/officeDocument/2006/relationships/tags" Target="../tags/tag560.xml"/><Relationship Id="rId17" Type="http://schemas.openxmlformats.org/officeDocument/2006/relationships/tags" Target="../tags/tag559.xml"/><Relationship Id="rId16" Type="http://schemas.openxmlformats.org/officeDocument/2006/relationships/tags" Target="../tags/tag558.xml"/><Relationship Id="rId15" Type="http://schemas.openxmlformats.org/officeDocument/2006/relationships/tags" Target="../tags/tag557.xml"/><Relationship Id="rId14" Type="http://schemas.openxmlformats.org/officeDocument/2006/relationships/tags" Target="../tags/tag556.xml"/><Relationship Id="rId13" Type="http://schemas.openxmlformats.org/officeDocument/2006/relationships/tags" Target="../tags/tag555.xml"/><Relationship Id="rId12" Type="http://schemas.openxmlformats.org/officeDocument/2006/relationships/tags" Target="../tags/tag554.xml"/><Relationship Id="rId11" Type="http://schemas.openxmlformats.org/officeDocument/2006/relationships/tags" Target="../tags/tag553.xml"/><Relationship Id="rId10" Type="http://schemas.openxmlformats.org/officeDocument/2006/relationships/tags" Target="../tags/tag552.xml"/><Relationship Id="rId1" Type="http://schemas.openxmlformats.org/officeDocument/2006/relationships/tags" Target="../tags/tag54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7.xml"/><Relationship Id="rId3" Type="http://schemas.openxmlformats.org/officeDocument/2006/relationships/tags" Target="../tags/tag565.xml"/><Relationship Id="rId2" Type="http://schemas.openxmlformats.org/officeDocument/2006/relationships/tags" Target="../tags/tag564.xml"/><Relationship Id="rId1" Type="http://schemas.openxmlformats.org/officeDocument/2006/relationships/tags" Target="../tags/tag563.xml"/></Relationships>
</file>

<file path=ppt/slides/_rels/slide12.xml.rels><?xml version="1.0" encoding="UTF-8" standalone="yes"?>
<Relationships xmlns="http://schemas.openxmlformats.org/package/2006/relationships"><Relationship Id="rId9" Type="http://schemas.openxmlformats.org/officeDocument/2006/relationships/tags" Target="../tags/tag574.xml"/><Relationship Id="rId8" Type="http://schemas.openxmlformats.org/officeDocument/2006/relationships/tags" Target="../tags/tag573.xml"/><Relationship Id="rId7" Type="http://schemas.openxmlformats.org/officeDocument/2006/relationships/tags" Target="../tags/tag572.xml"/><Relationship Id="rId6" Type="http://schemas.openxmlformats.org/officeDocument/2006/relationships/tags" Target="../tags/tag571.xml"/><Relationship Id="rId5" Type="http://schemas.openxmlformats.org/officeDocument/2006/relationships/tags" Target="../tags/tag570.xml"/><Relationship Id="rId4" Type="http://schemas.openxmlformats.org/officeDocument/2006/relationships/tags" Target="../tags/tag569.xml"/><Relationship Id="rId3" Type="http://schemas.openxmlformats.org/officeDocument/2006/relationships/tags" Target="../tags/tag568.xml"/><Relationship Id="rId23" Type="http://schemas.openxmlformats.org/officeDocument/2006/relationships/slideLayout" Target="../slideLayouts/slideLayout13.xml"/><Relationship Id="rId22" Type="http://schemas.openxmlformats.org/officeDocument/2006/relationships/tags" Target="../tags/tag587.xml"/><Relationship Id="rId21" Type="http://schemas.openxmlformats.org/officeDocument/2006/relationships/tags" Target="../tags/tag586.xml"/><Relationship Id="rId20" Type="http://schemas.openxmlformats.org/officeDocument/2006/relationships/tags" Target="../tags/tag585.xml"/><Relationship Id="rId2" Type="http://schemas.openxmlformats.org/officeDocument/2006/relationships/tags" Target="../tags/tag567.xml"/><Relationship Id="rId19" Type="http://schemas.openxmlformats.org/officeDocument/2006/relationships/tags" Target="../tags/tag584.xml"/><Relationship Id="rId18" Type="http://schemas.openxmlformats.org/officeDocument/2006/relationships/tags" Target="../tags/tag583.xml"/><Relationship Id="rId17" Type="http://schemas.openxmlformats.org/officeDocument/2006/relationships/tags" Target="../tags/tag582.xml"/><Relationship Id="rId16" Type="http://schemas.openxmlformats.org/officeDocument/2006/relationships/tags" Target="../tags/tag581.xml"/><Relationship Id="rId15" Type="http://schemas.openxmlformats.org/officeDocument/2006/relationships/tags" Target="../tags/tag580.xml"/><Relationship Id="rId14" Type="http://schemas.openxmlformats.org/officeDocument/2006/relationships/tags" Target="../tags/tag579.xml"/><Relationship Id="rId13" Type="http://schemas.openxmlformats.org/officeDocument/2006/relationships/tags" Target="../tags/tag578.xml"/><Relationship Id="rId12" Type="http://schemas.openxmlformats.org/officeDocument/2006/relationships/tags" Target="../tags/tag577.xml"/><Relationship Id="rId11" Type="http://schemas.openxmlformats.org/officeDocument/2006/relationships/tags" Target="../tags/tag576.xml"/><Relationship Id="rId10" Type="http://schemas.openxmlformats.org/officeDocument/2006/relationships/tags" Target="../tags/tag575.xml"/><Relationship Id="rId1" Type="http://schemas.openxmlformats.org/officeDocument/2006/relationships/tags" Target="../tags/tag566.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tags" Target="../tags/tag593.xml"/><Relationship Id="rId5" Type="http://schemas.openxmlformats.org/officeDocument/2006/relationships/tags" Target="../tags/tag592.xml"/><Relationship Id="rId4" Type="http://schemas.openxmlformats.org/officeDocument/2006/relationships/tags" Target="../tags/tag591.xml"/><Relationship Id="rId3" Type="http://schemas.openxmlformats.org/officeDocument/2006/relationships/tags" Target="../tags/tag590.xml"/><Relationship Id="rId2" Type="http://schemas.openxmlformats.org/officeDocument/2006/relationships/tags" Target="../tags/tag589.xml"/><Relationship Id="rId1" Type="http://schemas.openxmlformats.org/officeDocument/2006/relationships/tags" Target="../tags/tag588.xml"/></Relationships>
</file>

<file path=ppt/slides/_rels/slide14.xml.rels><?xml version="1.0" encoding="UTF-8" standalone="yes"?>
<Relationships xmlns="http://schemas.openxmlformats.org/package/2006/relationships"><Relationship Id="rId9" Type="http://schemas.openxmlformats.org/officeDocument/2006/relationships/tags" Target="../tags/tag602.xml"/><Relationship Id="rId8" Type="http://schemas.openxmlformats.org/officeDocument/2006/relationships/tags" Target="../tags/tag601.xml"/><Relationship Id="rId7" Type="http://schemas.openxmlformats.org/officeDocument/2006/relationships/tags" Target="../tags/tag600.xml"/><Relationship Id="rId6" Type="http://schemas.openxmlformats.org/officeDocument/2006/relationships/tags" Target="../tags/tag599.xml"/><Relationship Id="rId5" Type="http://schemas.openxmlformats.org/officeDocument/2006/relationships/tags" Target="../tags/tag598.xml"/><Relationship Id="rId4" Type="http://schemas.openxmlformats.org/officeDocument/2006/relationships/tags" Target="../tags/tag597.xml"/><Relationship Id="rId3" Type="http://schemas.openxmlformats.org/officeDocument/2006/relationships/tags" Target="../tags/tag596.xml"/><Relationship Id="rId2" Type="http://schemas.openxmlformats.org/officeDocument/2006/relationships/tags" Target="../tags/tag595.xml"/><Relationship Id="rId15" Type="http://schemas.openxmlformats.org/officeDocument/2006/relationships/slideLayout" Target="../slideLayouts/slideLayout13.xml"/><Relationship Id="rId14" Type="http://schemas.openxmlformats.org/officeDocument/2006/relationships/tags" Target="../tags/tag607.xml"/><Relationship Id="rId13" Type="http://schemas.openxmlformats.org/officeDocument/2006/relationships/tags" Target="../tags/tag606.xml"/><Relationship Id="rId12" Type="http://schemas.openxmlformats.org/officeDocument/2006/relationships/tags" Target="../tags/tag605.xml"/><Relationship Id="rId11" Type="http://schemas.openxmlformats.org/officeDocument/2006/relationships/tags" Target="../tags/tag604.xml"/><Relationship Id="rId10" Type="http://schemas.openxmlformats.org/officeDocument/2006/relationships/tags" Target="../tags/tag603.xml"/><Relationship Id="rId1" Type="http://schemas.openxmlformats.org/officeDocument/2006/relationships/tags" Target="../tags/tag59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37.xml"/><Relationship Id="rId3" Type="http://schemas.openxmlformats.org/officeDocument/2006/relationships/tags" Target="../tags/tag610.xml"/><Relationship Id="rId2" Type="http://schemas.openxmlformats.org/officeDocument/2006/relationships/tags" Target="../tags/tag609.xml"/><Relationship Id="rId1" Type="http://schemas.openxmlformats.org/officeDocument/2006/relationships/tags" Target="../tags/tag608.xml"/></Relationships>
</file>

<file path=ppt/slides/_rels/slide16.xml.rels><?xml version="1.0" encoding="UTF-8" standalone="yes"?>
<Relationships xmlns="http://schemas.openxmlformats.org/package/2006/relationships"><Relationship Id="rId9" Type="http://schemas.openxmlformats.org/officeDocument/2006/relationships/tags" Target="../tags/tag619.xml"/><Relationship Id="rId8" Type="http://schemas.openxmlformats.org/officeDocument/2006/relationships/tags" Target="../tags/tag618.xml"/><Relationship Id="rId7" Type="http://schemas.openxmlformats.org/officeDocument/2006/relationships/tags" Target="../tags/tag617.xml"/><Relationship Id="rId6" Type="http://schemas.openxmlformats.org/officeDocument/2006/relationships/tags" Target="../tags/tag616.xml"/><Relationship Id="rId5" Type="http://schemas.openxmlformats.org/officeDocument/2006/relationships/tags" Target="../tags/tag615.xml"/><Relationship Id="rId4" Type="http://schemas.openxmlformats.org/officeDocument/2006/relationships/tags" Target="../tags/tag614.xml"/><Relationship Id="rId3" Type="http://schemas.openxmlformats.org/officeDocument/2006/relationships/tags" Target="../tags/tag613.xml"/><Relationship Id="rId2" Type="http://schemas.openxmlformats.org/officeDocument/2006/relationships/tags" Target="../tags/tag612.xml"/><Relationship Id="rId18" Type="http://schemas.openxmlformats.org/officeDocument/2006/relationships/slideLayout" Target="../slideLayouts/slideLayout13.xml"/><Relationship Id="rId17" Type="http://schemas.openxmlformats.org/officeDocument/2006/relationships/tags" Target="../tags/tag627.xml"/><Relationship Id="rId16" Type="http://schemas.openxmlformats.org/officeDocument/2006/relationships/tags" Target="../tags/tag626.xml"/><Relationship Id="rId15" Type="http://schemas.openxmlformats.org/officeDocument/2006/relationships/tags" Target="../tags/tag625.xml"/><Relationship Id="rId14" Type="http://schemas.openxmlformats.org/officeDocument/2006/relationships/tags" Target="../tags/tag624.xml"/><Relationship Id="rId13" Type="http://schemas.openxmlformats.org/officeDocument/2006/relationships/tags" Target="../tags/tag623.xml"/><Relationship Id="rId12" Type="http://schemas.openxmlformats.org/officeDocument/2006/relationships/tags" Target="../tags/tag622.xml"/><Relationship Id="rId11" Type="http://schemas.openxmlformats.org/officeDocument/2006/relationships/tags" Target="../tags/tag621.xml"/><Relationship Id="rId10" Type="http://schemas.openxmlformats.org/officeDocument/2006/relationships/tags" Target="../tags/tag620.xml"/><Relationship Id="rId1" Type="http://schemas.openxmlformats.org/officeDocument/2006/relationships/tags" Target="../tags/tag611.xml"/></Relationships>
</file>

<file path=ppt/slides/_rels/slide17.xml.rels><?xml version="1.0" encoding="UTF-8" standalone="yes"?>
<Relationships xmlns="http://schemas.openxmlformats.org/package/2006/relationships"><Relationship Id="rId9" Type="http://schemas.openxmlformats.org/officeDocument/2006/relationships/tags" Target="../tags/tag636.xml"/><Relationship Id="rId8" Type="http://schemas.openxmlformats.org/officeDocument/2006/relationships/tags" Target="../tags/tag635.xml"/><Relationship Id="rId7" Type="http://schemas.openxmlformats.org/officeDocument/2006/relationships/tags" Target="../tags/tag634.xml"/><Relationship Id="rId6" Type="http://schemas.openxmlformats.org/officeDocument/2006/relationships/tags" Target="../tags/tag633.xml"/><Relationship Id="rId5" Type="http://schemas.openxmlformats.org/officeDocument/2006/relationships/tags" Target="../tags/tag632.xml"/><Relationship Id="rId4" Type="http://schemas.openxmlformats.org/officeDocument/2006/relationships/tags" Target="../tags/tag631.xml"/><Relationship Id="rId3" Type="http://schemas.openxmlformats.org/officeDocument/2006/relationships/tags" Target="../tags/tag630.xml"/><Relationship Id="rId21" Type="http://schemas.openxmlformats.org/officeDocument/2006/relationships/slideLayout" Target="../slideLayouts/slideLayout13.xml"/><Relationship Id="rId20" Type="http://schemas.openxmlformats.org/officeDocument/2006/relationships/tags" Target="../tags/tag647.xml"/><Relationship Id="rId2" Type="http://schemas.openxmlformats.org/officeDocument/2006/relationships/tags" Target="../tags/tag629.xml"/><Relationship Id="rId19" Type="http://schemas.openxmlformats.org/officeDocument/2006/relationships/tags" Target="../tags/tag646.xml"/><Relationship Id="rId18" Type="http://schemas.openxmlformats.org/officeDocument/2006/relationships/tags" Target="../tags/tag645.xml"/><Relationship Id="rId17" Type="http://schemas.openxmlformats.org/officeDocument/2006/relationships/tags" Target="../tags/tag644.xml"/><Relationship Id="rId16" Type="http://schemas.openxmlformats.org/officeDocument/2006/relationships/tags" Target="../tags/tag643.xml"/><Relationship Id="rId15" Type="http://schemas.openxmlformats.org/officeDocument/2006/relationships/tags" Target="../tags/tag642.xml"/><Relationship Id="rId14" Type="http://schemas.openxmlformats.org/officeDocument/2006/relationships/tags" Target="../tags/tag641.xml"/><Relationship Id="rId13" Type="http://schemas.openxmlformats.org/officeDocument/2006/relationships/tags" Target="../tags/tag640.xml"/><Relationship Id="rId12" Type="http://schemas.openxmlformats.org/officeDocument/2006/relationships/tags" Target="../tags/tag639.xml"/><Relationship Id="rId11" Type="http://schemas.openxmlformats.org/officeDocument/2006/relationships/tags" Target="../tags/tag638.xml"/><Relationship Id="rId10" Type="http://schemas.openxmlformats.org/officeDocument/2006/relationships/tags" Target="../tags/tag637.xml"/><Relationship Id="rId1" Type="http://schemas.openxmlformats.org/officeDocument/2006/relationships/tags" Target="../tags/tag628.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7.xml"/><Relationship Id="rId3" Type="http://schemas.openxmlformats.org/officeDocument/2006/relationships/tags" Target="../tags/tag650.xml"/><Relationship Id="rId2" Type="http://schemas.openxmlformats.org/officeDocument/2006/relationships/tags" Target="../tags/tag649.xml"/><Relationship Id="rId1" Type="http://schemas.openxmlformats.org/officeDocument/2006/relationships/tags" Target="../tags/tag648.xml"/></Relationships>
</file>

<file path=ppt/slides/_rels/slide19.xml.rels><?xml version="1.0" encoding="UTF-8" standalone="yes"?>
<Relationships xmlns="http://schemas.openxmlformats.org/package/2006/relationships"><Relationship Id="rId9" Type="http://schemas.openxmlformats.org/officeDocument/2006/relationships/tags" Target="../tags/tag659.xml"/><Relationship Id="rId8" Type="http://schemas.openxmlformats.org/officeDocument/2006/relationships/tags" Target="../tags/tag658.xml"/><Relationship Id="rId7" Type="http://schemas.openxmlformats.org/officeDocument/2006/relationships/tags" Target="../tags/tag657.xml"/><Relationship Id="rId6" Type="http://schemas.openxmlformats.org/officeDocument/2006/relationships/tags" Target="../tags/tag656.xml"/><Relationship Id="rId5" Type="http://schemas.openxmlformats.org/officeDocument/2006/relationships/tags" Target="../tags/tag655.xml"/><Relationship Id="rId4" Type="http://schemas.openxmlformats.org/officeDocument/2006/relationships/tags" Target="../tags/tag654.xml"/><Relationship Id="rId3" Type="http://schemas.openxmlformats.org/officeDocument/2006/relationships/tags" Target="../tags/tag653.xml"/><Relationship Id="rId2" Type="http://schemas.openxmlformats.org/officeDocument/2006/relationships/tags" Target="../tags/tag652.xml"/><Relationship Id="rId15" Type="http://schemas.openxmlformats.org/officeDocument/2006/relationships/slideLayout" Target="../slideLayouts/slideLayout13.xml"/><Relationship Id="rId14" Type="http://schemas.openxmlformats.org/officeDocument/2006/relationships/tags" Target="../tags/tag664.xml"/><Relationship Id="rId13" Type="http://schemas.openxmlformats.org/officeDocument/2006/relationships/tags" Target="../tags/tag663.xml"/><Relationship Id="rId12" Type="http://schemas.openxmlformats.org/officeDocument/2006/relationships/tags" Target="../tags/tag662.xml"/><Relationship Id="rId11" Type="http://schemas.openxmlformats.org/officeDocument/2006/relationships/tags" Target="../tags/tag661.xml"/><Relationship Id="rId10" Type="http://schemas.openxmlformats.org/officeDocument/2006/relationships/tags" Target="../tags/tag660.xml"/><Relationship Id="rId1" Type="http://schemas.openxmlformats.org/officeDocument/2006/relationships/tags" Target="../tags/tag651.xml"/></Relationships>
</file>

<file path=ppt/slides/_rels/slide2.xml.rels><?xml version="1.0" encoding="UTF-8" standalone="yes"?>
<Relationships xmlns="http://schemas.openxmlformats.org/package/2006/relationships"><Relationship Id="rId9" Type="http://schemas.openxmlformats.org/officeDocument/2006/relationships/tags" Target="../tags/tag470.xml"/><Relationship Id="rId8" Type="http://schemas.openxmlformats.org/officeDocument/2006/relationships/tags" Target="../tags/tag469.xml"/><Relationship Id="rId7" Type="http://schemas.openxmlformats.org/officeDocument/2006/relationships/tags" Target="../tags/tag468.xml"/><Relationship Id="rId6" Type="http://schemas.openxmlformats.org/officeDocument/2006/relationships/tags" Target="../tags/tag467.xml"/><Relationship Id="rId5" Type="http://schemas.openxmlformats.org/officeDocument/2006/relationships/tags" Target="../tags/tag466.xml"/><Relationship Id="rId4" Type="http://schemas.openxmlformats.org/officeDocument/2006/relationships/tags" Target="../tags/tag465.xml"/><Relationship Id="rId3" Type="http://schemas.openxmlformats.org/officeDocument/2006/relationships/tags" Target="../tags/tag464.xml"/><Relationship Id="rId2" Type="http://schemas.openxmlformats.org/officeDocument/2006/relationships/tags" Target="../tags/tag463.xml"/><Relationship Id="rId15" Type="http://schemas.openxmlformats.org/officeDocument/2006/relationships/notesSlide" Target="../notesSlides/notesSlide2.xml"/><Relationship Id="rId14" Type="http://schemas.openxmlformats.org/officeDocument/2006/relationships/slideLayout" Target="../slideLayouts/slideLayout36.xml"/><Relationship Id="rId13" Type="http://schemas.openxmlformats.org/officeDocument/2006/relationships/tags" Target="../tags/tag474.xml"/><Relationship Id="rId12" Type="http://schemas.openxmlformats.org/officeDocument/2006/relationships/tags" Target="../tags/tag473.xml"/><Relationship Id="rId11" Type="http://schemas.openxmlformats.org/officeDocument/2006/relationships/tags" Target="../tags/tag472.xml"/><Relationship Id="rId10" Type="http://schemas.openxmlformats.org/officeDocument/2006/relationships/tags" Target="../tags/tag471.xml"/><Relationship Id="rId1" Type="http://schemas.openxmlformats.org/officeDocument/2006/relationships/tags" Target="../tags/tag462.xml"/></Relationships>
</file>

<file path=ppt/slides/_rels/slide20.xml.rels><?xml version="1.0" encoding="UTF-8" standalone="yes"?>
<Relationships xmlns="http://schemas.openxmlformats.org/package/2006/relationships"><Relationship Id="rId9" Type="http://schemas.openxmlformats.org/officeDocument/2006/relationships/tags" Target="../tags/tag673.xml"/><Relationship Id="rId8" Type="http://schemas.openxmlformats.org/officeDocument/2006/relationships/tags" Target="../tags/tag672.xml"/><Relationship Id="rId7" Type="http://schemas.openxmlformats.org/officeDocument/2006/relationships/tags" Target="../tags/tag671.xml"/><Relationship Id="rId6" Type="http://schemas.openxmlformats.org/officeDocument/2006/relationships/tags" Target="../tags/tag670.xml"/><Relationship Id="rId5" Type="http://schemas.openxmlformats.org/officeDocument/2006/relationships/tags" Target="../tags/tag669.xml"/><Relationship Id="rId4" Type="http://schemas.openxmlformats.org/officeDocument/2006/relationships/tags" Target="../tags/tag668.xml"/><Relationship Id="rId3" Type="http://schemas.openxmlformats.org/officeDocument/2006/relationships/tags" Target="../tags/tag667.xml"/><Relationship Id="rId2" Type="http://schemas.openxmlformats.org/officeDocument/2006/relationships/tags" Target="../tags/tag666.xml"/><Relationship Id="rId15" Type="http://schemas.openxmlformats.org/officeDocument/2006/relationships/slideLayout" Target="../slideLayouts/slideLayout13.xml"/><Relationship Id="rId14" Type="http://schemas.openxmlformats.org/officeDocument/2006/relationships/tags" Target="../tags/tag678.xml"/><Relationship Id="rId13" Type="http://schemas.openxmlformats.org/officeDocument/2006/relationships/tags" Target="../tags/tag677.xml"/><Relationship Id="rId12" Type="http://schemas.openxmlformats.org/officeDocument/2006/relationships/tags" Target="../tags/tag676.xml"/><Relationship Id="rId11" Type="http://schemas.openxmlformats.org/officeDocument/2006/relationships/tags" Target="../tags/tag675.xml"/><Relationship Id="rId10" Type="http://schemas.openxmlformats.org/officeDocument/2006/relationships/tags" Target="../tags/tag674.xml"/><Relationship Id="rId1" Type="http://schemas.openxmlformats.org/officeDocument/2006/relationships/tags" Target="../tags/tag665.xml"/></Relationships>
</file>

<file path=ppt/slides/_rels/slide21.xml.rels><?xml version="1.0" encoding="UTF-8" standalone="yes"?>
<Relationships xmlns="http://schemas.openxmlformats.org/package/2006/relationships"><Relationship Id="rId9" Type="http://schemas.openxmlformats.org/officeDocument/2006/relationships/tags" Target="../tags/tag687.xml"/><Relationship Id="rId8" Type="http://schemas.openxmlformats.org/officeDocument/2006/relationships/tags" Target="../tags/tag686.xml"/><Relationship Id="rId7" Type="http://schemas.openxmlformats.org/officeDocument/2006/relationships/tags" Target="../tags/tag685.xml"/><Relationship Id="rId6" Type="http://schemas.openxmlformats.org/officeDocument/2006/relationships/tags" Target="../tags/tag684.xml"/><Relationship Id="rId5" Type="http://schemas.openxmlformats.org/officeDocument/2006/relationships/tags" Target="../tags/tag683.xml"/><Relationship Id="rId4" Type="http://schemas.openxmlformats.org/officeDocument/2006/relationships/tags" Target="../tags/tag682.xml"/><Relationship Id="rId3" Type="http://schemas.openxmlformats.org/officeDocument/2006/relationships/tags" Target="../tags/tag681.xml"/><Relationship Id="rId2" Type="http://schemas.openxmlformats.org/officeDocument/2006/relationships/tags" Target="../tags/tag680.xml"/><Relationship Id="rId18" Type="http://schemas.openxmlformats.org/officeDocument/2006/relationships/slideLayout" Target="../slideLayouts/slideLayout13.xml"/><Relationship Id="rId17" Type="http://schemas.openxmlformats.org/officeDocument/2006/relationships/tags" Target="../tags/tag695.xml"/><Relationship Id="rId16" Type="http://schemas.openxmlformats.org/officeDocument/2006/relationships/tags" Target="../tags/tag694.xml"/><Relationship Id="rId15" Type="http://schemas.openxmlformats.org/officeDocument/2006/relationships/tags" Target="../tags/tag693.xml"/><Relationship Id="rId14" Type="http://schemas.openxmlformats.org/officeDocument/2006/relationships/tags" Target="../tags/tag692.xml"/><Relationship Id="rId13" Type="http://schemas.openxmlformats.org/officeDocument/2006/relationships/tags" Target="../tags/tag691.xml"/><Relationship Id="rId12" Type="http://schemas.openxmlformats.org/officeDocument/2006/relationships/tags" Target="../tags/tag690.xml"/><Relationship Id="rId11" Type="http://schemas.openxmlformats.org/officeDocument/2006/relationships/tags" Target="../tags/tag689.xml"/><Relationship Id="rId10" Type="http://schemas.openxmlformats.org/officeDocument/2006/relationships/tags" Target="../tags/tag688.xml"/><Relationship Id="rId1" Type="http://schemas.openxmlformats.org/officeDocument/2006/relationships/tags" Target="../tags/tag679.xml"/></Relationships>
</file>

<file path=ppt/slides/_rels/slide22.xml.rels><?xml version="1.0" encoding="UTF-8" standalone="yes"?>
<Relationships xmlns="http://schemas.openxmlformats.org/package/2006/relationships"><Relationship Id="rId9" Type="http://schemas.openxmlformats.org/officeDocument/2006/relationships/tags" Target="../tags/tag704.xml"/><Relationship Id="rId8" Type="http://schemas.openxmlformats.org/officeDocument/2006/relationships/tags" Target="../tags/tag703.xml"/><Relationship Id="rId7" Type="http://schemas.openxmlformats.org/officeDocument/2006/relationships/tags" Target="../tags/tag702.xml"/><Relationship Id="rId6" Type="http://schemas.openxmlformats.org/officeDocument/2006/relationships/tags" Target="../tags/tag701.xml"/><Relationship Id="rId5" Type="http://schemas.openxmlformats.org/officeDocument/2006/relationships/tags" Target="../tags/tag700.xml"/><Relationship Id="rId4" Type="http://schemas.openxmlformats.org/officeDocument/2006/relationships/tags" Target="../tags/tag699.xml"/><Relationship Id="rId3" Type="http://schemas.openxmlformats.org/officeDocument/2006/relationships/tags" Target="../tags/tag698.xml"/><Relationship Id="rId2" Type="http://schemas.openxmlformats.org/officeDocument/2006/relationships/tags" Target="../tags/tag697.xml"/><Relationship Id="rId11" Type="http://schemas.openxmlformats.org/officeDocument/2006/relationships/slideLayout" Target="../slideLayouts/slideLayout13.xml"/><Relationship Id="rId10" Type="http://schemas.openxmlformats.org/officeDocument/2006/relationships/tags" Target="../tags/tag705.xml"/><Relationship Id="rId1" Type="http://schemas.openxmlformats.org/officeDocument/2006/relationships/tags" Target="../tags/tag696.xml"/></Relationships>
</file>

<file path=ppt/slides/_rels/slide23.xml.rels><?xml version="1.0" encoding="UTF-8" standalone="yes"?>
<Relationships xmlns="http://schemas.openxmlformats.org/package/2006/relationships"><Relationship Id="rId9" Type="http://schemas.openxmlformats.org/officeDocument/2006/relationships/tags" Target="../tags/tag714.xml"/><Relationship Id="rId8" Type="http://schemas.openxmlformats.org/officeDocument/2006/relationships/tags" Target="../tags/tag713.xml"/><Relationship Id="rId7" Type="http://schemas.openxmlformats.org/officeDocument/2006/relationships/tags" Target="../tags/tag712.xml"/><Relationship Id="rId6" Type="http://schemas.openxmlformats.org/officeDocument/2006/relationships/tags" Target="../tags/tag711.xml"/><Relationship Id="rId5" Type="http://schemas.openxmlformats.org/officeDocument/2006/relationships/tags" Target="../tags/tag710.xml"/><Relationship Id="rId4" Type="http://schemas.openxmlformats.org/officeDocument/2006/relationships/tags" Target="../tags/tag709.xml"/><Relationship Id="rId3" Type="http://schemas.openxmlformats.org/officeDocument/2006/relationships/tags" Target="../tags/tag708.xml"/><Relationship Id="rId2" Type="http://schemas.openxmlformats.org/officeDocument/2006/relationships/tags" Target="../tags/tag707.xml"/><Relationship Id="rId18" Type="http://schemas.openxmlformats.org/officeDocument/2006/relationships/slideLayout" Target="../slideLayouts/slideLayout13.xml"/><Relationship Id="rId17" Type="http://schemas.openxmlformats.org/officeDocument/2006/relationships/tags" Target="../tags/tag722.xml"/><Relationship Id="rId16" Type="http://schemas.openxmlformats.org/officeDocument/2006/relationships/tags" Target="../tags/tag721.xml"/><Relationship Id="rId15" Type="http://schemas.openxmlformats.org/officeDocument/2006/relationships/tags" Target="../tags/tag720.xml"/><Relationship Id="rId14" Type="http://schemas.openxmlformats.org/officeDocument/2006/relationships/tags" Target="../tags/tag719.xml"/><Relationship Id="rId13" Type="http://schemas.openxmlformats.org/officeDocument/2006/relationships/tags" Target="../tags/tag718.xml"/><Relationship Id="rId12" Type="http://schemas.openxmlformats.org/officeDocument/2006/relationships/tags" Target="../tags/tag717.xml"/><Relationship Id="rId11" Type="http://schemas.openxmlformats.org/officeDocument/2006/relationships/tags" Target="../tags/tag716.xml"/><Relationship Id="rId10" Type="http://schemas.openxmlformats.org/officeDocument/2006/relationships/tags" Target="../tags/tag715.xml"/><Relationship Id="rId1" Type="http://schemas.openxmlformats.org/officeDocument/2006/relationships/tags" Target="../tags/tag706.xml"/></Relationships>
</file>

<file path=ppt/slides/_rels/slide24.xml.rels><?xml version="1.0" encoding="UTF-8" standalone="yes"?>
<Relationships xmlns="http://schemas.openxmlformats.org/package/2006/relationships"><Relationship Id="rId9" Type="http://schemas.openxmlformats.org/officeDocument/2006/relationships/tags" Target="../tags/tag731.xml"/><Relationship Id="rId8" Type="http://schemas.openxmlformats.org/officeDocument/2006/relationships/tags" Target="../tags/tag730.xml"/><Relationship Id="rId7" Type="http://schemas.openxmlformats.org/officeDocument/2006/relationships/tags" Target="../tags/tag729.xml"/><Relationship Id="rId6" Type="http://schemas.openxmlformats.org/officeDocument/2006/relationships/tags" Target="../tags/tag728.xml"/><Relationship Id="rId5" Type="http://schemas.openxmlformats.org/officeDocument/2006/relationships/tags" Target="../tags/tag727.xml"/><Relationship Id="rId4" Type="http://schemas.openxmlformats.org/officeDocument/2006/relationships/tags" Target="../tags/tag726.xml"/><Relationship Id="rId3" Type="http://schemas.openxmlformats.org/officeDocument/2006/relationships/tags" Target="../tags/tag725.xml"/><Relationship Id="rId2" Type="http://schemas.openxmlformats.org/officeDocument/2006/relationships/tags" Target="../tags/tag724.xml"/><Relationship Id="rId18" Type="http://schemas.openxmlformats.org/officeDocument/2006/relationships/slideLayout" Target="../slideLayouts/slideLayout13.xml"/><Relationship Id="rId17" Type="http://schemas.openxmlformats.org/officeDocument/2006/relationships/tags" Target="../tags/tag739.xml"/><Relationship Id="rId16" Type="http://schemas.openxmlformats.org/officeDocument/2006/relationships/tags" Target="../tags/tag738.xml"/><Relationship Id="rId15" Type="http://schemas.openxmlformats.org/officeDocument/2006/relationships/tags" Target="../tags/tag737.xml"/><Relationship Id="rId14" Type="http://schemas.openxmlformats.org/officeDocument/2006/relationships/tags" Target="../tags/tag736.xml"/><Relationship Id="rId13" Type="http://schemas.openxmlformats.org/officeDocument/2006/relationships/tags" Target="../tags/tag735.xml"/><Relationship Id="rId12" Type="http://schemas.openxmlformats.org/officeDocument/2006/relationships/tags" Target="../tags/tag734.xml"/><Relationship Id="rId11" Type="http://schemas.openxmlformats.org/officeDocument/2006/relationships/tags" Target="../tags/tag733.xml"/><Relationship Id="rId10" Type="http://schemas.openxmlformats.org/officeDocument/2006/relationships/tags" Target="../tags/tag732.xml"/><Relationship Id="rId1" Type="http://schemas.openxmlformats.org/officeDocument/2006/relationships/tags" Target="../tags/tag723.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33.xml"/><Relationship Id="rId5" Type="http://schemas.openxmlformats.org/officeDocument/2006/relationships/tags" Target="../tags/tag744.xml"/><Relationship Id="rId4" Type="http://schemas.openxmlformats.org/officeDocument/2006/relationships/tags" Target="../tags/tag743.xml"/><Relationship Id="rId3" Type="http://schemas.openxmlformats.org/officeDocument/2006/relationships/tags" Target="../tags/tag742.xml"/><Relationship Id="rId2" Type="http://schemas.openxmlformats.org/officeDocument/2006/relationships/tags" Target="../tags/tag741.xml"/><Relationship Id="rId1" Type="http://schemas.openxmlformats.org/officeDocument/2006/relationships/tags" Target="../tags/tag740.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7.xml"/><Relationship Id="rId3" Type="http://schemas.openxmlformats.org/officeDocument/2006/relationships/tags" Target="../tags/tag477.xml"/><Relationship Id="rId2" Type="http://schemas.openxmlformats.org/officeDocument/2006/relationships/tags" Target="../tags/tag476.xml"/><Relationship Id="rId1" Type="http://schemas.openxmlformats.org/officeDocument/2006/relationships/tags" Target="../tags/tag475.xml"/></Relationships>
</file>

<file path=ppt/slides/_rels/slide4.xml.rels><?xml version="1.0" encoding="UTF-8" standalone="yes"?>
<Relationships xmlns="http://schemas.openxmlformats.org/package/2006/relationships"><Relationship Id="rId9" Type="http://schemas.openxmlformats.org/officeDocument/2006/relationships/tags" Target="../tags/tag486.xml"/><Relationship Id="rId8" Type="http://schemas.openxmlformats.org/officeDocument/2006/relationships/tags" Target="../tags/tag485.xml"/><Relationship Id="rId7" Type="http://schemas.openxmlformats.org/officeDocument/2006/relationships/tags" Target="../tags/tag484.xml"/><Relationship Id="rId6" Type="http://schemas.openxmlformats.org/officeDocument/2006/relationships/tags" Target="../tags/tag483.xml"/><Relationship Id="rId5" Type="http://schemas.openxmlformats.org/officeDocument/2006/relationships/tags" Target="../tags/tag482.xml"/><Relationship Id="rId4" Type="http://schemas.openxmlformats.org/officeDocument/2006/relationships/tags" Target="../tags/tag481.xml"/><Relationship Id="rId3" Type="http://schemas.openxmlformats.org/officeDocument/2006/relationships/tags" Target="../tags/tag480.xml"/><Relationship Id="rId2" Type="http://schemas.openxmlformats.org/officeDocument/2006/relationships/tags" Target="../tags/tag479.xml"/><Relationship Id="rId15" Type="http://schemas.openxmlformats.org/officeDocument/2006/relationships/slideLayout" Target="../slideLayouts/slideLayout13.xml"/><Relationship Id="rId14" Type="http://schemas.openxmlformats.org/officeDocument/2006/relationships/tags" Target="../tags/tag491.xml"/><Relationship Id="rId13" Type="http://schemas.openxmlformats.org/officeDocument/2006/relationships/tags" Target="../tags/tag490.xml"/><Relationship Id="rId12" Type="http://schemas.openxmlformats.org/officeDocument/2006/relationships/tags" Target="../tags/tag489.xml"/><Relationship Id="rId11" Type="http://schemas.openxmlformats.org/officeDocument/2006/relationships/tags" Target="../tags/tag488.xml"/><Relationship Id="rId10" Type="http://schemas.openxmlformats.org/officeDocument/2006/relationships/tags" Target="../tags/tag487.xml"/><Relationship Id="rId1" Type="http://schemas.openxmlformats.org/officeDocument/2006/relationships/tags" Target="../tags/tag478.xml"/></Relationships>
</file>

<file path=ppt/slides/_rels/slide5.xml.rels><?xml version="1.0" encoding="UTF-8" standalone="yes"?>
<Relationships xmlns="http://schemas.openxmlformats.org/package/2006/relationships"><Relationship Id="rId9" Type="http://schemas.openxmlformats.org/officeDocument/2006/relationships/tags" Target="../tags/tag500.xml"/><Relationship Id="rId8" Type="http://schemas.openxmlformats.org/officeDocument/2006/relationships/tags" Target="../tags/tag499.xml"/><Relationship Id="rId7" Type="http://schemas.openxmlformats.org/officeDocument/2006/relationships/tags" Target="../tags/tag498.xml"/><Relationship Id="rId6" Type="http://schemas.openxmlformats.org/officeDocument/2006/relationships/tags" Target="../tags/tag497.xml"/><Relationship Id="rId5" Type="http://schemas.openxmlformats.org/officeDocument/2006/relationships/tags" Target="../tags/tag496.xml"/><Relationship Id="rId4" Type="http://schemas.openxmlformats.org/officeDocument/2006/relationships/tags" Target="../tags/tag495.xml"/><Relationship Id="rId3" Type="http://schemas.openxmlformats.org/officeDocument/2006/relationships/tags" Target="../tags/tag494.xml"/><Relationship Id="rId21" Type="http://schemas.openxmlformats.org/officeDocument/2006/relationships/slideLayout" Target="../slideLayouts/slideLayout13.xml"/><Relationship Id="rId20" Type="http://schemas.openxmlformats.org/officeDocument/2006/relationships/tags" Target="../tags/tag511.xml"/><Relationship Id="rId2" Type="http://schemas.openxmlformats.org/officeDocument/2006/relationships/tags" Target="../tags/tag493.xml"/><Relationship Id="rId19" Type="http://schemas.openxmlformats.org/officeDocument/2006/relationships/tags" Target="../tags/tag510.xml"/><Relationship Id="rId18" Type="http://schemas.openxmlformats.org/officeDocument/2006/relationships/tags" Target="../tags/tag509.xml"/><Relationship Id="rId17" Type="http://schemas.openxmlformats.org/officeDocument/2006/relationships/tags" Target="../tags/tag508.xml"/><Relationship Id="rId16" Type="http://schemas.openxmlformats.org/officeDocument/2006/relationships/tags" Target="../tags/tag507.xml"/><Relationship Id="rId15" Type="http://schemas.openxmlformats.org/officeDocument/2006/relationships/tags" Target="../tags/tag506.xml"/><Relationship Id="rId14" Type="http://schemas.openxmlformats.org/officeDocument/2006/relationships/tags" Target="../tags/tag505.xml"/><Relationship Id="rId13" Type="http://schemas.openxmlformats.org/officeDocument/2006/relationships/tags" Target="../tags/tag504.xml"/><Relationship Id="rId12" Type="http://schemas.openxmlformats.org/officeDocument/2006/relationships/tags" Target="../tags/tag503.xml"/><Relationship Id="rId11" Type="http://schemas.openxmlformats.org/officeDocument/2006/relationships/tags" Target="../tags/tag502.xml"/><Relationship Id="rId10" Type="http://schemas.openxmlformats.org/officeDocument/2006/relationships/tags" Target="../tags/tag501.xml"/><Relationship Id="rId1" Type="http://schemas.openxmlformats.org/officeDocument/2006/relationships/tags" Target="../tags/tag49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7.xml"/><Relationship Id="rId3" Type="http://schemas.openxmlformats.org/officeDocument/2006/relationships/tags" Target="../tags/tag514.xml"/><Relationship Id="rId2" Type="http://schemas.openxmlformats.org/officeDocument/2006/relationships/tags" Target="../tags/tag513.xml"/><Relationship Id="rId1" Type="http://schemas.openxmlformats.org/officeDocument/2006/relationships/tags" Target="../tags/tag51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tags" Target="../tags/tag520.xml"/><Relationship Id="rId5" Type="http://schemas.openxmlformats.org/officeDocument/2006/relationships/tags" Target="../tags/tag519.xml"/><Relationship Id="rId4" Type="http://schemas.openxmlformats.org/officeDocument/2006/relationships/tags" Target="../tags/tag518.xml"/><Relationship Id="rId3" Type="http://schemas.openxmlformats.org/officeDocument/2006/relationships/tags" Target="../tags/tag517.xml"/><Relationship Id="rId2" Type="http://schemas.openxmlformats.org/officeDocument/2006/relationships/tags" Target="../tags/tag516.xml"/><Relationship Id="rId1" Type="http://schemas.openxmlformats.org/officeDocument/2006/relationships/tags" Target="../tags/tag515.xml"/></Relationships>
</file>

<file path=ppt/slides/_rels/slide8.xml.rels><?xml version="1.0" encoding="UTF-8" standalone="yes"?>
<Relationships xmlns="http://schemas.openxmlformats.org/package/2006/relationships"><Relationship Id="rId9" Type="http://schemas.openxmlformats.org/officeDocument/2006/relationships/tags" Target="../tags/tag529.xml"/><Relationship Id="rId8" Type="http://schemas.openxmlformats.org/officeDocument/2006/relationships/tags" Target="../tags/tag528.xml"/><Relationship Id="rId7" Type="http://schemas.openxmlformats.org/officeDocument/2006/relationships/tags" Target="../tags/tag527.xml"/><Relationship Id="rId6" Type="http://schemas.openxmlformats.org/officeDocument/2006/relationships/tags" Target="../tags/tag526.xml"/><Relationship Id="rId5" Type="http://schemas.openxmlformats.org/officeDocument/2006/relationships/tags" Target="../tags/tag525.xml"/><Relationship Id="rId4" Type="http://schemas.openxmlformats.org/officeDocument/2006/relationships/tags" Target="../tags/tag524.xml"/><Relationship Id="rId3" Type="http://schemas.openxmlformats.org/officeDocument/2006/relationships/tags" Target="../tags/tag523.xml"/><Relationship Id="rId2" Type="http://schemas.openxmlformats.org/officeDocument/2006/relationships/tags" Target="../tags/tag522.xml"/><Relationship Id="rId15" Type="http://schemas.openxmlformats.org/officeDocument/2006/relationships/slideLayout" Target="../slideLayouts/slideLayout13.xml"/><Relationship Id="rId14" Type="http://schemas.openxmlformats.org/officeDocument/2006/relationships/tags" Target="../tags/tag534.xml"/><Relationship Id="rId13" Type="http://schemas.openxmlformats.org/officeDocument/2006/relationships/tags" Target="../tags/tag533.xml"/><Relationship Id="rId12" Type="http://schemas.openxmlformats.org/officeDocument/2006/relationships/tags" Target="../tags/tag532.xml"/><Relationship Id="rId11" Type="http://schemas.openxmlformats.org/officeDocument/2006/relationships/tags" Target="../tags/tag531.xml"/><Relationship Id="rId10" Type="http://schemas.openxmlformats.org/officeDocument/2006/relationships/tags" Target="../tags/tag530.xml"/><Relationship Id="rId1" Type="http://schemas.openxmlformats.org/officeDocument/2006/relationships/tags" Target="../tags/tag521.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tags" Target="../tags/tag542.xml"/><Relationship Id="rId7" Type="http://schemas.openxmlformats.org/officeDocument/2006/relationships/tags" Target="../tags/tag541.xml"/><Relationship Id="rId6" Type="http://schemas.openxmlformats.org/officeDocument/2006/relationships/tags" Target="../tags/tag540.xml"/><Relationship Id="rId5" Type="http://schemas.openxmlformats.org/officeDocument/2006/relationships/tags" Target="../tags/tag539.xml"/><Relationship Id="rId4" Type="http://schemas.openxmlformats.org/officeDocument/2006/relationships/tags" Target="../tags/tag538.xml"/><Relationship Id="rId3" Type="http://schemas.openxmlformats.org/officeDocument/2006/relationships/tags" Target="../tags/tag537.xml"/><Relationship Id="rId2" Type="http://schemas.openxmlformats.org/officeDocument/2006/relationships/tags" Target="../tags/tag536.xml"/><Relationship Id="rId1" Type="http://schemas.openxmlformats.org/officeDocument/2006/relationships/tags" Target="../tags/tag5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838200" y="2131488"/>
            <a:ext cx="8708376" cy="1800000"/>
          </a:xfrm>
        </p:spPr>
        <p:txBody>
          <a:bodyPr/>
          <a:p>
            <a:pPr marL="0" indent="0" algn="l">
              <a:lnSpc>
                <a:spcPct val="100000"/>
              </a:lnSpc>
              <a:spcBef>
                <a:spcPts val="0"/>
              </a:spcBef>
              <a:spcAft>
                <a:spcPts val="0"/>
              </a:spcAft>
              <a:buSzPct val="100000"/>
              <a:buNone/>
            </a:pPr>
            <a:r>
              <a:rPr lang="zh-CN" altLang="en-US">
                <a:solidFill>
                  <a:schemeClr val="accent4"/>
                </a:solidFill>
              </a:rPr>
              <a:t>知识图谱</a:t>
            </a:r>
            <a:endParaRPr lang="zh-CN" altLang="en-US">
              <a:solidFill>
                <a:schemeClr val="accent4"/>
              </a:solidFill>
            </a:endParaRPr>
          </a:p>
        </p:txBody>
      </p:sp>
      <p:sp>
        <p:nvSpPr>
          <p:cNvPr id="2" name="公司名"/>
          <p:cNvSpPr>
            <a:spLocks noGrp="1"/>
          </p:cNvSpPr>
          <p:nvPr>
            <p:ph type="body" sz="quarter" idx="13"/>
            <p:custDataLst>
              <p:tags r:id="rId2"/>
            </p:custDataLst>
          </p:nvPr>
        </p:nvSpPr>
        <p:spPr>
          <a:xfrm>
            <a:off x="842642" y="5230368"/>
            <a:ext cx="2743199" cy="976128"/>
          </a:xfrm>
        </p:spPr>
        <p:txBody>
          <a:bodyPr/>
          <a:p>
            <a:r>
              <a:rPr lang="en-US" altLang="zh-CN" dirty="0">
                <a:solidFill>
                  <a:schemeClr val="accent4"/>
                </a:solidFill>
              </a:rPr>
              <a:t>YOUR LOGO</a:t>
            </a:r>
            <a:endParaRPr lang="en-US" altLang="zh-CN" dirty="0">
              <a:solidFill>
                <a:schemeClr val="accent4"/>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前端技术栈</a:t>
            </a:r>
            <a:endParaRPr lang="zh-CN" altLang="en-US" dirty="0">
              <a:solidFill>
                <a:schemeClr val="accent4"/>
              </a:solidFill>
              <a:sym typeface="+mn-ea"/>
            </a:endParaRPr>
          </a:p>
        </p:txBody>
      </p:sp>
      <p:sp>
        <p:nvSpPr>
          <p:cNvPr id="4" name="矩形 3"/>
          <p:cNvSpPr/>
          <p:nvPr>
            <p:custDataLst>
              <p:tags r:id="rId2"/>
            </p:custDataLst>
          </p:nvPr>
        </p:nvSpPr>
        <p:spPr>
          <a:xfrm>
            <a:off x="972714" y="1775192"/>
            <a:ext cx="4918093" cy="124158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endParaRPr>
          </a:p>
        </p:txBody>
      </p:sp>
      <p:sp>
        <p:nvSpPr>
          <p:cNvPr id="14" name="矩形 13"/>
          <p:cNvSpPr/>
          <p:nvPr>
            <p:custDataLst>
              <p:tags r:id="rId3"/>
            </p:custDataLst>
          </p:nvPr>
        </p:nvSpPr>
        <p:spPr>
          <a:xfrm>
            <a:off x="608400" y="1775192"/>
            <a:ext cx="177667" cy="124158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endParaRPr>
          </a:p>
        </p:txBody>
      </p:sp>
      <p:sp>
        <p:nvSpPr>
          <p:cNvPr id="5" name="文本框 4"/>
          <p:cNvSpPr txBox="1"/>
          <p:nvPr>
            <p:custDataLst>
              <p:tags r:id="rId4"/>
            </p:custDataLst>
          </p:nvPr>
        </p:nvSpPr>
        <p:spPr>
          <a:xfrm>
            <a:off x="1160644" y="1882305"/>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n-ea"/>
                <a:sym typeface="+mn-ea"/>
              </a:rPr>
              <a:t>前端框架：React、Angular、Vue等</a:t>
            </a:r>
            <a:endParaRPr lang="zh-CN" altLang="en-US" sz="2000" spc="150" dirty="0">
              <a:solidFill>
                <a:schemeClr val="dk1"/>
              </a:solidFill>
              <a:latin typeface="+mn-ea"/>
              <a:sym typeface="+mn-ea"/>
            </a:endParaRPr>
          </a:p>
        </p:txBody>
      </p:sp>
      <p:sp>
        <p:nvSpPr>
          <p:cNvPr id="40" name="矩形 39"/>
          <p:cNvSpPr/>
          <p:nvPr>
            <p:custDataLst>
              <p:tags r:id="rId5"/>
            </p:custDataLst>
          </p:nvPr>
        </p:nvSpPr>
        <p:spPr>
          <a:xfrm>
            <a:off x="972714" y="3249126"/>
            <a:ext cx="4918093" cy="1241586"/>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endParaRPr>
          </a:p>
        </p:txBody>
      </p:sp>
      <p:sp>
        <p:nvSpPr>
          <p:cNvPr id="6" name="矩形 5"/>
          <p:cNvSpPr/>
          <p:nvPr>
            <p:custDataLst>
              <p:tags r:id="rId6"/>
            </p:custDataLst>
          </p:nvPr>
        </p:nvSpPr>
        <p:spPr>
          <a:xfrm>
            <a:off x="608400" y="3249126"/>
            <a:ext cx="177667" cy="1241586"/>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endParaRPr>
          </a:p>
        </p:txBody>
      </p:sp>
      <p:sp>
        <p:nvSpPr>
          <p:cNvPr id="42" name="文本框 41"/>
          <p:cNvSpPr txBox="1"/>
          <p:nvPr>
            <p:custDataLst>
              <p:tags r:id="rId7"/>
            </p:custDataLst>
          </p:nvPr>
        </p:nvSpPr>
        <p:spPr>
          <a:xfrm>
            <a:off x="1160644" y="3356240"/>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n-ea"/>
                <a:sym typeface="+mn-ea"/>
              </a:rPr>
              <a:t>构建工具：Webpack、Gulp等</a:t>
            </a:r>
            <a:endParaRPr lang="zh-CN" altLang="en-US" sz="2000" spc="150" dirty="0">
              <a:solidFill>
                <a:schemeClr val="dk1"/>
              </a:solidFill>
              <a:latin typeface="+mn-ea"/>
              <a:sym typeface="+mn-ea"/>
            </a:endParaRPr>
          </a:p>
        </p:txBody>
      </p:sp>
      <p:sp>
        <p:nvSpPr>
          <p:cNvPr id="13" name="矩形 12"/>
          <p:cNvSpPr/>
          <p:nvPr>
            <p:custDataLst>
              <p:tags r:id="rId8"/>
            </p:custDataLst>
          </p:nvPr>
        </p:nvSpPr>
        <p:spPr>
          <a:xfrm>
            <a:off x="972714" y="4723060"/>
            <a:ext cx="4918093" cy="1241586"/>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endParaRPr>
          </a:p>
        </p:txBody>
      </p:sp>
      <p:sp>
        <p:nvSpPr>
          <p:cNvPr id="18" name="矩形 17"/>
          <p:cNvSpPr/>
          <p:nvPr>
            <p:custDataLst>
              <p:tags r:id="rId9"/>
            </p:custDataLst>
          </p:nvPr>
        </p:nvSpPr>
        <p:spPr>
          <a:xfrm>
            <a:off x="608400" y="4723060"/>
            <a:ext cx="177667" cy="1241586"/>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endParaRPr>
          </a:p>
        </p:txBody>
      </p:sp>
      <p:sp>
        <p:nvSpPr>
          <p:cNvPr id="20" name="文本框 19"/>
          <p:cNvSpPr txBox="1"/>
          <p:nvPr>
            <p:custDataLst>
              <p:tags r:id="rId10"/>
            </p:custDataLst>
          </p:nvPr>
        </p:nvSpPr>
        <p:spPr>
          <a:xfrm>
            <a:off x="1160644" y="4830174"/>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n-ea"/>
                <a:sym typeface="+mn-ea"/>
              </a:rPr>
              <a:t>状态管理：Redux、MobX等</a:t>
            </a:r>
            <a:endParaRPr lang="zh-CN" altLang="en-US" sz="2000" spc="150" dirty="0">
              <a:solidFill>
                <a:schemeClr val="dk1"/>
              </a:solidFill>
              <a:latin typeface="+mn-ea"/>
              <a:sym typeface="+mn-ea"/>
            </a:endParaRPr>
          </a:p>
        </p:txBody>
      </p:sp>
      <p:sp>
        <p:nvSpPr>
          <p:cNvPr id="50" name="矩形 49"/>
          <p:cNvSpPr/>
          <p:nvPr>
            <p:custDataLst>
              <p:tags r:id="rId11"/>
            </p:custDataLst>
          </p:nvPr>
        </p:nvSpPr>
        <p:spPr>
          <a:xfrm>
            <a:off x="6659355" y="1775192"/>
            <a:ext cx="4918093" cy="1241586"/>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endParaRPr>
          </a:p>
        </p:txBody>
      </p:sp>
      <p:sp>
        <p:nvSpPr>
          <p:cNvPr id="27" name="矩形 26"/>
          <p:cNvSpPr/>
          <p:nvPr>
            <p:custDataLst>
              <p:tags r:id="rId12"/>
            </p:custDataLst>
          </p:nvPr>
        </p:nvSpPr>
        <p:spPr>
          <a:xfrm>
            <a:off x="6295041" y="1775192"/>
            <a:ext cx="177667" cy="1241586"/>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endParaRPr>
          </a:p>
        </p:txBody>
      </p:sp>
      <p:sp>
        <p:nvSpPr>
          <p:cNvPr id="28" name="文本框 27"/>
          <p:cNvSpPr txBox="1"/>
          <p:nvPr>
            <p:custDataLst>
              <p:tags r:id="rId13"/>
            </p:custDataLst>
          </p:nvPr>
        </p:nvSpPr>
        <p:spPr>
          <a:xfrm>
            <a:off x="6847285" y="1882305"/>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n-ea"/>
                <a:sym typeface="+mn-ea"/>
              </a:rPr>
              <a:t>前端测试：Jest、Cypress等</a:t>
            </a:r>
            <a:endParaRPr lang="zh-CN" altLang="en-US" sz="2000" spc="150" dirty="0">
              <a:solidFill>
                <a:schemeClr val="dk1"/>
              </a:solidFill>
              <a:latin typeface="+mn-ea"/>
              <a:sym typeface="+mn-ea"/>
            </a:endParaRPr>
          </a:p>
        </p:txBody>
      </p:sp>
      <p:sp>
        <p:nvSpPr>
          <p:cNvPr id="65" name="矩形 64"/>
          <p:cNvSpPr/>
          <p:nvPr>
            <p:custDataLst>
              <p:tags r:id="rId14"/>
            </p:custDataLst>
          </p:nvPr>
        </p:nvSpPr>
        <p:spPr>
          <a:xfrm>
            <a:off x="6659355" y="3249126"/>
            <a:ext cx="4918093" cy="1241586"/>
          </a:xfrm>
          <a:prstGeom prst="rect">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endParaRPr>
          </a:p>
        </p:txBody>
      </p:sp>
      <p:sp>
        <p:nvSpPr>
          <p:cNvPr id="66" name="矩形 65"/>
          <p:cNvSpPr/>
          <p:nvPr>
            <p:custDataLst>
              <p:tags r:id="rId15"/>
            </p:custDataLst>
          </p:nvPr>
        </p:nvSpPr>
        <p:spPr>
          <a:xfrm>
            <a:off x="6295041" y="3249126"/>
            <a:ext cx="177667" cy="1241586"/>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endParaRPr>
          </a:p>
        </p:txBody>
      </p:sp>
      <p:sp>
        <p:nvSpPr>
          <p:cNvPr id="67" name="文本框 66"/>
          <p:cNvSpPr txBox="1"/>
          <p:nvPr>
            <p:custDataLst>
              <p:tags r:id="rId16"/>
            </p:custDataLst>
          </p:nvPr>
        </p:nvSpPr>
        <p:spPr>
          <a:xfrm>
            <a:off x="6847285" y="3356240"/>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n-ea"/>
                <a:sym typeface="+mn-ea"/>
              </a:rPr>
              <a:t>前端性能优化：懒加载、代码分割等</a:t>
            </a:r>
            <a:endParaRPr lang="zh-CN" altLang="en-US" sz="2000" spc="150" dirty="0">
              <a:solidFill>
                <a:schemeClr val="dk1"/>
              </a:solidFill>
              <a:latin typeface="+mn-ea"/>
              <a:sym typeface="+mn-ea"/>
            </a:endParaRPr>
          </a:p>
        </p:txBody>
      </p:sp>
      <p:sp>
        <p:nvSpPr>
          <p:cNvPr id="68" name="矩形 67"/>
          <p:cNvSpPr/>
          <p:nvPr>
            <p:custDataLst>
              <p:tags r:id="rId17"/>
            </p:custDataLst>
          </p:nvPr>
        </p:nvSpPr>
        <p:spPr>
          <a:xfrm>
            <a:off x="6659355" y="4723060"/>
            <a:ext cx="4918093" cy="1241586"/>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endParaRPr>
          </a:p>
        </p:txBody>
      </p:sp>
      <p:sp>
        <p:nvSpPr>
          <p:cNvPr id="69" name="矩形 68"/>
          <p:cNvSpPr/>
          <p:nvPr>
            <p:custDataLst>
              <p:tags r:id="rId18"/>
            </p:custDataLst>
          </p:nvPr>
        </p:nvSpPr>
        <p:spPr>
          <a:xfrm>
            <a:off x="6295041" y="4723060"/>
            <a:ext cx="177667" cy="1241586"/>
          </a:xfrm>
          <a:prstGeom prst="rect">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endParaRPr>
          </a:p>
        </p:txBody>
      </p:sp>
      <p:sp>
        <p:nvSpPr>
          <p:cNvPr id="70" name="文本框 69"/>
          <p:cNvSpPr txBox="1"/>
          <p:nvPr>
            <p:custDataLst>
              <p:tags r:id="rId19"/>
            </p:custDataLst>
          </p:nvPr>
        </p:nvSpPr>
        <p:spPr>
          <a:xfrm>
            <a:off x="6847285" y="4830174"/>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n-ea"/>
                <a:sym typeface="+mn-ea"/>
              </a:rPr>
              <a:t>前端安全：CSP、XSS等</a:t>
            </a:r>
            <a:endParaRPr lang="zh-CN" altLang="en-US" sz="2000" spc="150" dirty="0">
              <a:solidFill>
                <a:schemeClr val="dk1"/>
              </a:solidFill>
              <a:latin typeface="+mn-ea"/>
              <a:sym typeface="+mn-ea"/>
            </a:endParaRPr>
          </a:p>
        </p:txBody>
      </p:sp>
    </p:spTree>
    <p:custDataLst>
      <p:tags r:id="rId2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526400" y="3137808"/>
            <a:ext cx="9144000" cy="2006395"/>
          </a:xfrm>
        </p:spPr>
        <p:txBody>
          <a:bodyPr/>
          <a:p>
            <a:pPr marL="0" indent="0" algn="ctr">
              <a:lnSpc>
                <a:spcPct val="100000"/>
              </a:lnSpc>
              <a:spcBef>
                <a:spcPts val="0"/>
              </a:spcBef>
              <a:spcAft>
                <a:spcPts val="0"/>
              </a:spcAft>
              <a:buSzPct val="100000"/>
              <a:buNone/>
            </a:pPr>
            <a:r>
              <a:rPr lang="zh-CN" altLang="en-US" sz="4800"/>
              <a:t>知识图谱的构建</a:t>
            </a:r>
            <a:endParaRPr lang="zh-CN" altLang="en-US" sz="4800"/>
          </a:p>
        </p:txBody>
      </p:sp>
      <p:sp>
        <p:nvSpPr>
          <p:cNvPr id="6" name="节编号"/>
          <p:cNvSpPr>
            <a:spLocks noGrp="1"/>
          </p:cNvSpPr>
          <p:nvPr>
            <p:ph type="body" sz="quarter" idx="13"/>
            <p:custDataLst>
              <p:tags r:id="rId2"/>
            </p:custDataLst>
          </p:nvPr>
        </p:nvSpPr>
        <p:spPr>
          <a:xfrm>
            <a:off x="1524000" y="728330"/>
            <a:ext cx="9144000" cy="2203901"/>
          </a:xfrm>
        </p:spPr>
        <p:txBody>
          <a:bodyPr/>
          <a:p>
            <a:r>
              <a:rPr lang="en-US" altLang="zh-CN" dirty="0">
                <a:ln>
                  <a:solidFill>
                    <a:schemeClr val="accent4">
                      <a:alpha val="40000"/>
                    </a:schemeClr>
                  </a:solidFill>
                </a:ln>
              </a:rPr>
              <a:t>PART THREE</a:t>
            </a:r>
            <a:endParaRPr lang="en-US" altLang="zh-CN" dirty="0">
              <a:ln>
                <a:solidFill>
                  <a:schemeClr val="accent4">
                    <a:alpha val="40000"/>
                  </a:schemeClr>
                </a:solidFill>
              </a:ln>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聚合方案</a:t>
            </a:r>
            <a:endParaRPr lang="zh-CN" altLang="en-US" dirty="0">
              <a:solidFill>
                <a:schemeClr val="accent4"/>
              </a:solidFill>
              <a:sym typeface="+mn-ea"/>
            </a:endParaRPr>
          </a:p>
        </p:txBody>
      </p:sp>
      <p:sp>
        <p:nvSpPr>
          <p:cNvPr id="16" name="对角圆角矩形 15"/>
          <p:cNvSpPr/>
          <p:nvPr>
            <p:custDataLst>
              <p:tags r:id="rId2"/>
            </p:custDataLst>
          </p:nvPr>
        </p:nvSpPr>
        <p:spPr>
          <a:xfrm>
            <a:off x="1422016" y="3584093"/>
            <a:ext cx="9342706" cy="700013"/>
          </a:xfrm>
          <a:prstGeom prst="round2DiagRect">
            <a:avLst>
              <a:gd name="adj1" fmla="val 26654"/>
              <a:gd name="adj2" fmla="val 2075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17" name="对角圆角矩形 16"/>
          <p:cNvSpPr/>
          <p:nvPr>
            <p:custDataLst>
              <p:tags r:id="rId3"/>
            </p:custDataLst>
          </p:nvPr>
        </p:nvSpPr>
        <p:spPr>
          <a:xfrm>
            <a:off x="1422016" y="3456529"/>
            <a:ext cx="505472" cy="482330"/>
          </a:xfrm>
          <a:prstGeom prst="round2DiagRect">
            <a:avLst>
              <a:gd name="adj1" fmla="val 26654"/>
              <a:gd name="adj2" fmla="val 0"/>
            </a:avLst>
          </a:prstGeom>
          <a:solidFill>
            <a:schemeClr val="accent3"/>
          </a:solidFill>
          <a:ln>
            <a:noFill/>
          </a:ln>
          <a:effectLst>
            <a:outerShdw blurRad="165100" dist="25400" dir="2700000" sx="102000" sy="102000" algn="tl" rotWithShape="0">
              <a:schemeClr val="accent3">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18" name="直角三角形 17"/>
          <p:cNvSpPr/>
          <p:nvPr>
            <p:custDataLst>
              <p:tags r:id="rId4"/>
            </p:custDataLst>
          </p:nvPr>
        </p:nvSpPr>
        <p:spPr>
          <a:xfrm>
            <a:off x="1927828" y="3457164"/>
            <a:ext cx="76157" cy="126929"/>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28" name="文本框 27"/>
          <p:cNvSpPr txBox="1"/>
          <p:nvPr>
            <p:custDataLst>
              <p:tags r:id="rId5"/>
            </p:custDataLst>
          </p:nvPr>
        </p:nvSpPr>
        <p:spPr>
          <a:xfrm>
            <a:off x="1960829" y="3593612"/>
            <a:ext cx="8559452" cy="687955"/>
          </a:xfrm>
          <a:prstGeom prst="rect">
            <a:avLst/>
          </a:prstGeom>
          <a:noFill/>
        </p:spPr>
        <p:txBody>
          <a:bodyPr wrap="square" tIns="0" bIns="107950" rtlCol="0" anchor="ctr" anchorCtr="0">
            <a:normAutofit fontScale="80000"/>
          </a:bodyPr>
          <a:p>
            <a:pPr>
              <a:lnSpc>
                <a:spcPct val="150000"/>
              </a:lnSpc>
            </a:pPr>
            <a:r>
              <a:rPr lang="en-US" altLang="zh-CN" dirty="0">
                <a:solidFill>
                  <a:schemeClr val="dk1"/>
                </a:solidFill>
                <a:latin typeface="+mn-ea"/>
                <a:sym typeface="+mn-ea"/>
              </a:rPr>
              <a:t>基于深度学习的聚合：使用深度学习模型，如卷积神经网络、循环神经网络等，来识别和合并实体</a:t>
            </a:r>
            <a:endParaRPr lang="en-US" altLang="zh-CN" dirty="0">
              <a:solidFill>
                <a:schemeClr val="dk1"/>
              </a:solidFill>
              <a:latin typeface="+mn-ea"/>
              <a:sym typeface="+mn-ea"/>
            </a:endParaRPr>
          </a:p>
        </p:txBody>
      </p:sp>
      <p:sp>
        <p:nvSpPr>
          <p:cNvPr id="53" name="对角圆角矩形 52"/>
          <p:cNvSpPr/>
          <p:nvPr>
            <p:custDataLst>
              <p:tags r:id="rId6"/>
            </p:custDataLst>
          </p:nvPr>
        </p:nvSpPr>
        <p:spPr>
          <a:xfrm>
            <a:off x="1422016" y="1617964"/>
            <a:ext cx="9342706" cy="700013"/>
          </a:xfrm>
          <a:prstGeom prst="round2DiagRect">
            <a:avLst>
              <a:gd name="adj1" fmla="val 26654"/>
              <a:gd name="adj2" fmla="val 2075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54" name="对角圆角矩形 53"/>
          <p:cNvSpPr/>
          <p:nvPr>
            <p:custDataLst>
              <p:tags r:id="rId7"/>
            </p:custDataLst>
          </p:nvPr>
        </p:nvSpPr>
        <p:spPr>
          <a:xfrm>
            <a:off x="1422016" y="1490400"/>
            <a:ext cx="505472" cy="482330"/>
          </a:xfrm>
          <a:prstGeom prst="round2DiagRect">
            <a:avLst>
              <a:gd name="adj1" fmla="val 26654"/>
              <a:gd name="adj2" fmla="val 0"/>
            </a:avLst>
          </a:prstGeom>
          <a:solidFill>
            <a:schemeClr val="accent1"/>
          </a:solidFill>
          <a:ln>
            <a:noFill/>
          </a:ln>
          <a:effectLst>
            <a:outerShdw blurRad="165100" dist="25400" dir="2700000" sx="102000" sy="102000" algn="tl" rotWithShape="0">
              <a:schemeClr val="accent1">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55" name="直角三角形 54"/>
          <p:cNvSpPr/>
          <p:nvPr>
            <p:custDataLst>
              <p:tags r:id="rId8"/>
            </p:custDataLst>
          </p:nvPr>
        </p:nvSpPr>
        <p:spPr>
          <a:xfrm>
            <a:off x="1927828" y="1491035"/>
            <a:ext cx="76157" cy="1269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57" name="文本框 56"/>
          <p:cNvSpPr txBox="1"/>
          <p:nvPr>
            <p:custDataLst>
              <p:tags r:id="rId9"/>
            </p:custDataLst>
          </p:nvPr>
        </p:nvSpPr>
        <p:spPr>
          <a:xfrm>
            <a:off x="1960829" y="1621137"/>
            <a:ext cx="8559452" cy="687955"/>
          </a:xfrm>
          <a:prstGeom prst="rect">
            <a:avLst/>
          </a:prstGeom>
          <a:noFill/>
        </p:spPr>
        <p:txBody>
          <a:bodyPr wrap="square" tIns="0" bIns="107950" rtlCol="0" anchor="ctr" anchorCtr="0">
            <a:normAutofit/>
          </a:bodyPr>
          <a:p>
            <a:pPr>
              <a:lnSpc>
                <a:spcPct val="150000"/>
              </a:lnSpc>
            </a:pPr>
            <a:r>
              <a:rPr lang="zh-CN" altLang="en-US" sz="1400" dirty="0">
                <a:solidFill>
                  <a:schemeClr val="dk1"/>
                </a:solidFill>
                <a:latin typeface="+mn-ea"/>
                <a:sym typeface="+mn-ea"/>
              </a:rPr>
              <a:t>基于规则的聚合：通过定义规则来识别和合并实体</a:t>
            </a:r>
            <a:endParaRPr lang="zh-CN" altLang="en-US" sz="1400" dirty="0">
              <a:solidFill>
                <a:schemeClr val="dk1"/>
              </a:solidFill>
              <a:latin typeface="+mn-ea"/>
              <a:sym typeface="+mn-ea"/>
            </a:endParaRPr>
          </a:p>
        </p:txBody>
      </p:sp>
      <p:sp>
        <p:nvSpPr>
          <p:cNvPr id="6" name="对角圆角矩形 5"/>
          <p:cNvSpPr/>
          <p:nvPr>
            <p:custDataLst>
              <p:tags r:id="rId10"/>
            </p:custDataLst>
          </p:nvPr>
        </p:nvSpPr>
        <p:spPr>
          <a:xfrm>
            <a:off x="1422016" y="2601028"/>
            <a:ext cx="9342706" cy="700013"/>
          </a:xfrm>
          <a:prstGeom prst="round2DiagRect">
            <a:avLst>
              <a:gd name="adj1" fmla="val 26654"/>
              <a:gd name="adj2" fmla="val 2075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7" name="对角圆角矩形 6"/>
          <p:cNvSpPr/>
          <p:nvPr>
            <p:custDataLst>
              <p:tags r:id="rId11"/>
            </p:custDataLst>
          </p:nvPr>
        </p:nvSpPr>
        <p:spPr>
          <a:xfrm>
            <a:off x="1422016" y="2473464"/>
            <a:ext cx="505472" cy="482330"/>
          </a:xfrm>
          <a:prstGeom prst="round2DiagRect">
            <a:avLst>
              <a:gd name="adj1" fmla="val 26654"/>
              <a:gd name="adj2" fmla="val 0"/>
            </a:avLst>
          </a:prstGeom>
          <a:solidFill>
            <a:schemeClr val="accent2"/>
          </a:solidFill>
          <a:ln>
            <a:noFill/>
          </a:ln>
          <a:effectLst>
            <a:outerShdw blurRad="165100" dist="25400" dir="2700000" sx="102000" sy="102000" algn="tl" rotWithShape="0">
              <a:schemeClr val="accent2">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8" name="直角三角形 7"/>
          <p:cNvSpPr/>
          <p:nvPr>
            <p:custDataLst>
              <p:tags r:id="rId12"/>
            </p:custDataLst>
          </p:nvPr>
        </p:nvSpPr>
        <p:spPr>
          <a:xfrm>
            <a:off x="1927828" y="2474099"/>
            <a:ext cx="76157" cy="1269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9" name="文本框 8"/>
          <p:cNvSpPr txBox="1"/>
          <p:nvPr>
            <p:custDataLst>
              <p:tags r:id="rId13"/>
            </p:custDataLst>
          </p:nvPr>
        </p:nvSpPr>
        <p:spPr>
          <a:xfrm>
            <a:off x="1960829" y="2610548"/>
            <a:ext cx="8559452" cy="687955"/>
          </a:xfrm>
          <a:prstGeom prst="rect">
            <a:avLst/>
          </a:prstGeom>
          <a:noFill/>
        </p:spPr>
        <p:txBody>
          <a:bodyPr wrap="square" tIns="0" bIns="107950" rtlCol="0" anchor="ctr" anchorCtr="0">
            <a:normAutofit/>
          </a:bodyPr>
          <a:p>
            <a:pPr>
              <a:lnSpc>
                <a:spcPct val="150000"/>
              </a:lnSpc>
            </a:pPr>
            <a:r>
              <a:rPr lang="zh-CN" altLang="en-US" sz="1400" dirty="0">
                <a:solidFill>
                  <a:schemeClr val="dk1"/>
                </a:solidFill>
                <a:latin typeface="+mn-ea"/>
                <a:sym typeface="+mn-ea"/>
              </a:rPr>
              <a:t>基于统计的聚合：利用统计方法，如聚类、分类等，来识别和合并实体</a:t>
            </a:r>
            <a:endParaRPr lang="zh-CN" altLang="en-US" sz="1400" dirty="0">
              <a:solidFill>
                <a:schemeClr val="dk1"/>
              </a:solidFill>
              <a:latin typeface="+mn-ea"/>
              <a:sym typeface="+mn-ea"/>
            </a:endParaRPr>
          </a:p>
        </p:txBody>
      </p:sp>
      <p:sp>
        <p:nvSpPr>
          <p:cNvPr id="10" name="对角圆角矩形 9"/>
          <p:cNvSpPr/>
          <p:nvPr>
            <p:custDataLst>
              <p:tags r:id="rId14"/>
            </p:custDataLst>
          </p:nvPr>
        </p:nvSpPr>
        <p:spPr>
          <a:xfrm>
            <a:off x="1422016" y="4567157"/>
            <a:ext cx="9342706" cy="700013"/>
          </a:xfrm>
          <a:prstGeom prst="round2DiagRect">
            <a:avLst>
              <a:gd name="adj1" fmla="val 26654"/>
              <a:gd name="adj2" fmla="val 2075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11" name="对角圆角矩形 10"/>
          <p:cNvSpPr/>
          <p:nvPr>
            <p:custDataLst>
              <p:tags r:id="rId15"/>
            </p:custDataLst>
          </p:nvPr>
        </p:nvSpPr>
        <p:spPr>
          <a:xfrm>
            <a:off x="1422016" y="4439593"/>
            <a:ext cx="505472" cy="482330"/>
          </a:xfrm>
          <a:prstGeom prst="round2DiagRect">
            <a:avLst>
              <a:gd name="adj1" fmla="val 26654"/>
              <a:gd name="adj2" fmla="val 0"/>
            </a:avLst>
          </a:prstGeom>
          <a:solidFill>
            <a:schemeClr val="accent4"/>
          </a:solidFill>
          <a:ln>
            <a:noFill/>
          </a:ln>
          <a:effectLst>
            <a:outerShdw blurRad="165100" dist="25400" dir="2700000" sx="102000" sy="102000" algn="tl" rotWithShape="0">
              <a:schemeClr val="accent4">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12" name="直角三角形 11"/>
          <p:cNvSpPr/>
          <p:nvPr>
            <p:custDataLst>
              <p:tags r:id="rId16"/>
            </p:custDataLst>
          </p:nvPr>
        </p:nvSpPr>
        <p:spPr>
          <a:xfrm>
            <a:off x="1927828" y="4440228"/>
            <a:ext cx="76157" cy="12692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13" name="文本框 12"/>
          <p:cNvSpPr txBox="1"/>
          <p:nvPr>
            <p:custDataLst>
              <p:tags r:id="rId17"/>
            </p:custDataLst>
          </p:nvPr>
        </p:nvSpPr>
        <p:spPr>
          <a:xfrm>
            <a:off x="1960829" y="4576677"/>
            <a:ext cx="8559452" cy="687955"/>
          </a:xfrm>
          <a:prstGeom prst="rect">
            <a:avLst/>
          </a:prstGeom>
          <a:noFill/>
        </p:spPr>
        <p:txBody>
          <a:bodyPr wrap="square" tIns="0" bIns="107950" rtlCol="0" anchor="ctr" anchorCtr="0">
            <a:normAutofit/>
          </a:bodyPr>
          <a:p>
            <a:pPr>
              <a:lnSpc>
                <a:spcPct val="150000"/>
              </a:lnSpc>
            </a:pPr>
            <a:r>
              <a:rPr lang="en-US" altLang="zh-CN" sz="1400" dirty="0">
                <a:solidFill>
                  <a:schemeClr val="dk1"/>
                </a:solidFill>
                <a:latin typeface="+mn-ea"/>
                <a:sym typeface="+mn-ea"/>
              </a:rPr>
              <a:t>基于图算法的聚合：利用图算法，如PageRank、HITS等，来识别和合并实体</a:t>
            </a:r>
            <a:endParaRPr lang="en-US" altLang="zh-CN" sz="1400" dirty="0">
              <a:solidFill>
                <a:schemeClr val="dk1"/>
              </a:solidFill>
              <a:latin typeface="+mn-ea"/>
              <a:sym typeface="+mn-ea"/>
            </a:endParaRPr>
          </a:p>
        </p:txBody>
      </p:sp>
      <p:sp>
        <p:nvSpPr>
          <p:cNvPr id="15" name="对角圆角矩形 14"/>
          <p:cNvSpPr/>
          <p:nvPr>
            <p:custDataLst>
              <p:tags r:id="rId18"/>
            </p:custDataLst>
          </p:nvPr>
        </p:nvSpPr>
        <p:spPr>
          <a:xfrm>
            <a:off x="1422016" y="5550221"/>
            <a:ext cx="9342706" cy="700013"/>
          </a:xfrm>
          <a:prstGeom prst="round2DiagRect">
            <a:avLst>
              <a:gd name="adj1" fmla="val 26654"/>
              <a:gd name="adj2" fmla="val 2075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19" name="对角圆角矩形 18"/>
          <p:cNvSpPr/>
          <p:nvPr>
            <p:custDataLst>
              <p:tags r:id="rId19"/>
            </p:custDataLst>
          </p:nvPr>
        </p:nvSpPr>
        <p:spPr>
          <a:xfrm>
            <a:off x="1422016" y="5422658"/>
            <a:ext cx="505472" cy="482330"/>
          </a:xfrm>
          <a:prstGeom prst="round2DiagRect">
            <a:avLst>
              <a:gd name="adj1" fmla="val 26654"/>
              <a:gd name="adj2" fmla="val 0"/>
            </a:avLst>
          </a:prstGeom>
          <a:solidFill>
            <a:schemeClr val="accent5"/>
          </a:solidFill>
          <a:ln>
            <a:noFill/>
          </a:ln>
          <a:effectLst>
            <a:outerShdw blurRad="165100" dist="25400" dir="2700000" sx="102000" sy="102000" algn="tl" rotWithShape="0">
              <a:schemeClr val="accent5">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20" name="直角三角形 19"/>
          <p:cNvSpPr/>
          <p:nvPr>
            <p:custDataLst>
              <p:tags r:id="rId20"/>
            </p:custDataLst>
          </p:nvPr>
        </p:nvSpPr>
        <p:spPr>
          <a:xfrm>
            <a:off x="1927828" y="5423293"/>
            <a:ext cx="76157" cy="126929"/>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mn-ea"/>
            </a:endParaRPr>
          </a:p>
        </p:txBody>
      </p:sp>
      <p:sp>
        <p:nvSpPr>
          <p:cNvPr id="21" name="文本框 20"/>
          <p:cNvSpPr txBox="1"/>
          <p:nvPr>
            <p:custDataLst>
              <p:tags r:id="rId21"/>
            </p:custDataLst>
          </p:nvPr>
        </p:nvSpPr>
        <p:spPr>
          <a:xfrm>
            <a:off x="1960829" y="5559741"/>
            <a:ext cx="8559452" cy="687955"/>
          </a:xfrm>
          <a:prstGeom prst="rect">
            <a:avLst/>
          </a:prstGeom>
          <a:noFill/>
        </p:spPr>
        <p:txBody>
          <a:bodyPr wrap="square" tIns="0" bIns="107950" rtlCol="0" anchor="ctr" anchorCtr="0">
            <a:normAutofit/>
          </a:bodyPr>
          <a:p>
            <a:pPr>
              <a:lnSpc>
                <a:spcPct val="150000"/>
              </a:lnSpc>
            </a:pPr>
            <a:r>
              <a:rPr lang="en-US" altLang="zh-CN" sz="1400" dirty="0">
                <a:solidFill>
                  <a:schemeClr val="dk1"/>
                </a:solidFill>
                <a:latin typeface="+mn-ea"/>
                <a:sym typeface="+mn-ea"/>
              </a:rPr>
              <a:t>混合聚合方案：结合多种聚合方案，以提高聚合效果</a:t>
            </a:r>
            <a:endParaRPr lang="en-US" altLang="zh-CN" sz="1400" dirty="0">
              <a:solidFill>
                <a:schemeClr val="dk1"/>
              </a:solidFill>
              <a:latin typeface="+mn-ea"/>
              <a:sym typeface="+mn-ea"/>
            </a:endParaRPr>
          </a:p>
        </p:txBody>
      </p:sp>
    </p:spTree>
    <p:custDataLst>
      <p:tags r:id="rId2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其他特性方案</a:t>
            </a:r>
            <a:endParaRPr lang="zh-CN" altLang="en-US" dirty="0">
              <a:solidFill>
                <a:schemeClr val="accent4"/>
              </a:solidFill>
              <a:sym typeface="+mn-ea"/>
            </a:endParaRPr>
          </a:p>
        </p:txBody>
      </p:sp>
      <p:sp>
        <p:nvSpPr>
          <p:cNvPr id="31" name="五边形 30"/>
          <p:cNvSpPr/>
          <p:nvPr>
            <p:custDataLst>
              <p:tags r:id="rId2"/>
            </p:custDataLst>
          </p:nvPr>
        </p:nvSpPr>
        <p:spPr>
          <a:xfrm>
            <a:off x="608400" y="3293207"/>
            <a:ext cx="2907318" cy="1181787"/>
          </a:xfrm>
          <a:prstGeom prst="homePlate">
            <a:avLst/>
          </a:prstGeom>
          <a:solidFill>
            <a:schemeClr val="accent1"/>
          </a:solidFill>
          <a:ln>
            <a:noFill/>
          </a:ln>
          <a:effectLst>
            <a:outerShdw blurRad="50800" dist="38100" algn="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zh-CN" altLang="en-US" sz="2000" b="1">
                <a:solidFill>
                  <a:schemeClr val="lt1"/>
                </a:solidFill>
                <a:latin typeface="+mj-ea"/>
                <a:ea typeface="+mj-ea"/>
                <a:sym typeface="+mn-ea"/>
              </a:rPr>
              <a:t>颜色</a:t>
            </a:r>
            <a:endParaRPr lang="zh-CN" altLang="en-US" sz="2000" b="1">
              <a:solidFill>
                <a:schemeClr val="lt1"/>
              </a:solidFill>
              <a:latin typeface="+mj-ea"/>
              <a:ea typeface="+mj-ea"/>
              <a:sym typeface="+mn-ea"/>
            </a:endParaRPr>
          </a:p>
        </p:txBody>
      </p:sp>
      <p:sp>
        <p:nvSpPr>
          <p:cNvPr id="37" name="燕尾形 36"/>
          <p:cNvSpPr/>
          <p:nvPr>
            <p:custDataLst>
              <p:tags r:id="rId3"/>
            </p:custDataLst>
          </p:nvPr>
        </p:nvSpPr>
        <p:spPr>
          <a:xfrm>
            <a:off x="3220492" y="3293207"/>
            <a:ext cx="2907318" cy="1181787"/>
          </a:xfrm>
          <a:prstGeom prst="chevron">
            <a:avLst/>
          </a:prstGeom>
          <a:solidFill>
            <a:schemeClr val="accent2"/>
          </a:solidFill>
          <a:ln>
            <a:noFill/>
          </a:ln>
          <a:effectLst>
            <a:outerShdw blurRad="50800" dist="38100" algn="l"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215900" rIns="0" rtlCol="0" anchor="ctr">
            <a:normAutofit/>
          </a:bodyPr>
          <a:p>
            <a:pPr algn="ctr"/>
            <a:r>
              <a:rPr lang="zh-CN" altLang="en-US" sz="2000" b="1">
                <a:solidFill>
                  <a:schemeClr val="lt1"/>
                </a:solidFill>
                <a:latin typeface="+mj-ea"/>
                <a:ea typeface="+mj-ea"/>
                <a:sym typeface="+mn-ea"/>
              </a:rPr>
              <a:t>大小</a:t>
            </a:r>
            <a:endParaRPr lang="zh-CN" altLang="en-US" sz="2000" b="1">
              <a:solidFill>
                <a:schemeClr val="lt1"/>
              </a:solidFill>
              <a:latin typeface="+mj-ea"/>
              <a:ea typeface="+mj-ea"/>
              <a:sym typeface="+mn-ea"/>
            </a:endParaRPr>
          </a:p>
        </p:txBody>
      </p:sp>
      <p:sp>
        <p:nvSpPr>
          <p:cNvPr id="38" name="燕尾形 37"/>
          <p:cNvSpPr/>
          <p:nvPr>
            <p:custDataLst>
              <p:tags r:id="rId4"/>
            </p:custDataLst>
          </p:nvPr>
        </p:nvSpPr>
        <p:spPr>
          <a:xfrm>
            <a:off x="8444676" y="3293207"/>
            <a:ext cx="2907318" cy="1181787"/>
          </a:xfrm>
          <a:prstGeom prst="chevron">
            <a:avLst/>
          </a:prstGeom>
          <a:solidFill>
            <a:schemeClr val="accent4"/>
          </a:solidFill>
          <a:ln>
            <a:noFill/>
          </a:ln>
          <a:effectLst>
            <a:outerShdw blurRad="50800" dist="38100" algn="l"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215900" rIns="0" rtlCol="0" anchor="ctr">
            <a:normAutofit/>
          </a:bodyPr>
          <a:p>
            <a:pPr algn="ctr"/>
            <a:r>
              <a:rPr lang="zh-CN" altLang="en-US" sz="2000" b="1">
                <a:solidFill>
                  <a:schemeClr val="lt1"/>
                </a:solidFill>
                <a:latin typeface="+mj-ea"/>
                <a:ea typeface="+mj-ea"/>
                <a:sym typeface="+mn-ea"/>
              </a:rPr>
              <a:t>形状</a:t>
            </a:r>
            <a:endParaRPr lang="zh-CN" altLang="en-US" sz="2000" b="1">
              <a:solidFill>
                <a:schemeClr val="lt1"/>
              </a:solidFill>
              <a:latin typeface="+mj-ea"/>
              <a:ea typeface="+mj-ea"/>
              <a:sym typeface="+mn-ea"/>
            </a:endParaRPr>
          </a:p>
        </p:txBody>
      </p:sp>
      <p:sp>
        <p:nvSpPr>
          <p:cNvPr id="39" name="燕尾形 38"/>
          <p:cNvSpPr/>
          <p:nvPr>
            <p:custDataLst>
              <p:tags r:id="rId5"/>
            </p:custDataLst>
          </p:nvPr>
        </p:nvSpPr>
        <p:spPr>
          <a:xfrm>
            <a:off x="5832584" y="3293207"/>
            <a:ext cx="2907318" cy="1181787"/>
          </a:xfrm>
          <a:prstGeom prst="chevron">
            <a:avLst/>
          </a:prstGeom>
          <a:solidFill>
            <a:schemeClr val="accent6"/>
          </a:solidFill>
          <a:ln>
            <a:noFill/>
          </a:ln>
          <a:effectLst>
            <a:outerShdw blurRad="50800" dist="38100" algn="l"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215900" rIns="0" rtlCol="0" anchor="ctr">
            <a:normAutofit/>
          </a:bodyPr>
          <a:p>
            <a:pPr algn="ctr"/>
            <a:r>
              <a:rPr lang="zh-CN" altLang="en-US" sz="2000" b="1">
                <a:solidFill>
                  <a:schemeClr val="lt1"/>
                </a:solidFill>
                <a:latin typeface="+mj-ea"/>
                <a:ea typeface="+mj-ea"/>
                <a:sym typeface="+mn-ea"/>
              </a:rPr>
              <a:t>明度</a:t>
            </a:r>
            <a:endParaRPr lang="zh-CN" altLang="en-US" sz="2000" b="1">
              <a:solidFill>
                <a:schemeClr val="lt1"/>
              </a:solidFill>
              <a:latin typeface="+mj-ea"/>
              <a:ea typeface="+mj-ea"/>
              <a:sym typeface="+mn-ea"/>
            </a:endParaRPr>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AI 生成的知识节点摘要</a:t>
            </a:r>
            <a:endParaRPr lang="zh-CN" altLang="en-US" dirty="0">
              <a:solidFill>
                <a:schemeClr val="accent4"/>
              </a:solidFill>
              <a:sym typeface="+mn-ea"/>
            </a:endParaRPr>
          </a:p>
        </p:txBody>
      </p:sp>
      <p:sp>
        <p:nvSpPr>
          <p:cNvPr id="21" name="任意多边形 20"/>
          <p:cNvSpPr/>
          <p:nvPr>
            <p:custDataLst>
              <p:tags r:id="rId2"/>
            </p:custDataLst>
          </p:nvPr>
        </p:nvSpPr>
        <p:spPr>
          <a:xfrm rot="2700000">
            <a:off x="1722571" y="1490400"/>
            <a:ext cx="1277112" cy="1279331"/>
          </a:xfrm>
          <a:custGeom>
            <a:avLst/>
            <a:gdLst>
              <a:gd name="connsiteX0" fmla="*/ 131121 w 3124913"/>
              <a:gd name="connsiteY0" fmla="*/ 1249162 h 3130701"/>
              <a:gd name="connsiteX1" fmla="*/ 132370 w 3124913"/>
              <a:gd name="connsiteY1" fmla="*/ 1247913 h 3130701"/>
              <a:gd name="connsiteX2" fmla="*/ 1249163 w 3124913"/>
              <a:gd name="connsiteY2" fmla="*/ 131120 h 3130701"/>
              <a:gd name="connsiteX3" fmla="*/ 1882271 w 3124913"/>
              <a:gd name="connsiteY3" fmla="*/ 131120 h 3130701"/>
              <a:gd name="connsiteX4" fmla="*/ 1882271 w 3124913"/>
              <a:gd name="connsiteY4" fmla="*/ 764228 h 3130701"/>
              <a:gd name="connsiteX5" fmla="*/ 1516049 w 3124913"/>
              <a:gd name="connsiteY5" fmla="*/ 1130450 h 3130701"/>
              <a:gd name="connsiteX6" fmla="*/ 2677238 w 3124913"/>
              <a:gd name="connsiteY6" fmla="*/ 1130450 h 3130701"/>
              <a:gd name="connsiteX7" fmla="*/ 3124913 w 3124913"/>
              <a:gd name="connsiteY7" fmla="*/ 1578125 h 3130701"/>
              <a:gd name="connsiteX8" fmla="*/ 2677238 w 3124913"/>
              <a:gd name="connsiteY8" fmla="*/ 2025800 h 3130701"/>
              <a:gd name="connsiteX9" fmla="*/ 1545864 w 3124913"/>
              <a:gd name="connsiteY9" fmla="*/ 2025800 h 3130701"/>
              <a:gd name="connsiteX10" fmla="*/ 1883520 w 3124913"/>
              <a:gd name="connsiteY10" fmla="*/ 2363456 h 3130701"/>
              <a:gd name="connsiteX11" fmla="*/ 1883520 w 3124913"/>
              <a:gd name="connsiteY11" fmla="*/ 2999063 h 3130701"/>
              <a:gd name="connsiteX12" fmla="*/ 1247913 w 3124913"/>
              <a:gd name="connsiteY12" fmla="*/ 2999063 h 3130701"/>
              <a:gd name="connsiteX13" fmla="*/ 132370 w 3124913"/>
              <a:gd name="connsiteY13" fmla="*/ 1883520 h 3130701"/>
              <a:gd name="connsiteX14" fmla="*/ 131809 w 3124913"/>
              <a:gd name="connsiteY14" fmla="*/ 1882832 h 3130701"/>
              <a:gd name="connsiteX15" fmla="*/ 131121 w 3124913"/>
              <a:gd name="connsiteY15" fmla="*/ 1882270 h 3130701"/>
              <a:gd name="connsiteX16" fmla="*/ 131121 w 3124913"/>
              <a:gd name="connsiteY16" fmla="*/ 1249162 h 313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24913" h="3130701">
                <a:moveTo>
                  <a:pt x="131121" y="1249162"/>
                </a:moveTo>
                <a:lnTo>
                  <a:pt x="132370" y="1247913"/>
                </a:lnTo>
                <a:lnTo>
                  <a:pt x="1249163" y="131120"/>
                </a:lnTo>
                <a:cubicBezTo>
                  <a:pt x="1423991" y="-43707"/>
                  <a:pt x="1707443" y="-43707"/>
                  <a:pt x="1882271" y="131120"/>
                </a:cubicBezTo>
                <a:cubicBezTo>
                  <a:pt x="2057099" y="305948"/>
                  <a:pt x="2057099" y="589401"/>
                  <a:pt x="1882271" y="764228"/>
                </a:cubicBezTo>
                <a:lnTo>
                  <a:pt x="1516049" y="1130450"/>
                </a:lnTo>
                <a:lnTo>
                  <a:pt x="2677238" y="1130450"/>
                </a:lnTo>
                <a:cubicBezTo>
                  <a:pt x="2924482" y="1130450"/>
                  <a:pt x="3124913" y="1330881"/>
                  <a:pt x="3124913" y="1578125"/>
                </a:cubicBezTo>
                <a:cubicBezTo>
                  <a:pt x="3124913" y="1825369"/>
                  <a:pt x="2924482" y="2025800"/>
                  <a:pt x="2677238" y="2025800"/>
                </a:cubicBezTo>
                <a:lnTo>
                  <a:pt x="1545864" y="2025800"/>
                </a:lnTo>
                <a:lnTo>
                  <a:pt x="1883520" y="2363456"/>
                </a:lnTo>
                <a:cubicBezTo>
                  <a:pt x="2059038" y="2538974"/>
                  <a:pt x="2059038" y="2823545"/>
                  <a:pt x="1883520" y="2999063"/>
                </a:cubicBezTo>
                <a:cubicBezTo>
                  <a:pt x="1708002" y="3174581"/>
                  <a:pt x="1423431" y="3174581"/>
                  <a:pt x="1247913" y="2999063"/>
                </a:cubicBezTo>
                <a:lnTo>
                  <a:pt x="132370" y="1883520"/>
                </a:lnTo>
                <a:lnTo>
                  <a:pt x="131809" y="1882832"/>
                </a:lnTo>
                <a:lnTo>
                  <a:pt x="131121" y="1882270"/>
                </a:lnTo>
                <a:cubicBezTo>
                  <a:pt x="-43707" y="1707442"/>
                  <a:pt x="-43707" y="1423990"/>
                  <a:pt x="131121" y="1249162"/>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lnSpc>
                <a:spcPct val="120000"/>
              </a:lnSpc>
            </a:pPr>
            <a:endParaRPr>
              <a:solidFill>
                <a:schemeClr val="lt1"/>
              </a:solidFill>
              <a:latin typeface="+mn-ea"/>
              <a:sym typeface="Arial" panose="020B0604020202020204" pitchFamily="34" charset="0"/>
            </a:endParaRPr>
          </a:p>
        </p:txBody>
      </p:sp>
      <p:sp>
        <p:nvSpPr>
          <p:cNvPr id="25" name="文本框 24"/>
          <p:cNvSpPr txBox="1"/>
          <p:nvPr>
            <p:custDataLst>
              <p:tags r:id="rId3"/>
            </p:custDataLst>
          </p:nvPr>
        </p:nvSpPr>
        <p:spPr bwMode="auto">
          <a:xfrm>
            <a:off x="1368142" y="3219781"/>
            <a:ext cx="1986438" cy="3029721"/>
          </a:xfrm>
          <a:prstGeom prst="rect">
            <a:avLst/>
          </a:prstGeom>
          <a:noFill/>
        </p:spPr>
        <p:txBody>
          <a:bodyPr vert="horz" wrap="square" lIns="91440" tIns="45720" rIns="91440" bIns="45720" rtlCol="0" anchor="t" anchorCtr="0">
            <a:normAutofit/>
          </a:bodyPr>
          <a:p>
            <a:pPr lvl="0" algn="ctr">
              <a:lnSpc>
                <a:spcPct val="130000"/>
              </a:lnSpc>
              <a:spcBef>
                <a:spcPts val="0"/>
              </a:spcBef>
              <a:spcAft>
                <a:spcPts val="0"/>
              </a:spcAft>
              <a:buClrTx/>
              <a:buSzTx/>
              <a:buFontTx/>
            </a:pPr>
            <a:r>
              <a:rPr lang="zh-CN" altLang="en-US" sz="2000" spc="150" dirty="0">
                <a:solidFill>
                  <a:schemeClr val="dk1"/>
                </a:solidFill>
                <a:latin typeface="+mn-ea"/>
                <a:sym typeface="+mn-ea"/>
              </a:rPr>
              <a:t>知识图谱的概念：结构化的知识库，用于表示实体、属性和关系</a:t>
            </a:r>
            <a:endParaRPr lang="zh-CN" altLang="en-US" sz="2000" spc="150" dirty="0">
              <a:solidFill>
                <a:schemeClr val="dk1"/>
              </a:solidFill>
              <a:latin typeface="+mn-ea"/>
              <a:sym typeface="+mn-ea"/>
            </a:endParaRPr>
          </a:p>
        </p:txBody>
      </p:sp>
      <p:sp>
        <p:nvSpPr>
          <p:cNvPr id="43" name="矩形 42"/>
          <p:cNvSpPr/>
          <p:nvPr>
            <p:custDataLst>
              <p:tags r:id="rId4"/>
            </p:custDataLst>
          </p:nvPr>
        </p:nvSpPr>
        <p:spPr>
          <a:xfrm>
            <a:off x="1499676" y="2843970"/>
            <a:ext cx="1723029" cy="12201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a:bodyPr>
          <a:p>
            <a:pPr algn="ctr">
              <a:lnSpc>
                <a:spcPct val="140000"/>
              </a:lnSpc>
            </a:pPr>
            <a:endParaRPr>
              <a:solidFill>
                <a:schemeClr val="lt1"/>
              </a:solidFill>
              <a:latin typeface="+mn-ea"/>
              <a:sym typeface="Arial" panose="020B0604020202020204" pitchFamily="34" charset="0"/>
            </a:endParaRPr>
          </a:p>
        </p:txBody>
      </p:sp>
      <p:sp>
        <p:nvSpPr>
          <p:cNvPr id="19" name="任意多边形 18"/>
          <p:cNvSpPr/>
          <p:nvPr>
            <p:custDataLst>
              <p:tags r:id="rId5"/>
            </p:custDataLst>
          </p:nvPr>
        </p:nvSpPr>
        <p:spPr>
          <a:xfrm rot="5400000">
            <a:off x="4210703" y="1490400"/>
            <a:ext cx="1277112" cy="1279331"/>
          </a:xfrm>
          <a:custGeom>
            <a:avLst/>
            <a:gdLst>
              <a:gd name="connsiteX0" fmla="*/ 131121 w 3124913"/>
              <a:gd name="connsiteY0" fmla="*/ 1249162 h 3130701"/>
              <a:gd name="connsiteX1" fmla="*/ 132370 w 3124913"/>
              <a:gd name="connsiteY1" fmla="*/ 1247913 h 3130701"/>
              <a:gd name="connsiteX2" fmla="*/ 1249163 w 3124913"/>
              <a:gd name="connsiteY2" fmla="*/ 131120 h 3130701"/>
              <a:gd name="connsiteX3" fmla="*/ 1882271 w 3124913"/>
              <a:gd name="connsiteY3" fmla="*/ 131120 h 3130701"/>
              <a:gd name="connsiteX4" fmla="*/ 1882271 w 3124913"/>
              <a:gd name="connsiteY4" fmla="*/ 764228 h 3130701"/>
              <a:gd name="connsiteX5" fmla="*/ 1516049 w 3124913"/>
              <a:gd name="connsiteY5" fmla="*/ 1130450 h 3130701"/>
              <a:gd name="connsiteX6" fmla="*/ 2677238 w 3124913"/>
              <a:gd name="connsiteY6" fmla="*/ 1130450 h 3130701"/>
              <a:gd name="connsiteX7" fmla="*/ 3124913 w 3124913"/>
              <a:gd name="connsiteY7" fmla="*/ 1578125 h 3130701"/>
              <a:gd name="connsiteX8" fmla="*/ 2677238 w 3124913"/>
              <a:gd name="connsiteY8" fmla="*/ 2025800 h 3130701"/>
              <a:gd name="connsiteX9" fmla="*/ 1545864 w 3124913"/>
              <a:gd name="connsiteY9" fmla="*/ 2025800 h 3130701"/>
              <a:gd name="connsiteX10" fmla="*/ 1883520 w 3124913"/>
              <a:gd name="connsiteY10" fmla="*/ 2363456 h 3130701"/>
              <a:gd name="connsiteX11" fmla="*/ 1883520 w 3124913"/>
              <a:gd name="connsiteY11" fmla="*/ 2999063 h 3130701"/>
              <a:gd name="connsiteX12" fmla="*/ 1247913 w 3124913"/>
              <a:gd name="connsiteY12" fmla="*/ 2999063 h 3130701"/>
              <a:gd name="connsiteX13" fmla="*/ 132370 w 3124913"/>
              <a:gd name="connsiteY13" fmla="*/ 1883520 h 3130701"/>
              <a:gd name="connsiteX14" fmla="*/ 131809 w 3124913"/>
              <a:gd name="connsiteY14" fmla="*/ 1882832 h 3130701"/>
              <a:gd name="connsiteX15" fmla="*/ 131121 w 3124913"/>
              <a:gd name="connsiteY15" fmla="*/ 1882270 h 3130701"/>
              <a:gd name="connsiteX16" fmla="*/ 131121 w 3124913"/>
              <a:gd name="connsiteY16" fmla="*/ 1249162 h 313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24913" h="3130701">
                <a:moveTo>
                  <a:pt x="131121" y="1249162"/>
                </a:moveTo>
                <a:lnTo>
                  <a:pt x="132370" y="1247913"/>
                </a:lnTo>
                <a:lnTo>
                  <a:pt x="1249163" y="131120"/>
                </a:lnTo>
                <a:cubicBezTo>
                  <a:pt x="1423991" y="-43707"/>
                  <a:pt x="1707443" y="-43707"/>
                  <a:pt x="1882271" y="131120"/>
                </a:cubicBezTo>
                <a:cubicBezTo>
                  <a:pt x="2057099" y="305948"/>
                  <a:pt x="2057099" y="589401"/>
                  <a:pt x="1882271" y="764228"/>
                </a:cubicBezTo>
                <a:lnTo>
                  <a:pt x="1516049" y="1130450"/>
                </a:lnTo>
                <a:lnTo>
                  <a:pt x="2677238" y="1130450"/>
                </a:lnTo>
                <a:cubicBezTo>
                  <a:pt x="2924482" y="1130450"/>
                  <a:pt x="3124913" y="1330881"/>
                  <a:pt x="3124913" y="1578125"/>
                </a:cubicBezTo>
                <a:cubicBezTo>
                  <a:pt x="3124913" y="1825369"/>
                  <a:pt x="2924482" y="2025800"/>
                  <a:pt x="2677238" y="2025800"/>
                </a:cubicBezTo>
                <a:lnTo>
                  <a:pt x="1545864" y="2025800"/>
                </a:lnTo>
                <a:lnTo>
                  <a:pt x="1883520" y="2363456"/>
                </a:lnTo>
                <a:cubicBezTo>
                  <a:pt x="2059038" y="2538974"/>
                  <a:pt x="2059038" y="2823545"/>
                  <a:pt x="1883520" y="2999063"/>
                </a:cubicBezTo>
                <a:cubicBezTo>
                  <a:pt x="1708002" y="3174581"/>
                  <a:pt x="1423431" y="3174581"/>
                  <a:pt x="1247913" y="2999063"/>
                </a:cubicBezTo>
                <a:lnTo>
                  <a:pt x="132370" y="1883520"/>
                </a:lnTo>
                <a:lnTo>
                  <a:pt x="131809" y="1882832"/>
                </a:lnTo>
                <a:lnTo>
                  <a:pt x="131121" y="1882270"/>
                </a:lnTo>
                <a:cubicBezTo>
                  <a:pt x="-43707" y="1707442"/>
                  <a:pt x="-43707" y="1423990"/>
                  <a:pt x="131121" y="1249162"/>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lnSpc>
                <a:spcPct val="120000"/>
              </a:lnSpc>
            </a:pPr>
            <a:endParaRPr>
              <a:solidFill>
                <a:schemeClr val="lt1"/>
              </a:solidFill>
              <a:latin typeface="+mn-ea"/>
              <a:sym typeface="Arial" panose="020B0604020202020204" pitchFamily="34" charset="0"/>
            </a:endParaRPr>
          </a:p>
        </p:txBody>
      </p:sp>
      <p:sp>
        <p:nvSpPr>
          <p:cNvPr id="28" name="文本框 27"/>
          <p:cNvSpPr txBox="1"/>
          <p:nvPr>
            <p:custDataLst>
              <p:tags r:id="rId6"/>
            </p:custDataLst>
          </p:nvPr>
        </p:nvSpPr>
        <p:spPr bwMode="auto">
          <a:xfrm>
            <a:off x="3855625" y="3219781"/>
            <a:ext cx="1986438" cy="3029721"/>
          </a:xfrm>
          <a:prstGeom prst="rect">
            <a:avLst/>
          </a:prstGeom>
          <a:noFill/>
        </p:spPr>
        <p:txBody>
          <a:bodyPr vert="horz" wrap="square" lIns="91440" tIns="45720" rIns="91440" bIns="45720" rtlCol="0" anchor="t" anchorCtr="0">
            <a:normAutofit/>
          </a:bodyPr>
          <a:p>
            <a:pPr lvl="0" algn="ctr">
              <a:lnSpc>
                <a:spcPct val="130000"/>
              </a:lnSpc>
              <a:spcBef>
                <a:spcPts val="0"/>
              </a:spcBef>
              <a:spcAft>
                <a:spcPts val="0"/>
              </a:spcAft>
              <a:buClrTx/>
              <a:buSzTx/>
              <a:buFontTx/>
            </a:pPr>
            <a:r>
              <a:rPr lang="zh-CN" altLang="en-US" sz="2000" spc="150" dirty="0">
                <a:solidFill>
                  <a:schemeClr val="dk1"/>
                </a:solidFill>
                <a:latin typeface="+mn-ea"/>
                <a:sym typeface="+mn-ea"/>
              </a:rPr>
              <a:t>知识图谱的构建方法：人工构建、自动构建、半自动构建</a:t>
            </a:r>
            <a:endParaRPr lang="zh-CN" altLang="en-US" sz="2000" spc="150" dirty="0">
              <a:solidFill>
                <a:schemeClr val="dk1"/>
              </a:solidFill>
              <a:latin typeface="+mn-ea"/>
              <a:sym typeface="+mn-ea"/>
            </a:endParaRPr>
          </a:p>
        </p:txBody>
      </p:sp>
      <p:sp>
        <p:nvSpPr>
          <p:cNvPr id="44" name="矩形 43"/>
          <p:cNvSpPr/>
          <p:nvPr>
            <p:custDataLst>
              <p:tags r:id="rId7"/>
            </p:custDataLst>
          </p:nvPr>
        </p:nvSpPr>
        <p:spPr>
          <a:xfrm>
            <a:off x="3987807" y="2843970"/>
            <a:ext cx="1723029" cy="122017"/>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a:bodyPr>
          <a:p>
            <a:pPr algn="ctr">
              <a:lnSpc>
                <a:spcPct val="140000"/>
              </a:lnSpc>
            </a:pPr>
            <a:endParaRPr>
              <a:solidFill>
                <a:schemeClr val="lt1"/>
              </a:solidFill>
              <a:latin typeface="+mn-ea"/>
              <a:sym typeface="Arial" panose="020B0604020202020204" pitchFamily="34" charset="0"/>
            </a:endParaRPr>
          </a:p>
        </p:txBody>
      </p:sp>
      <p:sp>
        <p:nvSpPr>
          <p:cNvPr id="22" name="任意多边形 21"/>
          <p:cNvSpPr/>
          <p:nvPr>
            <p:custDataLst>
              <p:tags r:id="rId8"/>
            </p:custDataLst>
          </p:nvPr>
        </p:nvSpPr>
        <p:spPr>
          <a:xfrm rot="18900000" flipH="1">
            <a:off x="6698186" y="1490400"/>
            <a:ext cx="1277112" cy="1279331"/>
          </a:xfrm>
          <a:custGeom>
            <a:avLst/>
            <a:gdLst>
              <a:gd name="connsiteX0" fmla="*/ 131121 w 3124913"/>
              <a:gd name="connsiteY0" fmla="*/ 1249162 h 3130701"/>
              <a:gd name="connsiteX1" fmla="*/ 132370 w 3124913"/>
              <a:gd name="connsiteY1" fmla="*/ 1247913 h 3130701"/>
              <a:gd name="connsiteX2" fmla="*/ 1249163 w 3124913"/>
              <a:gd name="connsiteY2" fmla="*/ 131120 h 3130701"/>
              <a:gd name="connsiteX3" fmla="*/ 1882271 w 3124913"/>
              <a:gd name="connsiteY3" fmla="*/ 131120 h 3130701"/>
              <a:gd name="connsiteX4" fmla="*/ 1882271 w 3124913"/>
              <a:gd name="connsiteY4" fmla="*/ 764228 h 3130701"/>
              <a:gd name="connsiteX5" fmla="*/ 1516049 w 3124913"/>
              <a:gd name="connsiteY5" fmla="*/ 1130450 h 3130701"/>
              <a:gd name="connsiteX6" fmla="*/ 2677238 w 3124913"/>
              <a:gd name="connsiteY6" fmla="*/ 1130450 h 3130701"/>
              <a:gd name="connsiteX7" fmla="*/ 3124913 w 3124913"/>
              <a:gd name="connsiteY7" fmla="*/ 1578125 h 3130701"/>
              <a:gd name="connsiteX8" fmla="*/ 2677238 w 3124913"/>
              <a:gd name="connsiteY8" fmla="*/ 2025800 h 3130701"/>
              <a:gd name="connsiteX9" fmla="*/ 1545864 w 3124913"/>
              <a:gd name="connsiteY9" fmla="*/ 2025800 h 3130701"/>
              <a:gd name="connsiteX10" fmla="*/ 1883520 w 3124913"/>
              <a:gd name="connsiteY10" fmla="*/ 2363456 h 3130701"/>
              <a:gd name="connsiteX11" fmla="*/ 1883520 w 3124913"/>
              <a:gd name="connsiteY11" fmla="*/ 2999063 h 3130701"/>
              <a:gd name="connsiteX12" fmla="*/ 1247913 w 3124913"/>
              <a:gd name="connsiteY12" fmla="*/ 2999063 h 3130701"/>
              <a:gd name="connsiteX13" fmla="*/ 132370 w 3124913"/>
              <a:gd name="connsiteY13" fmla="*/ 1883520 h 3130701"/>
              <a:gd name="connsiteX14" fmla="*/ 131809 w 3124913"/>
              <a:gd name="connsiteY14" fmla="*/ 1882832 h 3130701"/>
              <a:gd name="connsiteX15" fmla="*/ 131121 w 3124913"/>
              <a:gd name="connsiteY15" fmla="*/ 1882270 h 3130701"/>
              <a:gd name="connsiteX16" fmla="*/ 131121 w 3124913"/>
              <a:gd name="connsiteY16" fmla="*/ 1249162 h 313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24913" h="3130701">
                <a:moveTo>
                  <a:pt x="131121" y="1249162"/>
                </a:moveTo>
                <a:lnTo>
                  <a:pt x="132370" y="1247913"/>
                </a:lnTo>
                <a:lnTo>
                  <a:pt x="1249163" y="131120"/>
                </a:lnTo>
                <a:cubicBezTo>
                  <a:pt x="1423991" y="-43707"/>
                  <a:pt x="1707443" y="-43707"/>
                  <a:pt x="1882271" y="131120"/>
                </a:cubicBezTo>
                <a:cubicBezTo>
                  <a:pt x="2057099" y="305948"/>
                  <a:pt x="2057099" y="589401"/>
                  <a:pt x="1882271" y="764228"/>
                </a:cubicBezTo>
                <a:lnTo>
                  <a:pt x="1516049" y="1130450"/>
                </a:lnTo>
                <a:lnTo>
                  <a:pt x="2677238" y="1130450"/>
                </a:lnTo>
                <a:cubicBezTo>
                  <a:pt x="2924482" y="1130450"/>
                  <a:pt x="3124913" y="1330881"/>
                  <a:pt x="3124913" y="1578125"/>
                </a:cubicBezTo>
                <a:cubicBezTo>
                  <a:pt x="3124913" y="1825369"/>
                  <a:pt x="2924482" y="2025800"/>
                  <a:pt x="2677238" y="2025800"/>
                </a:cubicBezTo>
                <a:lnTo>
                  <a:pt x="1545864" y="2025800"/>
                </a:lnTo>
                <a:lnTo>
                  <a:pt x="1883520" y="2363456"/>
                </a:lnTo>
                <a:cubicBezTo>
                  <a:pt x="2059038" y="2538974"/>
                  <a:pt x="2059038" y="2823545"/>
                  <a:pt x="1883520" y="2999063"/>
                </a:cubicBezTo>
                <a:cubicBezTo>
                  <a:pt x="1708002" y="3174581"/>
                  <a:pt x="1423431" y="3174581"/>
                  <a:pt x="1247913" y="2999063"/>
                </a:cubicBezTo>
                <a:lnTo>
                  <a:pt x="132370" y="1883520"/>
                </a:lnTo>
                <a:lnTo>
                  <a:pt x="131809" y="1882832"/>
                </a:lnTo>
                <a:lnTo>
                  <a:pt x="131121" y="1882270"/>
                </a:lnTo>
                <a:cubicBezTo>
                  <a:pt x="-43707" y="1707442"/>
                  <a:pt x="-43707" y="1423990"/>
                  <a:pt x="131121" y="1249162"/>
                </a:cubicBezTo>
                <a:close/>
              </a:path>
            </a:pathLst>
          </a:cu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lnSpc>
                <a:spcPct val="120000"/>
              </a:lnSpc>
            </a:pPr>
            <a:endParaRPr>
              <a:solidFill>
                <a:schemeClr val="lt1"/>
              </a:solidFill>
              <a:latin typeface="+mn-ea"/>
              <a:sym typeface="Arial" panose="020B0604020202020204" pitchFamily="34" charset="0"/>
            </a:endParaRPr>
          </a:p>
        </p:txBody>
      </p:sp>
      <p:sp>
        <p:nvSpPr>
          <p:cNvPr id="31" name="文本框 30"/>
          <p:cNvSpPr txBox="1"/>
          <p:nvPr>
            <p:custDataLst>
              <p:tags r:id="rId9"/>
            </p:custDataLst>
          </p:nvPr>
        </p:nvSpPr>
        <p:spPr bwMode="auto">
          <a:xfrm>
            <a:off x="6343757" y="3219781"/>
            <a:ext cx="1986438" cy="3029721"/>
          </a:xfrm>
          <a:prstGeom prst="rect">
            <a:avLst/>
          </a:prstGeom>
          <a:noFill/>
        </p:spPr>
        <p:txBody>
          <a:bodyPr vert="horz" wrap="square" lIns="91440" tIns="45720" rIns="91440" bIns="45720" rtlCol="0" anchor="t" anchorCtr="0">
            <a:normAutofit/>
          </a:bodyPr>
          <a:p>
            <a:pPr lvl="0" algn="ctr">
              <a:lnSpc>
                <a:spcPct val="130000"/>
              </a:lnSpc>
              <a:spcBef>
                <a:spcPts val="0"/>
              </a:spcBef>
              <a:spcAft>
                <a:spcPts val="0"/>
              </a:spcAft>
              <a:buClrTx/>
              <a:buSzTx/>
              <a:buFontTx/>
            </a:pPr>
            <a:r>
              <a:rPr lang="zh-CN" altLang="en-US" sz="2000" spc="150" dirty="0">
                <a:solidFill>
                  <a:schemeClr val="dk1"/>
                </a:solidFill>
                <a:latin typeface="+mn-ea"/>
                <a:sym typeface="+mn-ea"/>
              </a:rPr>
              <a:t>知识图谱的应用：搜索引擎、推荐系统、问答系统等</a:t>
            </a:r>
            <a:endParaRPr lang="zh-CN" altLang="en-US" sz="2000" spc="150" dirty="0">
              <a:solidFill>
                <a:schemeClr val="dk1"/>
              </a:solidFill>
              <a:latin typeface="+mn-ea"/>
              <a:sym typeface="+mn-ea"/>
            </a:endParaRPr>
          </a:p>
        </p:txBody>
      </p:sp>
      <p:sp>
        <p:nvSpPr>
          <p:cNvPr id="45" name="矩形 44"/>
          <p:cNvSpPr/>
          <p:nvPr>
            <p:custDataLst>
              <p:tags r:id="rId10"/>
            </p:custDataLst>
          </p:nvPr>
        </p:nvSpPr>
        <p:spPr>
          <a:xfrm>
            <a:off x="6474643" y="2843970"/>
            <a:ext cx="1723029" cy="122017"/>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a:bodyPr>
          <a:p>
            <a:pPr algn="ctr">
              <a:lnSpc>
                <a:spcPct val="140000"/>
              </a:lnSpc>
            </a:pPr>
            <a:endParaRPr>
              <a:solidFill>
                <a:schemeClr val="lt1"/>
              </a:solidFill>
              <a:latin typeface="+mn-ea"/>
              <a:sym typeface="Arial" panose="020B0604020202020204" pitchFamily="34" charset="0"/>
            </a:endParaRPr>
          </a:p>
        </p:txBody>
      </p:sp>
      <p:sp>
        <p:nvSpPr>
          <p:cNvPr id="23" name="任意多边形 22"/>
          <p:cNvSpPr/>
          <p:nvPr>
            <p:custDataLst>
              <p:tags r:id="rId11"/>
            </p:custDataLst>
          </p:nvPr>
        </p:nvSpPr>
        <p:spPr>
          <a:xfrm rot="2700000" flipH="1" flipV="1">
            <a:off x="9185670" y="1490400"/>
            <a:ext cx="1277112" cy="1279331"/>
          </a:xfrm>
          <a:custGeom>
            <a:avLst/>
            <a:gdLst>
              <a:gd name="connsiteX0" fmla="*/ 131121 w 3124913"/>
              <a:gd name="connsiteY0" fmla="*/ 1249162 h 3130701"/>
              <a:gd name="connsiteX1" fmla="*/ 132370 w 3124913"/>
              <a:gd name="connsiteY1" fmla="*/ 1247913 h 3130701"/>
              <a:gd name="connsiteX2" fmla="*/ 1249163 w 3124913"/>
              <a:gd name="connsiteY2" fmla="*/ 131120 h 3130701"/>
              <a:gd name="connsiteX3" fmla="*/ 1882271 w 3124913"/>
              <a:gd name="connsiteY3" fmla="*/ 131120 h 3130701"/>
              <a:gd name="connsiteX4" fmla="*/ 1882271 w 3124913"/>
              <a:gd name="connsiteY4" fmla="*/ 764228 h 3130701"/>
              <a:gd name="connsiteX5" fmla="*/ 1516049 w 3124913"/>
              <a:gd name="connsiteY5" fmla="*/ 1130450 h 3130701"/>
              <a:gd name="connsiteX6" fmla="*/ 2677238 w 3124913"/>
              <a:gd name="connsiteY6" fmla="*/ 1130450 h 3130701"/>
              <a:gd name="connsiteX7" fmla="*/ 3124913 w 3124913"/>
              <a:gd name="connsiteY7" fmla="*/ 1578125 h 3130701"/>
              <a:gd name="connsiteX8" fmla="*/ 2677238 w 3124913"/>
              <a:gd name="connsiteY8" fmla="*/ 2025800 h 3130701"/>
              <a:gd name="connsiteX9" fmla="*/ 1545864 w 3124913"/>
              <a:gd name="connsiteY9" fmla="*/ 2025800 h 3130701"/>
              <a:gd name="connsiteX10" fmla="*/ 1883520 w 3124913"/>
              <a:gd name="connsiteY10" fmla="*/ 2363456 h 3130701"/>
              <a:gd name="connsiteX11" fmla="*/ 1883520 w 3124913"/>
              <a:gd name="connsiteY11" fmla="*/ 2999063 h 3130701"/>
              <a:gd name="connsiteX12" fmla="*/ 1247913 w 3124913"/>
              <a:gd name="connsiteY12" fmla="*/ 2999063 h 3130701"/>
              <a:gd name="connsiteX13" fmla="*/ 132370 w 3124913"/>
              <a:gd name="connsiteY13" fmla="*/ 1883520 h 3130701"/>
              <a:gd name="connsiteX14" fmla="*/ 131809 w 3124913"/>
              <a:gd name="connsiteY14" fmla="*/ 1882832 h 3130701"/>
              <a:gd name="connsiteX15" fmla="*/ 131121 w 3124913"/>
              <a:gd name="connsiteY15" fmla="*/ 1882270 h 3130701"/>
              <a:gd name="connsiteX16" fmla="*/ 131121 w 3124913"/>
              <a:gd name="connsiteY16" fmla="*/ 1249162 h 313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24913" h="3130701">
                <a:moveTo>
                  <a:pt x="131121" y="1249162"/>
                </a:moveTo>
                <a:lnTo>
                  <a:pt x="132370" y="1247913"/>
                </a:lnTo>
                <a:lnTo>
                  <a:pt x="1249163" y="131120"/>
                </a:lnTo>
                <a:cubicBezTo>
                  <a:pt x="1423991" y="-43707"/>
                  <a:pt x="1707443" y="-43707"/>
                  <a:pt x="1882271" y="131120"/>
                </a:cubicBezTo>
                <a:cubicBezTo>
                  <a:pt x="2057099" y="305948"/>
                  <a:pt x="2057099" y="589401"/>
                  <a:pt x="1882271" y="764228"/>
                </a:cubicBezTo>
                <a:lnTo>
                  <a:pt x="1516049" y="1130450"/>
                </a:lnTo>
                <a:lnTo>
                  <a:pt x="2677238" y="1130450"/>
                </a:lnTo>
                <a:cubicBezTo>
                  <a:pt x="2924482" y="1130450"/>
                  <a:pt x="3124913" y="1330881"/>
                  <a:pt x="3124913" y="1578125"/>
                </a:cubicBezTo>
                <a:cubicBezTo>
                  <a:pt x="3124913" y="1825369"/>
                  <a:pt x="2924482" y="2025800"/>
                  <a:pt x="2677238" y="2025800"/>
                </a:cubicBezTo>
                <a:lnTo>
                  <a:pt x="1545864" y="2025800"/>
                </a:lnTo>
                <a:lnTo>
                  <a:pt x="1883520" y="2363456"/>
                </a:lnTo>
                <a:cubicBezTo>
                  <a:pt x="2059038" y="2538974"/>
                  <a:pt x="2059038" y="2823545"/>
                  <a:pt x="1883520" y="2999063"/>
                </a:cubicBezTo>
                <a:cubicBezTo>
                  <a:pt x="1708002" y="3174581"/>
                  <a:pt x="1423431" y="3174581"/>
                  <a:pt x="1247913" y="2999063"/>
                </a:cubicBezTo>
                <a:lnTo>
                  <a:pt x="132370" y="1883520"/>
                </a:lnTo>
                <a:lnTo>
                  <a:pt x="131809" y="1882832"/>
                </a:lnTo>
                <a:lnTo>
                  <a:pt x="131121" y="1882270"/>
                </a:lnTo>
                <a:cubicBezTo>
                  <a:pt x="-43707" y="1707442"/>
                  <a:pt x="-43707" y="1423990"/>
                  <a:pt x="131121" y="1249162"/>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lnSpc>
                <a:spcPct val="120000"/>
              </a:lnSpc>
            </a:pPr>
            <a:endParaRPr>
              <a:solidFill>
                <a:schemeClr val="lt1"/>
              </a:solidFill>
              <a:latin typeface="+mn-ea"/>
              <a:sym typeface="Arial" panose="020B0604020202020204" pitchFamily="34" charset="0"/>
            </a:endParaRPr>
          </a:p>
        </p:txBody>
      </p:sp>
      <p:sp>
        <p:nvSpPr>
          <p:cNvPr id="34" name="文本框 33"/>
          <p:cNvSpPr txBox="1"/>
          <p:nvPr>
            <p:custDataLst>
              <p:tags r:id="rId12"/>
            </p:custDataLst>
          </p:nvPr>
        </p:nvSpPr>
        <p:spPr bwMode="auto">
          <a:xfrm>
            <a:off x="8831241" y="3219781"/>
            <a:ext cx="1986438" cy="3029721"/>
          </a:xfrm>
          <a:prstGeom prst="rect">
            <a:avLst/>
          </a:prstGeom>
          <a:noFill/>
        </p:spPr>
        <p:txBody>
          <a:bodyPr vert="horz" wrap="square" lIns="91440" tIns="45720" rIns="91440" bIns="45720" rtlCol="0" anchor="t" anchorCtr="0">
            <a:normAutofit/>
          </a:bodyPr>
          <a:p>
            <a:pPr lvl="0" algn="ctr">
              <a:lnSpc>
                <a:spcPct val="130000"/>
              </a:lnSpc>
              <a:spcBef>
                <a:spcPts val="0"/>
              </a:spcBef>
              <a:spcAft>
                <a:spcPts val="0"/>
              </a:spcAft>
              <a:buClrTx/>
              <a:buSzTx/>
              <a:buFontTx/>
            </a:pPr>
            <a:r>
              <a:rPr lang="en-US" altLang="zh-CN" sz="2000" spc="150" dirty="0">
                <a:solidFill>
                  <a:schemeClr val="dk1"/>
                </a:solidFill>
                <a:latin typeface="+mn-ea"/>
                <a:sym typeface="+mn-ea"/>
              </a:rPr>
              <a:t>AIGC</a:t>
            </a:r>
            <a:r>
              <a:rPr lang="zh-CN" altLang="en-US" sz="2000" spc="150" dirty="0">
                <a:solidFill>
                  <a:schemeClr val="dk1"/>
                </a:solidFill>
                <a:latin typeface="+mn-ea"/>
                <a:sym typeface="+mn-ea"/>
              </a:rPr>
              <a:t> 在知识图谱构建中的作用：自动抽取、推理、验证和更新知识节点</a:t>
            </a:r>
            <a:endParaRPr lang="zh-CN" altLang="en-US" sz="2000" spc="150" dirty="0">
              <a:solidFill>
                <a:schemeClr val="dk1"/>
              </a:solidFill>
              <a:latin typeface="+mn-ea"/>
              <a:sym typeface="+mn-ea"/>
            </a:endParaRPr>
          </a:p>
        </p:txBody>
      </p:sp>
      <p:sp>
        <p:nvSpPr>
          <p:cNvPr id="46" name="矩形 45"/>
          <p:cNvSpPr/>
          <p:nvPr>
            <p:custDataLst>
              <p:tags r:id="rId13"/>
            </p:custDataLst>
          </p:nvPr>
        </p:nvSpPr>
        <p:spPr>
          <a:xfrm>
            <a:off x="8962775" y="2843970"/>
            <a:ext cx="1723029" cy="122017"/>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a:bodyPr>
          <a:p>
            <a:pPr algn="ctr">
              <a:lnSpc>
                <a:spcPct val="140000"/>
              </a:lnSpc>
            </a:pPr>
            <a:endParaRPr>
              <a:solidFill>
                <a:schemeClr val="lt1"/>
              </a:solidFill>
              <a:latin typeface="+mn-ea"/>
              <a:sym typeface="Arial" panose="020B0604020202020204" pitchFamily="34" charset="0"/>
            </a:endParaRPr>
          </a:p>
        </p:txBody>
      </p:sp>
    </p:spTree>
    <p:custDataLst>
      <p:tags r:id="rId1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526400" y="3137808"/>
            <a:ext cx="9144000" cy="2006395"/>
          </a:xfrm>
        </p:spPr>
        <p:txBody>
          <a:bodyPr/>
          <a:p>
            <a:pPr marL="0" indent="0" algn="ctr">
              <a:lnSpc>
                <a:spcPct val="100000"/>
              </a:lnSpc>
              <a:spcBef>
                <a:spcPts val="0"/>
              </a:spcBef>
              <a:spcAft>
                <a:spcPts val="0"/>
              </a:spcAft>
              <a:buSzPct val="100000"/>
              <a:buNone/>
            </a:pPr>
            <a:r>
              <a:rPr lang="zh-CN" altLang="en-US" sz="4800"/>
              <a:t>Neo4j简介</a:t>
            </a:r>
            <a:endParaRPr lang="zh-CN" altLang="en-US" sz="4800"/>
          </a:p>
        </p:txBody>
      </p:sp>
      <p:sp>
        <p:nvSpPr>
          <p:cNvPr id="6" name="节编号"/>
          <p:cNvSpPr>
            <a:spLocks noGrp="1"/>
          </p:cNvSpPr>
          <p:nvPr>
            <p:ph type="body" sz="quarter" idx="13"/>
            <p:custDataLst>
              <p:tags r:id="rId2"/>
            </p:custDataLst>
          </p:nvPr>
        </p:nvSpPr>
        <p:spPr>
          <a:xfrm>
            <a:off x="1524000" y="728330"/>
            <a:ext cx="9144000" cy="2203901"/>
          </a:xfrm>
        </p:spPr>
        <p:txBody>
          <a:bodyPr/>
          <a:p>
            <a:r>
              <a:rPr lang="en-US" altLang="zh-CN" dirty="0">
                <a:ln>
                  <a:solidFill>
                    <a:schemeClr val="accent4">
                      <a:alpha val="40000"/>
                    </a:schemeClr>
                  </a:solidFill>
                </a:ln>
              </a:rPr>
              <a:t>PART FOUR</a:t>
            </a:r>
            <a:endParaRPr lang="en-US" altLang="zh-CN" dirty="0">
              <a:ln>
                <a:solidFill>
                  <a:schemeClr val="accent4">
                    <a:alpha val="40000"/>
                  </a:schemeClr>
                </a:solidFill>
              </a:ln>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Neo4j的特点</a:t>
            </a:r>
            <a:endParaRPr lang="zh-CN" altLang="en-US" dirty="0">
              <a:solidFill>
                <a:schemeClr val="accent4"/>
              </a:solidFill>
              <a:sym typeface="+mn-ea"/>
            </a:endParaRPr>
          </a:p>
        </p:txBody>
      </p:sp>
      <p:sp>
        <p:nvSpPr>
          <p:cNvPr id="21" name="任意多边形 20"/>
          <p:cNvSpPr/>
          <p:nvPr>
            <p:custDataLst>
              <p:tags r:id="rId2"/>
            </p:custDataLst>
          </p:nvPr>
        </p:nvSpPr>
        <p:spPr>
          <a:xfrm rot="2700000">
            <a:off x="944672" y="1611573"/>
            <a:ext cx="1212404" cy="1214510"/>
          </a:xfrm>
          <a:custGeom>
            <a:avLst/>
            <a:gdLst>
              <a:gd name="connsiteX0" fmla="*/ 131121 w 3124913"/>
              <a:gd name="connsiteY0" fmla="*/ 1249162 h 3130701"/>
              <a:gd name="connsiteX1" fmla="*/ 132370 w 3124913"/>
              <a:gd name="connsiteY1" fmla="*/ 1247913 h 3130701"/>
              <a:gd name="connsiteX2" fmla="*/ 1249163 w 3124913"/>
              <a:gd name="connsiteY2" fmla="*/ 131120 h 3130701"/>
              <a:gd name="connsiteX3" fmla="*/ 1882271 w 3124913"/>
              <a:gd name="connsiteY3" fmla="*/ 131120 h 3130701"/>
              <a:gd name="connsiteX4" fmla="*/ 1882271 w 3124913"/>
              <a:gd name="connsiteY4" fmla="*/ 764228 h 3130701"/>
              <a:gd name="connsiteX5" fmla="*/ 1516049 w 3124913"/>
              <a:gd name="connsiteY5" fmla="*/ 1130450 h 3130701"/>
              <a:gd name="connsiteX6" fmla="*/ 2677238 w 3124913"/>
              <a:gd name="connsiteY6" fmla="*/ 1130450 h 3130701"/>
              <a:gd name="connsiteX7" fmla="*/ 3124913 w 3124913"/>
              <a:gd name="connsiteY7" fmla="*/ 1578125 h 3130701"/>
              <a:gd name="connsiteX8" fmla="*/ 2677238 w 3124913"/>
              <a:gd name="connsiteY8" fmla="*/ 2025800 h 3130701"/>
              <a:gd name="connsiteX9" fmla="*/ 1545864 w 3124913"/>
              <a:gd name="connsiteY9" fmla="*/ 2025800 h 3130701"/>
              <a:gd name="connsiteX10" fmla="*/ 1883520 w 3124913"/>
              <a:gd name="connsiteY10" fmla="*/ 2363456 h 3130701"/>
              <a:gd name="connsiteX11" fmla="*/ 1883520 w 3124913"/>
              <a:gd name="connsiteY11" fmla="*/ 2999063 h 3130701"/>
              <a:gd name="connsiteX12" fmla="*/ 1247913 w 3124913"/>
              <a:gd name="connsiteY12" fmla="*/ 2999063 h 3130701"/>
              <a:gd name="connsiteX13" fmla="*/ 132370 w 3124913"/>
              <a:gd name="connsiteY13" fmla="*/ 1883520 h 3130701"/>
              <a:gd name="connsiteX14" fmla="*/ 131809 w 3124913"/>
              <a:gd name="connsiteY14" fmla="*/ 1882832 h 3130701"/>
              <a:gd name="connsiteX15" fmla="*/ 131121 w 3124913"/>
              <a:gd name="connsiteY15" fmla="*/ 1882270 h 3130701"/>
              <a:gd name="connsiteX16" fmla="*/ 131121 w 3124913"/>
              <a:gd name="connsiteY16" fmla="*/ 1249162 h 313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24913" h="3130701">
                <a:moveTo>
                  <a:pt x="131121" y="1249162"/>
                </a:moveTo>
                <a:lnTo>
                  <a:pt x="132370" y="1247913"/>
                </a:lnTo>
                <a:lnTo>
                  <a:pt x="1249163" y="131120"/>
                </a:lnTo>
                <a:cubicBezTo>
                  <a:pt x="1423991" y="-43707"/>
                  <a:pt x="1707443" y="-43707"/>
                  <a:pt x="1882271" y="131120"/>
                </a:cubicBezTo>
                <a:cubicBezTo>
                  <a:pt x="2057099" y="305948"/>
                  <a:pt x="2057099" y="589401"/>
                  <a:pt x="1882271" y="764228"/>
                </a:cubicBezTo>
                <a:lnTo>
                  <a:pt x="1516049" y="1130450"/>
                </a:lnTo>
                <a:lnTo>
                  <a:pt x="2677238" y="1130450"/>
                </a:lnTo>
                <a:cubicBezTo>
                  <a:pt x="2924482" y="1130450"/>
                  <a:pt x="3124913" y="1330881"/>
                  <a:pt x="3124913" y="1578125"/>
                </a:cubicBezTo>
                <a:cubicBezTo>
                  <a:pt x="3124913" y="1825369"/>
                  <a:pt x="2924482" y="2025800"/>
                  <a:pt x="2677238" y="2025800"/>
                </a:cubicBezTo>
                <a:lnTo>
                  <a:pt x="1545864" y="2025800"/>
                </a:lnTo>
                <a:lnTo>
                  <a:pt x="1883520" y="2363456"/>
                </a:lnTo>
                <a:cubicBezTo>
                  <a:pt x="2059038" y="2538974"/>
                  <a:pt x="2059038" y="2823545"/>
                  <a:pt x="1883520" y="2999063"/>
                </a:cubicBezTo>
                <a:cubicBezTo>
                  <a:pt x="1708002" y="3174581"/>
                  <a:pt x="1423431" y="3174581"/>
                  <a:pt x="1247913" y="2999063"/>
                </a:cubicBezTo>
                <a:lnTo>
                  <a:pt x="132370" y="1883520"/>
                </a:lnTo>
                <a:lnTo>
                  <a:pt x="131809" y="1882832"/>
                </a:lnTo>
                <a:lnTo>
                  <a:pt x="131121" y="1882270"/>
                </a:lnTo>
                <a:cubicBezTo>
                  <a:pt x="-43707" y="1707442"/>
                  <a:pt x="-43707" y="1423990"/>
                  <a:pt x="131121" y="1249162"/>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lnSpc>
                <a:spcPct val="120000"/>
              </a:lnSpc>
            </a:pPr>
            <a:endParaRPr>
              <a:solidFill>
                <a:schemeClr val="lt1"/>
              </a:solidFill>
              <a:latin typeface="+mn-ea"/>
              <a:sym typeface="Arial" panose="020B0604020202020204" pitchFamily="34" charset="0"/>
            </a:endParaRPr>
          </a:p>
        </p:txBody>
      </p:sp>
      <p:sp>
        <p:nvSpPr>
          <p:cNvPr id="25" name="文本框 24"/>
          <p:cNvSpPr txBox="1"/>
          <p:nvPr>
            <p:custDataLst>
              <p:tags r:id="rId3"/>
            </p:custDataLst>
          </p:nvPr>
        </p:nvSpPr>
        <p:spPr bwMode="auto">
          <a:xfrm>
            <a:off x="608400" y="3252917"/>
            <a:ext cx="1885790" cy="2876212"/>
          </a:xfrm>
          <a:prstGeom prst="rect">
            <a:avLst/>
          </a:prstGeom>
          <a:noFill/>
        </p:spPr>
        <p:txBody>
          <a:bodyPr vert="horz" wrap="square" lIns="91440" tIns="45720" rIns="91440" bIns="45720" rtlCol="0" anchor="t" anchorCtr="0">
            <a:normAutofit/>
          </a:bodyPr>
          <a:p>
            <a:pPr lvl="0" algn="ctr">
              <a:lnSpc>
                <a:spcPct val="130000"/>
              </a:lnSpc>
              <a:spcBef>
                <a:spcPts val="0"/>
              </a:spcBef>
              <a:spcAft>
                <a:spcPts val="0"/>
              </a:spcAft>
              <a:buClrTx/>
              <a:buSzTx/>
              <a:buFontTx/>
            </a:pPr>
            <a:r>
              <a:rPr lang="zh-CN" altLang="en-US" spc="150" dirty="0">
                <a:solidFill>
                  <a:schemeClr val="dk1"/>
                </a:solidFill>
                <a:latin typeface="+mn-ea"/>
                <a:sym typeface="+mn-ea"/>
              </a:rPr>
              <a:t>图形数据库：以图结构存储数据，支持复杂的关系查询</a:t>
            </a:r>
            <a:endParaRPr lang="zh-CN" altLang="en-US" spc="150" dirty="0">
              <a:solidFill>
                <a:schemeClr val="dk1"/>
              </a:solidFill>
              <a:latin typeface="+mn-ea"/>
              <a:sym typeface="+mn-ea"/>
            </a:endParaRPr>
          </a:p>
        </p:txBody>
      </p:sp>
      <p:sp>
        <p:nvSpPr>
          <p:cNvPr id="43" name="矩形 42"/>
          <p:cNvSpPr/>
          <p:nvPr>
            <p:custDataLst>
              <p:tags r:id="rId4"/>
            </p:custDataLst>
          </p:nvPr>
        </p:nvSpPr>
        <p:spPr>
          <a:xfrm>
            <a:off x="733361" y="2896286"/>
            <a:ext cx="1635727" cy="115835"/>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a:bodyPr>
          <a:p>
            <a:pPr algn="ctr">
              <a:lnSpc>
                <a:spcPct val="140000"/>
              </a:lnSpc>
            </a:pPr>
            <a:endParaRPr>
              <a:solidFill>
                <a:schemeClr val="lt1"/>
              </a:solidFill>
              <a:latin typeface="+mn-ea"/>
              <a:sym typeface="Arial" panose="020B0604020202020204" pitchFamily="34" charset="0"/>
            </a:endParaRPr>
          </a:p>
        </p:txBody>
      </p:sp>
      <p:sp>
        <p:nvSpPr>
          <p:cNvPr id="19" name="任意多边形 18"/>
          <p:cNvSpPr/>
          <p:nvPr>
            <p:custDataLst>
              <p:tags r:id="rId5"/>
            </p:custDataLst>
          </p:nvPr>
        </p:nvSpPr>
        <p:spPr>
          <a:xfrm rot="5400000">
            <a:off x="3216437" y="1611573"/>
            <a:ext cx="1212404" cy="1214510"/>
          </a:xfrm>
          <a:custGeom>
            <a:avLst/>
            <a:gdLst>
              <a:gd name="connsiteX0" fmla="*/ 131121 w 3124913"/>
              <a:gd name="connsiteY0" fmla="*/ 1249162 h 3130701"/>
              <a:gd name="connsiteX1" fmla="*/ 132370 w 3124913"/>
              <a:gd name="connsiteY1" fmla="*/ 1247913 h 3130701"/>
              <a:gd name="connsiteX2" fmla="*/ 1249163 w 3124913"/>
              <a:gd name="connsiteY2" fmla="*/ 131120 h 3130701"/>
              <a:gd name="connsiteX3" fmla="*/ 1882271 w 3124913"/>
              <a:gd name="connsiteY3" fmla="*/ 131120 h 3130701"/>
              <a:gd name="connsiteX4" fmla="*/ 1882271 w 3124913"/>
              <a:gd name="connsiteY4" fmla="*/ 764228 h 3130701"/>
              <a:gd name="connsiteX5" fmla="*/ 1516049 w 3124913"/>
              <a:gd name="connsiteY5" fmla="*/ 1130450 h 3130701"/>
              <a:gd name="connsiteX6" fmla="*/ 2677238 w 3124913"/>
              <a:gd name="connsiteY6" fmla="*/ 1130450 h 3130701"/>
              <a:gd name="connsiteX7" fmla="*/ 3124913 w 3124913"/>
              <a:gd name="connsiteY7" fmla="*/ 1578125 h 3130701"/>
              <a:gd name="connsiteX8" fmla="*/ 2677238 w 3124913"/>
              <a:gd name="connsiteY8" fmla="*/ 2025800 h 3130701"/>
              <a:gd name="connsiteX9" fmla="*/ 1545864 w 3124913"/>
              <a:gd name="connsiteY9" fmla="*/ 2025800 h 3130701"/>
              <a:gd name="connsiteX10" fmla="*/ 1883520 w 3124913"/>
              <a:gd name="connsiteY10" fmla="*/ 2363456 h 3130701"/>
              <a:gd name="connsiteX11" fmla="*/ 1883520 w 3124913"/>
              <a:gd name="connsiteY11" fmla="*/ 2999063 h 3130701"/>
              <a:gd name="connsiteX12" fmla="*/ 1247913 w 3124913"/>
              <a:gd name="connsiteY12" fmla="*/ 2999063 h 3130701"/>
              <a:gd name="connsiteX13" fmla="*/ 132370 w 3124913"/>
              <a:gd name="connsiteY13" fmla="*/ 1883520 h 3130701"/>
              <a:gd name="connsiteX14" fmla="*/ 131809 w 3124913"/>
              <a:gd name="connsiteY14" fmla="*/ 1882832 h 3130701"/>
              <a:gd name="connsiteX15" fmla="*/ 131121 w 3124913"/>
              <a:gd name="connsiteY15" fmla="*/ 1882270 h 3130701"/>
              <a:gd name="connsiteX16" fmla="*/ 131121 w 3124913"/>
              <a:gd name="connsiteY16" fmla="*/ 1249162 h 313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24913" h="3130701">
                <a:moveTo>
                  <a:pt x="131121" y="1249162"/>
                </a:moveTo>
                <a:lnTo>
                  <a:pt x="132370" y="1247913"/>
                </a:lnTo>
                <a:lnTo>
                  <a:pt x="1249163" y="131120"/>
                </a:lnTo>
                <a:cubicBezTo>
                  <a:pt x="1423991" y="-43707"/>
                  <a:pt x="1707443" y="-43707"/>
                  <a:pt x="1882271" y="131120"/>
                </a:cubicBezTo>
                <a:cubicBezTo>
                  <a:pt x="2057099" y="305948"/>
                  <a:pt x="2057099" y="589401"/>
                  <a:pt x="1882271" y="764228"/>
                </a:cubicBezTo>
                <a:lnTo>
                  <a:pt x="1516049" y="1130450"/>
                </a:lnTo>
                <a:lnTo>
                  <a:pt x="2677238" y="1130450"/>
                </a:lnTo>
                <a:cubicBezTo>
                  <a:pt x="2924482" y="1130450"/>
                  <a:pt x="3124913" y="1330881"/>
                  <a:pt x="3124913" y="1578125"/>
                </a:cubicBezTo>
                <a:cubicBezTo>
                  <a:pt x="3124913" y="1825369"/>
                  <a:pt x="2924482" y="2025800"/>
                  <a:pt x="2677238" y="2025800"/>
                </a:cubicBezTo>
                <a:lnTo>
                  <a:pt x="1545864" y="2025800"/>
                </a:lnTo>
                <a:lnTo>
                  <a:pt x="1883520" y="2363456"/>
                </a:lnTo>
                <a:cubicBezTo>
                  <a:pt x="2059038" y="2538974"/>
                  <a:pt x="2059038" y="2823545"/>
                  <a:pt x="1883520" y="2999063"/>
                </a:cubicBezTo>
                <a:cubicBezTo>
                  <a:pt x="1708002" y="3174581"/>
                  <a:pt x="1423431" y="3174581"/>
                  <a:pt x="1247913" y="2999063"/>
                </a:cubicBezTo>
                <a:lnTo>
                  <a:pt x="132370" y="1883520"/>
                </a:lnTo>
                <a:lnTo>
                  <a:pt x="131809" y="1882832"/>
                </a:lnTo>
                <a:lnTo>
                  <a:pt x="131121" y="1882270"/>
                </a:lnTo>
                <a:cubicBezTo>
                  <a:pt x="-43707" y="1707442"/>
                  <a:pt x="-43707" y="1423990"/>
                  <a:pt x="131121" y="1249162"/>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lnSpc>
                <a:spcPct val="120000"/>
              </a:lnSpc>
            </a:pPr>
            <a:endParaRPr>
              <a:solidFill>
                <a:schemeClr val="lt1"/>
              </a:solidFill>
              <a:latin typeface="+mn-ea"/>
              <a:sym typeface="Arial" panose="020B0604020202020204" pitchFamily="34" charset="0"/>
            </a:endParaRPr>
          </a:p>
        </p:txBody>
      </p:sp>
      <p:sp>
        <p:nvSpPr>
          <p:cNvPr id="28" name="文本框 27"/>
          <p:cNvSpPr txBox="1"/>
          <p:nvPr>
            <p:custDataLst>
              <p:tags r:id="rId6"/>
            </p:custDataLst>
          </p:nvPr>
        </p:nvSpPr>
        <p:spPr bwMode="auto">
          <a:xfrm>
            <a:off x="2879463" y="3252917"/>
            <a:ext cx="1885790" cy="2876212"/>
          </a:xfrm>
          <a:prstGeom prst="rect">
            <a:avLst/>
          </a:prstGeom>
          <a:noFill/>
        </p:spPr>
        <p:txBody>
          <a:bodyPr vert="horz" wrap="square" lIns="91440" tIns="45720" rIns="91440" bIns="45720" rtlCol="0" anchor="t" anchorCtr="0">
            <a:normAutofit/>
          </a:bodyPr>
          <a:p>
            <a:pPr lvl="0" algn="ctr">
              <a:lnSpc>
                <a:spcPct val="130000"/>
              </a:lnSpc>
              <a:spcBef>
                <a:spcPts val="0"/>
              </a:spcBef>
              <a:spcAft>
                <a:spcPts val="0"/>
              </a:spcAft>
              <a:buClrTx/>
              <a:buSzTx/>
              <a:buFontTx/>
            </a:pPr>
            <a:r>
              <a:rPr lang="zh-CN" altLang="en-US" spc="150" dirty="0">
                <a:solidFill>
                  <a:schemeClr val="dk1"/>
                </a:solidFill>
                <a:latin typeface="+mn-ea"/>
                <a:sym typeface="+mn-ea"/>
              </a:rPr>
              <a:t>高性能：采用原生图存储引擎，查询速度快</a:t>
            </a:r>
            <a:endParaRPr lang="zh-CN" altLang="en-US" spc="150" dirty="0">
              <a:solidFill>
                <a:schemeClr val="dk1"/>
              </a:solidFill>
              <a:latin typeface="+mn-ea"/>
              <a:sym typeface="+mn-ea"/>
            </a:endParaRPr>
          </a:p>
        </p:txBody>
      </p:sp>
      <p:sp>
        <p:nvSpPr>
          <p:cNvPr id="44" name="矩形 43"/>
          <p:cNvSpPr/>
          <p:nvPr>
            <p:custDataLst>
              <p:tags r:id="rId7"/>
            </p:custDataLst>
          </p:nvPr>
        </p:nvSpPr>
        <p:spPr>
          <a:xfrm>
            <a:off x="3004424" y="2896286"/>
            <a:ext cx="1635727" cy="115835"/>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a:bodyPr>
          <a:p>
            <a:pPr algn="ctr">
              <a:lnSpc>
                <a:spcPct val="140000"/>
              </a:lnSpc>
            </a:pPr>
            <a:endParaRPr>
              <a:solidFill>
                <a:schemeClr val="lt1"/>
              </a:solidFill>
              <a:latin typeface="+mn-ea"/>
              <a:sym typeface="Arial" panose="020B0604020202020204" pitchFamily="34" charset="0"/>
            </a:endParaRPr>
          </a:p>
        </p:txBody>
      </p:sp>
      <p:sp>
        <p:nvSpPr>
          <p:cNvPr id="22" name="任意多边形 21"/>
          <p:cNvSpPr/>
          <p:nvPr>
            <p:custDataLst>
              <p:tags r:id="rId8"/>
            </p:custDataLst>
          </p:nvPr>
        </p:nvSpPr>
        <p:spPr>
          <a:xfrm rot="18900000" flipH="1">
            <a:off x="5486798" y="1611573"/>
            <a:ext cx="1212404" cy="1214510"/>
          </a:xfrm>
          <a:custGeom>
            <a:avLst/>
            <a:gdLst>
              <a:gd name="connsiteX0" fmla="*/ 131121 w 3124913"/>
              <a:gd name="connsiteY0" fmla="*/ 1249162 h 3130701"/>
              <a:gd name="connsiteX1" fmla="*/ 132370 w 3124913"/>
              <a:gd name="connsiteY1" fmla="*/ 1247913 h 3130701"/>
              <a:gd name="connsiteX2" fmla="*/ 1249163 w 3124913"/>
              <a:gd name="connsiteY2" fmla="*/ 131120 h 3130701"/>
              <a:gd name="connsiteX3" fmla="*/ 1882271 w 3124913"/>
              <a:gd name="connsiteY3" fmla="*/ 131120 h 3130701"/>
              <a:gd name="connsiteX4" fmla="*/ 1882271 w 3124913"/>
              <a:gd name="connsiteY4" fmla="*/ 764228 h 3130701"/>
              <a:gd name="connsiteX5" fmla="*/ 1516049 w 3124913"/>
              <a:gd name="connsiteY5" fmla="*/ 1130450 h 3130701"/>
              <a:gd name="connsiteX6" fmla="*/ 2677238 w 3124913"/>
              <a:gd name="connsiteY6" fmla="*/ 1130450 h 3130701"/>
              <a:gd name="connsiteX7" fmla="*/ 3124913 w 3124913"/>
              <a:gd name="connsiteY7" fmla="*/ 1578125 h 3130701"/>
              <a:gd name="connsiteX8" fmla="*/ 2677238 w 3124913"/>
              <a:gd name="connsiteY8" fmla="*/ 2025800 h 3130701"/>
              <a:gd name="connsiteX9" fmla="*/ 1545864 w 3124913"/>
              <a:gd name="connsiteY9" fmla="*/ 2025800 h 3130701"/>
              <a:gd name="connsiteX10" fmla="*/ 1883520 w 3124913"/>
              <a:gd name="connsiteY10" fmla="*/ 2363456 h 3130701"/>
              <a:gd name="connsiteX11" fmla="*/ 1883520 w 3124913"/>
              <a:gd name="connsiteY11" fmla="*/ 2999063 h 3130701"/>
              <a:gd name="connsiteX12" fmla="*/ 1247913 w 3124913"/>
              <a:gd name="connsiteY12" fmla="*/ 2999063 h 3130701"/>
              <a:gd name="connsiteX13" fmla="*/ 132370 w 3124913"/>
              <a:gd name="connsiteY13" fmla="*/ 1883520 h 3130701"/>
              <a:gd name="connsiteX14" fmla="*/ 131809 w 3124913"/>
              <a:gd name="connsiteY14" fmla="*/ 1882832 h 3130701"/>
              <a:gd name="connsiteX15" fmla="*/ 131121 w 3124913"/>
              <a:gd name="connsiteY15" fmla="*/ 1882270 h 3130701"/>
              <a:gd name="connsiteX16" fmla="*/ 131121 w 3124913"/>
              <a:gd name="connsiteY16" fmla="*/ 1249162 h 313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24913" h="3130701">
                <a:moveTo>
                  <a:pt x="131121" y="1249162"/>
                </a:moveTo>
                <a:lnTo>
                  <a:pt x="132370" y="1247913"/>
                </a:lnTo>
                <a:lnTo>
                  <a:pt x="1249163" y="131120"/>
                </a:lnTo>
                <a:cubicBezTo>
                  <a:pt x="1423991" y="-43707"/>
                  <a:pt x="1707443" y="-43707"/>
                  <a:pt x="1882271" y="131120"/>
                </a:cubicBezTo>
                <a:cubicBezTo>
                  <a:pt x="2057099" y="305948"/>
                  <a:pt x="2057099" y="589401"/>
                  <a:pt x="1882271" y="764228"/>
                </a:cubicBezTo>
                <a:lnTo>
                  <a:pt x="1516049" y="1130450"/>
                </a:lnTo>
                <a:lnTo>
                  <a:pt x="2677238" y="1130450"/>
                </a:lnTo>
                <a:cubicBezTo>
                  <a:pt x="2924482" y="1130450"/>
                  <a:pt x="3124913" y="1330881"/>
                  <a:pt x="3124913" y="1578125"/>
                </a:cubicBezTo>
                <a:cubicBezTo>
                  <a:pt x="3124913" y="1825369"/>
                  <a:pt x="2924482" y="2025800"/>
                  <a:pt x="2677238" y="2025800"/>
                </a:cubicBezTo>
                <a:lnTo>
                  <a:pt x="1545864" y="2025800"/>
                </a:lnTo>
                <a:lnTo>
                  <a:pt x="1883520" y="2363456"/>
                </a:lnTo>
                <a:cubicBezTo>
                  <a:pt x="2059038" y="2538974"/>
                  <a:pt x="2059038" y="2823545"/>
                  <a:pt x="1883520" y="2999063"/>
                </a:cubicBezTo>
                <a:cubicBezTo>
                  <a:pt x="1708002" y="3174581"/>
                  <a:pt x="1423431" y="3174581"/>
                  <a:pt x="1247913" y="2999063"/>
                </a:cubicBezTo>
                <a:lnTo>
                  <a:pt x="132370" y="1883520"/>
                </a:lnTo>
                <a:lnTo>
                  <a:pt x="131809" y="1882832"/>
                </a:lnTo>
                <a:lnTo>
                  <a:pt x="131121" y="1882270"/>
                </a:lnTo>
                <a:cubicBezTo>
                  <a:pt x="-43707" y="1707442"/>
                  <a:pt x="-43707" y="1423990"/>
                  <a:pt x="131121" y="1249162"/>
                </a:cubicBezTo>
                <a:close/>
              </a:path>
            </a:pathLst>
          </a:cu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lnSpc>
                <a:spcPct val="120000"/>
              </a:lnSpc>
            </a:pPr>
            <a:endParaRPr>
              <a:solidFill>
                <a:schemeClr val="lt1"/>
              </a:solidFill>
              <a:latin typeface="+mn-ea"/>
              <a:sym typeface="Arial" panose="020B0604020202020204" pitchFamily="34" charset="0"/>
            </a:endParaRPr>
          </a:p>
        </p:txBody>
      </p:sp>
      <p:sp>
        <p:nvSpPr>
          <p:cNvPr id="31" name="文本框 30"/>
          <p:cNvSpPr txBox="1"/>
          <p:nvPr>
            <p:custDataLst>
              <p:tags r:id="rId9"/>
            </p:custDataLst>
          </p:nvPr>
        </p:nvSpPr>
        <p:spPr bwMode="auto">
          <a:xfrm>
            <a:off x="5149824" y="3252917"/>
            <a:ext cx="1885790" cy="2876212"/>
          </a:xfrm>
          <a:prstGeom prst="rect">
            <a:avLst/>
          </a:prstGeom>
          <a:noFill/>
        </p:spPr>
        <p:txBody>
          <a:bodyPr vert="horz" wrap="square" lIns="91440" tIns="45720" rIns="91440" bIns="45720" rtlCol="0" anchor="t" anchorCtr="0">
            <a:normAutofit/>
          </a:bodyPr>
          <a:p>
            <a:pPr lvl="0" algn="ctr">
              <a:lnSpc>
                <a:spcPct val="130000"/>
              </a:lnSpc>
              <a:spcBef>
                <a:spcPts val="0"/>
              </a:spcBef>
              <a:spcAft>
                <a:spcPts val="0"/>
              </a:spcAft>
              <a:buClrTx/>
              <a:buSzTx/>
              <a:buFontTx/>
            </a:pPr>
            <a:r>
              <a:rPr lang="zh-CN" altLang="en-US" spc="150" dirty="0">
                <a:solidFill>
                  <a:schemeClr val="dk1"/>
                </a:solidFill>
                <a:latin typeface="+mn-ea"/>
                <a:sym typeface="+mn-ea"/>
              </a:rPr>
              <a:t>易用性：提供可视化界面，方便用户操作和查询</a:t>
            </a:r>
            <a:endParaRPr lang="zh-CN" altLang="en-US" spc="150" dirty="0">
              <a:solidFill>
                <a:schemeClr val="dk1"/>
              </a:solidFill>
              <a:latin typeface="+mn-ea"/>
              <a:sym typeface="+mn-ea"/>
            </a:endParaRPr>
          </a:p>
        </p:txBody>
      </p:sp>
      <p:sp>
        <p:nvSpPr>
          <p:cNvPr id="45" name="矩形 44"/>
          <p:cNvSpPr/>
          <p:nvPr>
            <p:custDataLst>
              <p:tags r:id="rId10"/>
            </p:custDataLst>
          </p:nvPr>
        </p:nvSpPr>
        <p:spPr>
          <a:xfrm>
            <a:off x="5275488" y="2896286"/>
            <a:ext cx="1635727" cy="115835"/>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a:bodyPr>
          <a:p>
            <a:pPr algn="ctr">
              <a:lnSpc>
                <a:spcPct val="140000"/>
              </a:lnSpc>
            </a:pPr>
            <a:endParaRPr>
              <a:solidFill>
                <a:schemeClr val="lt1"/>
              </a:solidFill>
              <a:latin typeface="+mn-ea"/>
              <a:sym typeface="Arial" panose="020B0604020202020204" pitchFamily="34" charset="0"/>
            </a:endParaRPr>
          </a:p>
        </p:txBody>
      </p:sp>
      <p:sp>
        <p:nvSpPr>
          <p:cNvPr id="23" name="任意多边形 22"/>
          <p:cNvSpPr/>
          <p:nvPr>
            <p:custDataLst>
              <p:tags r:id="rId11"/>
            </p:custDataLst>
          </p:nvPr>
        </p:nvSpPr>
        <p:spPr>
          <a:xfrm rot="2700000" flipH="1" flipV="1">
            <a:off x="7757861" y="1611573"/>
            <a:ext cx="1212404" cy="1214510"/>
          </a:xfrm>
          <a:custGeom>
            <a:avLst/>
            <a:gdLst>
              <a:gd name="connsiteX0" fmla="*/ 131121 w 3124913"/>
              <a:gd name="connsiteY0" fmla="*/ 1249162 h 3130701"/>
              <a:gd name="connsiteX1" fmla="*/ 132370 w 3124913"/>
              <a:gd name="connsiteY1" fmla="*/ 1247913 h 3130701"/>
              <a:gd name="connsiteX2" fmla="*/ 1249163 w 3124913"/>
              <a:gd name="connsiteY2" fmla="*/ 131120 h 3130701"/>
              <a:gd name="connsiteX3" fmla="*/ 1882271 w 3124913"/>
              <a:gd name="connsiteY3" fmla="*/ 131120 h 3130701"/>
              <a:gd name="connsiteX4" fmla="*/ 1882271 w 3124913"/>
              <a:gd name="connsiteY4" fmla="*/ 764228 h 3130701"/>
              <a:gd name="connsiteX5" fmla="*/ 1516049 w 3124913"/>
              <a:gd name="connsiteY5" fmla="*/ 1130450 h 3130701"/>
              <a:gd name="connsiteX6" fmla="*/ 2677238 w 3124913"/>
              <a:gd name="connsiteY6" fmla="*/ 1130450 h 3130701"/>
              <a:gd name="connsiteX7" fmla="*/ 3124913 w 3124913"/>
              <a:gd name="connsiteY7" fmla="*/ 1578125 h 3130701"/>
              <a:gd name="connsiteX8" fmla="*/ 2677238 w 3124913"/>
              <a:gd name="connsiteY8" fmla="*/ 2025800 h 3130701"/>
              <a:gd name="connsiteX9" fmla="*/ 1545864 w 3124913"/>
              <a:gd name="connsiteY9" fmla="*/ 2025800 h 3130701"/>
              <a:gd name="connsiteX10" fmla="*/ 1883520 w 3124913"/>
              <a:gd name="connsiteY10" fmla="*/ 2363456 h 3130701"/>
              <a:gd name="connsiteX11" fmla="*/ 1883520 w 3124913"/>
              <a:gd name="connsiteY11" fmla="*/ 2999063 h 3130701"/>
              <a:gd name="connsiteX12" fmla="*/ 1247913 w 3124913"/>
              <a:gd name="connsiteY12" fmla="*/ 2999063 h 3130701"/>
              <a:gd name="connsiteX13" fmla="*/ 132370 w 3124913"/>
              <a:gd name="connsiteY13" fmla="*/ 1883520 h 3130701"/>
              <a:gd name="connsiteX14" fmla="*/ 131809 w 3124913"/>
              <a:gd name="connsiteY14" fmla="*/ 1882832 h 3130701"/>
              <a:gd name="connsiteX15" fmla="*/ 131121 w 3124913"/>
              <a:gd name="connsiteY15" fmla="*/ 1882270 h 3130701"/>
              <a:gd name="connsiteX16" fmla="*/ 131121 w 3124913"/>
              <a:gd name="connsiteY16" fmla="*/ 1249162 h 313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24913" h="3130701">
                <a:moveTo>
                  <a:pt x="131121" y="1249162"/>
                </a:moveTo>
                <a:lnTo>
                  <a:pt x="132370" y="1247913"/>
                </a:lnTo>
                <a:lnTo>
                  <a:pt x="1249163" y="131120"/>
                </a:lnTo>
                <a:cubicBezTo>
                  <a:pt x="1423991" y="-43707"/>
                  <a:pt x="1707443" y="-43707"/>
                  <a:pt x="1882271" y="131120"/>
                </a:cubicBezTo>
                <a:cubicBezTo>
                  <a:pt x="2057099" y="305948"/>
                  <a:pt x="2057099" y="589401"/>
                  <a:pt x="1882271" y="764228"/>
                </a:cubicBezTo>
                <a:lnTo>
                  <a:pt x="1516049" y="1130450"/>
                </a:lnTo>
                <a:lnTo>
                  <a:pt x="2677238" y="1130450"/>
                </a:lnTo>
                <a:cubicBezTo>
                  <a:pt x="2924482" y="1130450"/>
                  <a:pt x="3124913" y="1330881"/>
                  <a:pt x="3124913" y="1578125"/>
                </a:cubicBezTo>
                <a:cubicBezTo>
                  <a:pt x="3124913" y="1825369"/>
                  <a:pt x="2924482" y="2025800"/>
                  <a:pt x="2677238" y="2025800"/>
                </a:cubicBezTo>
                <a:lnTo>
                  <a:pt x="1545864" y="2025800"/>
                </a:lnTo>
                <a:lnTo>
                  <a:pt x="1883520" y="2363456"/>
                </a:lnTo>
                <a:cubicBezTo>
                  <a:pt x="2059038" y="2538974"/>
                  <a:pt x="2059038" y="2823545"/>
                  <a:pt x="1883520" y="2999063"/>
                </a:cubicBezTo>
                <a:cubicBezTo>
                  <a:pt x="1708002" y="3174581"/>
                  <a:pt x="1423431" y="3174581"/>
                  <a:pt x="1247913" y="2999063"/>
                </a:cubicBezTo>
                <a:lnTo>
                  <a:pt x="132370" y="1883520"/>
                </a:lnTo>
                <a:lnTo>
                  <a:pt x="131809" y="1882832"/>
                </a:lnTo>
                <a:lnTo>
                  <a:pt x="131121" y="1882270"/>
                </a:lnTo>
                <a:cubicBezTo>
                  <a:pt x="-43707" y="1707442"/>
                  <a:pt x="-43707" y="1423990"/>
                  <a:pt x="131121" y="1249162"/>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lnSpc>
                <a:spcPct val="120000"/>
              </a:lnSpc>
            </a:pPr>
            <a:endParaRPr>
              <a:solidFill>
                <a:schemeClr val="lt1"/>
              </a:solidFill>
              <a:latin typeface="+mn-ea"/>
              <a:sym typeface="Arial" panose="020B0604020202020204" pitchFamily="34" charset="0"/>
            </a:endParaRPr>
          </a:p>
        </p:txBody>
      </p:sp>
      <p:sp>
        <p:nvSpPr>
          <p:cNvPr id="34" name="文本框 33"/>
          <p:cNvSpPr txBox="1"/>
          <p:nvPr>
            <p:custDataLst>
              <p:tags r:id="rId12"/>
            </p:custDataLst>
          </p:nvPr>
        </p:nvSpPr>
        <p:spPr bwMode="auto">
          <a:xfrm>
            <a:off x="7420888" y="3252917"/>
            <a:ext cx="1885790" cy="2876212"/>
          </a:xfrm>
          <a:prstGeom prst="rect">
            <a:avLst/>
          </a:prstGeom>
          <a:noFill/>
        </p:spPr>
        <p:txBody>
          <a:bodyPr vert="horz" wrap="square" lIns="91440" tIns="45720" rIns="91440" bIns="45720" rtlCol="0" anchor="t" anchorCtr="0">
            <a:normAutofit/>
          </a:bodyPr>
          <a:p>
            <a:pPr lvl="0" algn="ctr">
              <a:lnSpc>
                <a:spcPct val="130000"/>
              </a:lnSpc>
              <a:spcBef>
                <a:spcPts val="0"/>
              </a:spcBef>
              <a:spcAft>
                <a:spcPts val="0"/>
              </a:spcAft>
              <a:buClrTx/>
              <a:buSzTx/>
              <a:buFontTx/>
            </a:pPr>
            <a:r>
              <a:rPr lang="zh-CN" altLang="en-US" spc="150" dirty="0">
                <a:solidFill>
                  <a:schemeClr val="dk1"/>
                </a:solidFill>
                <a:latin typeface="+mn-ea"/>
                <a:sym typeface="+mn-ea"/>
              </a:rPr>
              <a:t>扩展性：支持多种编程语言和开发框架，便于集成和扩展</a:t>
            </a:r>
            <a:endParaRPr lang="zh-CN" altLang="en-US" spc="150" dirty="0">
              <a:solidFill>
                <a:schemeClr val="dk1"/>
              </a:solidFill>
              <a:latin typeface="+mn-ea"/>
              <a:sym typeface="+mn-ea"/>
            </a:endParaRPr>
          </a:p>
        </p:txBody>
      </p:sp>
      <p:sp>
        <p:nvSpPr>
          <p:cNvPr id="46" name="矩形 45"/>
          <p:cNvSpPr/>
          <p:nvPr>
            <p:custDataLst>
              <p:tags r:id="rId13"/>
            </p:custDataLst>
          </p:nvPr>
        </p:nvSpPr>
        <p:spPr>
          <a:xfrm>
            <a:off x="7545849" y="2896286"/>
            <a:ext cx="1635727" cy="11583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a:bodyPr>
          <a:p>
            <a:pPr algn="ctr">
              <a:lnSpc>
                <a:spcPct val="140000"/>
              </a:lnSpc>
            </a:pPr>
            <a:endParaRPr>
              <a:solidFill>
                <a:schemeClr val="lt1"/>
              </a:solidFill>
              <a:latin typeface="+mn-ea"/>
              <a:sym typeface="Arial" panose="020B0604020202020204" pitchFamily="34" charset="0"/>
            </a:endParaRPr>
          </a:p>
        </p:txBody>
      </p:sp>
      <p:sp>
        <p:nvSpPr>
          <p:cNvPr id="4" name="任意多边形 3"/>
          <p:cNvSpPr/>
          <p:nvPr>
            <p:custDataLst>
              <p:tags r:id="rId14"/>
            </p:custDataLst>
          </p:nvPr>
        </p:nvSpPr>
        <p:spPr>
          <a:xfrm rot="16200000" flipV="1">
            <a:off x="10029627" y="1611573"/>
            <a:ext cx="1212404" cy="1214510"/>
          </a:xfrm>
          <a:custGeom>
            <a:avLst/>
            <a:gdLst>
              <a:gd name="connsiteX0" fmla="*/ 131121 w 3124913"/>
              <a:gd name="connsiteY0" fmla="*/ 1249162 h 3130701"/>
              <a:gd name="connsiteX1" fmla="*/ 132370 w 3124913"/>
              <a:gd name="connsiteY1" fmla="*/ 1247913 h 3130701"/>
              <a:gd name="connsiteX2" fmla="*/ 1249163 w 3124913"/>
              <a:gd name="connsiteY2" fmla="*/ 131120 h 3130701"/>
              <a:gd name="connsiteX3" fmla="*/ 1882271 w 3124913"/>
              <a:gd name="connsiteY3" fmla="*/ 131120 h 3130701"/>
              <a:gd name="connsiteX4" fmla="*/ 1882271 w 3124913"/>
              <a:gd name="connsiteY4" fmla="*/ 764228 h 3130701"/>
              <a:gd name="connsiteX5" fmla="*/ 1516049 w 3124913"/>
              <a:gd name="connsiteY5" fmla="*/ 1130450 h 3130701"/>
              <a:gd name="connsiteX6" fmla="*/ 2677238 w 3124913"/>
              <a:gd name="connsiteY6" fmla="*/ 1130450 h 3130701"/>
              <a:gd name="connsiteX7" fmla="*/ 3124913 w 3124913"/>
              <a:gd name="connsiteY7" fmla="*/ 1578125 h 3130701"/>
              <a:gd name="connsiteX8" fmla="*/ 2677238 w 3124913"/>
              <a:gd name="connsiteY8" fmla="*/ 2025800 h 3130701"/>
              <a:gd name="connsiteX9" fmla="*/ 1545864 w 3124913"/>
              <a:gd name="connsiteY9" fmla="*/ 2025800 h 3130701"/>
              <a:gd name="connsiteX10" fmla="*/ 1883520 w 3124913"/>
              <a:gd name="connsiteY10" fmla="*/ 2363456 h 3130701"/>
              <a:gd name="connsiteX11" fmla="*/ 1883520 w 3124913"/>
              <a:gd name="connsiteY11" fmla="*/ 2999063 h 3130701"/>
              <a:gd name="connsiteX12" fmla="*/ 1247913 w 3124913"/>
              <a:gd name="connsiteY12" fmla="*/ 2999063 h 3130701"/>
              <a:gd name="connsiteX13" fmla="*/ 132370 w 3124913"/>
              <a:gd name="connsiteY13" fmla="*/ 1883520 h 3130701"/>
              <a:gd name="connsiteX14" fmla="*/ 131809 w 3124913"/>
              <a:gd name="connsiteY14" fmla="*/ 1882832 h 3130701"/>
              <a:gd name="connsiteX15" fmla="*/ 131121 w 3124913"/>
              <a:gd name="connsiteY15" fmla="*/ 1882270 h 3130701"/>
              <a:gd name="connsiteX16" fmla="*/ 131121 w 3124913"/>
              <a:gd name="connsiteY16" fmla="*/ 1249162 h 313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24913" h="3130701">
                <a:moveTo>
                  <a:pt x="131121" y="1249162"/>
                </a:moveTo>
                <a:lnTo>
                  <a:pt x="132370" y="1247913"/>
                </a:lnTo>
                <a:lnTo>
                  <a:pt x="1249163" y="131120"/>
                </a:lnTo>
                <a:cubicBezTo>
                  <a:pt x="1423991" y="-43707"/>
                  <a:pt x="1707443" y="-43707"/>
                  <a:pt x="1882271" y="131120"/>
                </a:cubicBezTo>
                <a:cubicBezTo>
                  <a:pt x="2057099" y="305948"/>
                  <a:pt x="2057099" y="589401"/>
                  <a:pt x="1882271" y="764228"/>
                </a:cubicBezTo>
                <a:lnTo>
                  <a:pt x="1516049" y="1130450"/>
                </a:lnTo>
                <a:lnTo>
                  <a:pt x="2677238" y="1130450"/>
                </a:lnTo>
                <a:cubicBezTo>
                  <a:pt x="2924482" y="1130450"/>
                  <a:pt x="3124913" y="1330881"/>
                  <a:pt x="3124913" y="1578125"/>
                </a:cubicBezTo>
                <a:cubicBezTo>
                  <a:pt x="3124913" y="1825369"/>
                  <a:pt x="2924482" y="2025800"/>
                  <a:pt x="2677238" y="2025800"/>
                </a:cubicBezTo>
                <a:lnTo>
                  <a:pt x="1545864" y="2025800"/>
                </a:lnTo>
                <a:lnTo>
                  <a:pt x="1883520" y="2363456"/>
                </a:lnTo>
                <a:cubicBezTo>
                  <a:pt x="2059038" y="2538974"/>
                  <a:pt x="2059038" y="2823545"/>
                  <a:pt x="1883520" y="2999063"/>
                </a:cubicBezTo>
                <a:cubicBezTo>
                  <a:pt x="1708002" y="3174581"/>
                  <a:pt x="1423431" y="3174581"/>
                  <a:pt x="1247913" y="2999063"/>
                </a:cubicBezTo>
                <a:lnTo>
                  <a:pt x="132370" y="1883520"/>
                </a:lnTo>
                <a:lnTo>
                  <a:pt x="131809" y="1882832"/>
                </a:lnTo>
                <a:lnTo>
                  <a:pt x="131121" y="1882270"/>
                </a:lnTo>
                <a:cubicBezTo>
                  <a:pt x="-43707" y="1707442"/>
                  <a:pt x="-43707" y="1423990"/>
                  <a:pt x="131121" y="1249162"/>
                </a:cubicBezTo>
                <a:close/>
              </a:path>
            </a:pathLst>
          </a:cu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lnSpc>
                <a:spcPct val="120000"/>
              </a:lnSpc>
            </a:pPr>
            <a:endParaRPr>
              <a:solidFill>
                <a:schemeClr val="lt1"/>
              </a:solidFill>
              <a:latin typeface="+mn-ea"/>
              <a:sym typeface="Arial" panose="020B0604020202020204" pitchFamily="34" charset="0"/>
            </a:endParaRPr>
          </a:p>
        </p:txBody>
      </p:sp>
      <p:sp>
        <p:nvSpPr>
          <p:cNvPr id="5" name="文本框 4"/>
          <p:cNvSpPr txBox="1"/>
          <p:nvPr>
            <p:custDataLst>
              <p:tags r:id="rId15"/>
            </p:custDataLst>
          </p:nvPr>
        </p:nvSpPr>
        <p:spPr bwMode="auto">
          <a:xfrm>
            <a:off x="9691951" y="3252917"/>
            <a:ext cx="1885790" cy="2876212"/>
          </a:xfrm>
          <a:prstGeom prst="rect">
            <a:avLst/>
          </a:prstGeom>
          <a:noFill/>
        </p:spPr>
        <p:txBody>
          <a:bodyPr vert="horz" wrap="square" lIns="91440" tIns="45720" rIns="91440" bIns="45720" rtlCol="0" anchor="t" anchorCtr="0">
            <a:normAutofit/>
          </a:bodyPr>
          <a:p>
            <a:pPr lvl="0" algn="ctr">
              <a:lnSpc>
                <a:spcPct val="130000"/>
              </a:lnSpc>
              <a:spcBef>
                <a:spcPts val="0"/>
              </a:spcBef>
              <a:spcAft>
                <a:spcPts val="0"/>
              </a:spcAft>
              <a:buClrTx/>
              <a:buSzTx/>
              <a:buFontTx/>
            </a:pPr>
            <a:r>
              <a:rPr lang="zh-CN" altLang="en-US" spc="150" dirty="0">
                <a:solidFill>
                  <a:schemeClr val="dk1"/>
                </a:solidFill>
                <a:latin typeface="+mn-ea"/>
                <a:sym typeface="+mn-ea"/>
              </a:rPr>
              <a:t>开源：代码开源，社区活跃，支持度高</a:t>
            </a:r>
            <a:endParaRPr lang="zh-CN" altLang="en-US" spc="150" dirty="0">
              <a:solidFill>
                <a:schemeClr val="dk1"/>
              </a:solidFill>
              <a:latin typeface="+mn-ea"/>
              <a:sym typeface="+mn-ea"/>
            </a:endParaRPr>
          </a:p>
        </p:txBody>
      </p:sp>
      <p:sp>
        <p:nvSpPr>
          <p:cNvPr id="6" name="矩形 5"/>
          <p:cNvSpPr/>
          <p:nvPr>
            <p:custDataLst>
              <p:tags r:id="rId16"/>
            </p:custDataLst>
          </p:nvPr>
        </p:nvSpPr>
        <p:spPr>
          <a:xfrm>
            <a:off x="9816912" y="2896286"/>
            <a:ext cx="1635727" cy="115835"/>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a:bodyPr>
          <a:p>
            <a:pPr algn="ctr">
              <a:lnSpc>
                <a:spcPct val="140000"/>
              </a:lnSpc>
            </a:pPr>
            <a:endParaRPr>
              <a:solidFill>
                <a:schemeClr val="lt1"/>
              </a:solidFill>
              <a:latin typeface="+mn-ea"/>
              <a:sym typeface="Arial" panose="020B0604020202020204" pitchFamily="34" charset="0"/>
            </a:endParaRPr>
          </a:p>
        </p:txBody>
      </p:sp>
    </p:spTree>
    <p:custDataLst>
      <p:tags r:id="rId1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Neo4j的应用领域</a:t>
            </a:r>
            <a:endParaRPr lang="zh-CN" altLang="en-US" dirty="0">
              <a:solidFill>
                <a:schemeClr val="accent4"/>
              </a:solidFill>
              <a:sym typeface="+mn-ea"/>
            </a:endParaRPr>
          </a:p>
        </p:txBody>
      </p:sp>
      <p:sp>
        <p:nvSpPr>
          <p:cNvPr id="27" name="圆角矩形 26"/>
          <p:cNvSpPr/>
          <p:nvPr>
            <p:custDataLst>
              <p:tags r:id="rId2"/>
            </p:custDataLst>
          </p:nvPr>
        </p:nvSpPr>
        <p:spPr>
          <a:xfrm>
            <a:off x="608400" y="2031411"/>
            <a:ext cx="1660929" cy="3676536"/>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29" name="圆角矩形 28"/>
          <p:cNvSpPr/>
          <p:nvPr>
            <p:custDataLst>
              <p:tags r:id="rId3"/>
            </p:custDataLst>
          </p:nvPr>
        </p:nvSpPr>
        <p:spPr>
          <a:xfrm>
            <a:off x="610328" y="2031411"/>
            <a:ext cx="1657424" cy="1953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30000"/>
          </a:bodyPr>
          <a:p>
            <a:pPr lvl="0" algn="ctr">
              <a:buClrTx/>
              <a:buSzTx/>
              <a:buFontTx/>
            </a:pPr>
            <a:endParaRPr lang="zh-CN" altLang="en-US">
              <a:solidFill>
                <a:schemeClr val="lt1"/>
              </a:solidFill>
              <a:effectLst/>
              <a:latin typeface="+mn-ea"/>
              <a:sym typeface="+mn-ea"/>
            </a:endParaRPr>
          </a:p>
        </p:txBody>
      </p:sp>
      <p:sp>
        <p:nvSpPr>
          <p:cNvPr id="32" name="文本框 31"/>
          <p:cNvSpPr txBox="1"/>
          <p:nvPr>
            <p:custDataLst>
              <p:tags r:id="rId4"/>
            </p:custDataLst>
          </p:nvPr>
        </p:nvSpPr>
        <p:spPr>
          <a:xfrm>
            <a:off x="712507" y="2418279"/>
            <a:ext cx="1453649" cy="3258178"/>
          </a:xfrm>
          <a:prstGeom prst="rect">
            <a:avLst/>
          </a:prstGeom>
          <a:noFill/>
        </p:spPr>
        <p:txBody>
          <a:bodyPr wrap="square" rtlCol="0" anchor="t" anchorCtr="0">
            <a:normAutofit/>
          </a:bodyPr>
          <a:p>
            <a:pPr algn="just" fontAlgn="auto">
              <a:lnSpc>
                <a:spcPct val="120000"/>
              </a:lnSpc>
            </a:pPr>
            <a:r>
              <a:rPr lang="zh-CN" altLang="en-US" sz="2000" spc="200" dirty="0">
                <a:solidFill>
                  <a:schemeClr val="dk1"/>
                </a:solidFill>
                <a:uFillTx/>
                <a:latin typeface="+mn-ea"/>
                <a:sym typeface="+mn-ea"/>
              </a:rPr>
              <a:t>数据分析：通过图数据挖掘，发现数据之间的关联和规律</a:t>
            </a:r>
            <a:endParaRPr lang="zh-CN" altLang="en-US" sz="2000" spc="200" dirty="0">
              <a:solidFill>
                <a:schemeClr val="dk1"/>
              </a:solidFill>
              <a:uFillTx/>
              <a:latin typeface="+mn-ea"/>
              <a:sym typeface="+mn-ea"/>
            </a:endParaRPr>
          </a:p>
        </p:txBody>
      </p:sp>
      <p:sp>
        <p:nvSpPr>
          <p:cNvPr id="30" name="圆角矩形 29"/>
          <p:cNvSpPr/>
          <p:nvPr>
            <p:custDataLst>
              <p:tags r:id="rId5"/>
            </p:custDataLst>
          </p:nvPr>
        </p:nvSpPr>
        <p:spPr>
          <a:xfrm>
            <a:off x="2470124" y="2031411"/>
            <a:ext cx="1660929" cy="3676536"/>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33" name="圆角矩形 32"/>
          <p:cNvSpPr/>
          <p:nvPr>
            <p:custDataLst>
              <p:tags r:id="rId6"/>
            </p:custDataLst>
          </p:nvPr>
        </p:nvSpPr>
        <p:spPr>
          <a:xfrm>
            <a:off x="2472052" y="2031411"/>
            <a:ext cx="1657424" cy="1953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35" name="文本框 34"/>
          <p:cNvSpPr txBox="1"/>
          <p:nvPr>
            <p:custDataLst>
              <p:tags r:id="rId7"/>
            </p:custDataLst>
          </p:nvPr>
        </p:nvSpPr>
        <p:spPr>
          <a:xfrm>
            <a:off x="2574232" y="2418279"/>
            <a:ext cx="1453649" cy="325946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社交网络分析：分析社交网络中的用户关系、信息传播等</a:t>
            </a:r>
            <a:endParaRPr lang="zh-CN" altLang="en-US" sz="2000" spc="200" dirty="0">
              <a:solidFill>
                <a:schemeClr val="dk1"/>
              </a:solidFill>
              <a:uFillTx/>
              <a:latin typeface="+mn-ea"/>
              <a:sym typeface="+mn-ea"/>
            </a:endParaRPr>
          </a:p>
        </p:txBody>
      </p:sp>
      <p:sp>
        <p:nvSpPr>
          <p:cNvPr id="4" name="圆角矩形 3"/>
          <p:cNvSpPr/>
          <p:nvPr>
            <p:custDataLst>
              <p:tags r:id="rId8"/>
            </p:custDataLst>
          </p:nvPr>
        </p:nvSpPr>
        <p:spPr>
          <a:xfrm>
            <a:off x="4331849" y="2031411"/>
            <a:ext cx="1660929" cy="3676536"/>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5" name="圆角矩形 4"/>
          <p:cNvSpPr/>
          <p:nvPr>
            <p:custDataLst>
              <p:tags r:id="rId9"/>
            </p:custDataLst>
          </p:nvPr>
        </p:nvSpPr>
        <p:spPr>
          <a:xfrm>
            <a:off x="4333777" y="2031411"/>
            <a:ext cx="1657424" cy="1953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6" name="文本框 5"/>
          <p:cNvSpPr txBox="1"/>
          <p:nvPr>
            <p:custDataLst>
              <p:tags r:id="rId10"/>
            </p:custDataLst>
          </p:nvPr>
        </p:nvSpPr>
        <p:spPr>
          <a:xfrm>
            <a:off x="4435956" y="2418279"/>
            <a:ext cx="1453649" cy="325946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推荐系统：基于用户和物品的关联，实现个性化推荐</a:t>
            </a:r>
            <a:endParaRPr lang="zh-CN" altLang="en-US" sz="2000" spc="200" dirty="0">
              <a:solidFill>
                <a:schemeClr val="dk1"/>
              </a:solidFill>
              <a:uFillTx/>
              <a:latin typeface="+mn-ea"/>
              <a:sym typeface="+mn-ea"/>
            </a:endParaRPr>
          </a:p>
        </p:txBody>
      </p:sp>
      <p:sp>
        <p:nvSpPr>
          <p:cNvPr id="9" name="圆角矩形 8"/>
          <p:cNvSpPr/>
          <p:nvPr>
            <p:custDataLst>
              <p:tags r:id="rId11"/>
            </p:custDataLst>
          </p:nvPr>
        </p:nvSpPr>
        <p:spPr>
          <a:xfrm>
            <a:off x="6193573" y="2031411"/>
            <a:ext cx="1660929" cy="3676536"/>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10" name="圆角矩形 9"/>
          <p:cNvSpPr/>
          <p:nvPr>
            <p:custDataLst>
              <p:tags r:id="rId12"/>
            </p:custDataLst>
          </p:nvPr>
        </p:nvSpPr>
        <p:spPr>
          <a:xfrm>
            <a:off x="6195501" y="2031411"/>
            <a:ext cx="1657424" cy="1953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11" name="文本框 10"/>
          <p:cNvSpPr txBox="1"/>
          <p:nvPr>
            <p:custDataLst>
              <p:tags r:id="rId13"/>
            </p:custDataLst>
          </p:nvPr>
        </p:nvSpPr>
        <p:spPr>
          <a:xfrm>
            <a:off x="6297681" y="2418279"/>
            <a:ext cx="1453649" cy="325946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知识图谱构建：将不同来源的数据整合成知识图谱，便于查询和分析</a:t>
            </a:r>
            <a:endParaRPr lang="zh-CN" altLang="en-US" sz="2000" spc="200" dirty="0">
              <a:solidFill>
                <a:schemeClr val="dk1"/>
              </a:solidFill>
              <a:uFillTx/>
              <a:latin typeface="+mn-ea"/>
              <a:sym typeface="+mn-ea"/>
            </a:endParaRPr>
          </a:p>
        </p:txBody>
      </p:sp>
      <p:sp>
        <p:nvSpPr>
          <p:cNvPr id="7" name="圆角矩形 6"/>
          <p:cNvSpPr/>
          <p:nvPr>
            <p:custDataLst>
              <p:tags r:id="rId14"/>
            </p:custDataLst>
          </p:nvPr>
        </p:nvSpPr>
        <p:spPr>
          <a:xfrm>
            <a:off x="8055297" y="2032696"/>
            <a:ext cx="1660929" cy="3676536"/>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8" name="圆角矩形 7"/>
          <p:cNvSpPr/>
          <p:nvPr>
            <p:custDataLst>
              <p:tags r:id="rId15"/>
            </p:custDataLst>
          </p:nvPr>
        </p:nvSpPr>
        <p:spPr>
          <a:xfrm>
            <a:off x="8057225" y="2032696"/>
            <a:ext cx="1657424" cy="1953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12" name="文本框 11"/>
          <p:cNvSpPr txBox="1"/>
          <p:nvPr>
            <p:custDataLst>
              <p:tags r:id="rId16"/>
            </p:custDataLst>
          </p:nvPr>
        </p:nvSpPr>
        <p:spPr>
          <a:xfrm>
            <a:off x="8159405" y="2419564"/>
            <a:ext cx="1453649" cy="325946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生物信息学：分析基因、蛋白质等生物数据，发现生物现象和规律</a:t>
            </a:r>
            <a:endParaRPr lang="zh-CN" altLang="en-US" sz="2000" spc="200" dirty="0">
              <a:solidFill>
                <a:schemeClr val="dk1"/>
              </a:solidFill>
              <a:uFillTx/>
              <a:latin typeface="+mn-ea"/>
              <a:sym typeface="+mn-ea"/>
            </a:endParaRPr>
          </a:p>
        </p:txBody>
      </p:sp>
      <p:sp>
        <p:nvSpPr>
          <p:cNvPr id="17" name="圆角矩形 16"/>
          <p:cNvSpPr/>
          <p:nvPr>
            <p:custDataLst>
              <p:tags r:id="rId17"/>
            </p:custDataLst>
          </p:nvPr>
        </p:nvSpPr>
        <p:spPr>
          <a:xfrm>
            <a:off x="9917022" y="2032696"/>
            <a:ext cx="1660929" cy="3676536"/>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18" name="圆角矩形 17"/>
          <p:cNvSpPr/>
          <p:nvPr>
            <p:custDataLst>
              <p:tags r:id="rId18"/>
            </p:custDataLst>
          </p:nvPr>
        </p:nvSpPr>
        <p:spPr>
          <a:xfrm>
            <a:off x="9918950" y="2032696"/>
            <a:ext cx="1657424" cy="1953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19" name="文本框 18"/>
          <p:cNvSpPr txBox="1"/>
          <p:nvPr>
            <p:custDataLst>
              <p:tags r:id="rId19"/>
            </p:custDataLst>
          </p:nvPr>
        </p:nvSpPr>
        <p:spPr>
          <a:xfrm>
            <a:off x="10021129" y="2419564"/>
            <a:ext cx="1453649" cy="325946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地理信息系统：分析地理空间数据，实现地理信息查询和分析</a:t>
            </a:r>
            <a:endParaRPr lang="zh-CN" altLang="en-US" sz="2000" spc="200" dirty="0">
              <a:solidFill>
                <a:schemeClr val="dk1"/>
              </a:solidFill>
              <a:uFillTx/>
              <a:latin typeface="+mn-ea"/>
              <a:sym typeface="+mn-ea"/>
            </a:endParaRPr>
          </a:p>
        </p:txBody>
      </p:sp>
    </p:spTree>
    <p:custDataLst>
      <p:tags r:id="rId20"/>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526400" y="3137808"/>
            <a:ext cx="9144000" cy="2006395"/>
          </a:xfrm>
        </p:spPr>
        <p:txBody>
          <a:bodyPr/>
          <a:p>
            <a:pPr marL="0" indent="0" algn="ctr">
              <a:lnSpc>
                <a:spcPct val="100000"/>
              </a:lnSpc>
              <a:spcBef>
                <a:spcPts val="0"/>
              </a:spcBef>
              <a:spcAft>
                <a:spcPts val="0"/>
              </a:spcAft>
              <a:buSzPct val="100000"/>
              <a:buNone/>
            </a:pPr>
            <a:r>
              <a:rPr lang="zh-CN" altLang="en-US" sz="4800"/>
              <a:t>知识图谱的研究方向和热点问题</a:t>
            </a:r>
            <a:endParaRPr lang="zh-CN" altLang="en-US" sz="4800"/>
          </a:p>
        </p:txBody>
      </p:sp>
      <p:sp>
        <p:nvSpPr>
          <p:cNvPr id="6" name="节编号"/>
          <p:cNvSpPr>
            <a:spLocks noGrp="1"/>
          </p:cNvSpPr>
          <p:nvPr>
            <p:ph type="body" sz="quarter" idx="13"/>
            <p:custDataLst>
              <p:tags r:id="rId2"/>
            </p:custDataLst>
          </p:nvPr>
        </p:nvSpPr>
        <p:spPr>
          <a:xfrm>
            <a:off x="1524000" y="728330"/>
            <a:ext cx="9144000" cy="2203901"/>
          </a:xfrm>
        </p:spPr>
        <p:txBody>
          <a:bodyPr/>
          <a:p>
            <a:r>
              <a:rPr lang="en-US" altLang="zh-CN" dirty="0">
                <a:ln>
                  <a:solidFill>
                    <a:schemeClr val="accent4">
                      <a:alpha val="40000"/>
                    </a:schemeClr>
                  </a:solidFill>
                </a:ln>
              </a:rPr>
              <a:t>PART FIVE</a:t>
            </a:r>
            <a:endParaRPr lang="en-US" altLang="zh-CN" dirty="0">
              <a:ln>
                <a:solidFill>
                  <a:schemeClr val="accent4">
                    <a:alpha val="40000"/>
                  </a:schemeClr>
                </a:solidFill>
              </a:ln>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图谱嵌入</a:t>
            </a:r>
            <a:endParaRPr lang="zh-CN" altLang="en-US" dirty="0">
              <a:solidFill>
                <a:schemeClr val="accent4"/>
              </a:solidFill>
              <a:sym typeface="+mn-ea"/>
            </a:endParaRPr>
          </a:p>
        </p:txBody>
      </p:sp>
      <p:sp>
        <p:nvSpPr>
          <p:cNvPr id="6" name="矩形 5"/>
          <p:cNvSpPr/>
          <p:nvPr>
            <p:custDataLst>
              <p:tags r:id="rId2"/>
            </p:custDataLst>
          </p:nvPr>
        </p:nvSpPr>
        <p:spPr>
          <a:xfrm>
            <a:off x="608400" y="2564143"/>
            <a:ext cx="2588675" cy="26182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latin typeface="+mn-ea"/>
              <a:sym typeface="Arial" panose="020B0604020202020204" pitchFamily="34" charset="0"/>
            </a:endParaRPr>
          </a:p>
        </p:txBody>
      </p:sp>
      <p:sp>
        <p:nvSpPr>
          <p:cNvPr id="11" name="矩形 10"/>
          <p:cNvSpPr/>
          <p:nvPr>
            <p:custDataLst>
              <p:tags r:id="rId3"/>
            </p:custDataLst>
          </p:nvPr>
        </p:nvSpPr>
        <p:spPr>
          <a:xfrm>
            <a:off x="963006" y="2558403"/>
            <a:ext cx="531515" cy="27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a:bodyPr>
          <a:lstStyle/>
          <a:p>
            <a:pPr algn="ctr"/>
            <a:endParaRPr lang="zh-CN" altLang="en-US">
              <a:solidFill>
                <a:schemeClr val="lt1"/>
              </a:solidFill>
              <a:latin typeface="+mn-ea"/>
              <a:sym typeface="Arial" panose="020B0604020202020204" pitchFamily="34" charset="0"/>
            </a:endParaRPr>
          </a:p>
        </p:txBody>
      </p:sp>
      <p:sp>
        <p:nvSpPr>
          <p:cNvPr id="16" name="TextBox 2"/>
          <p:cNvSpPr txBox="1"/>
          <p:nvPr>
            <p:custDataLst>
              <p:tags r:id="rId4"/>
            </p:custDataLst>
          </p:nvPr>
        </p:nvSpPr>
        <p:spPr>
          <a:xfrm>
            <a:off x="763381" y="3137508"/>
            <a:ext cx="2278952" cy="1840235"/>
          </a:xfrm>
          <a:prstGeom prst="rect">
            <a:avLst/>
          </a:prstGeom>
          <a:noFill/>
        </p:spPr>
        <p:txBody>
          <a:bodyPr wrap="square" rtlCol="0">
            <a:normAutofit fontScale="8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000" spc="150" dirty="0">
                <a:solidFill>
                  <a:schemeClr val="dk1"/>
                </a:solidFill>
                <a:latin typeface="+mn-ea"/>
                <a:cs typeface="微软雅黑" panose="020B0503020204020204" charset="-122"/>
                <a:sym typeface="Arial" panose="020B0604020202020204" pitchFamily="34" charset="0"/>
              </a:rPr>
              <a:t>知识图谱嵌入是将知识图谱中的实体和关系映射到一个低维向量空间中，以便于进行高效的计算和推理。</a:t>
            </a:r>
            <a:endParaRPr lang="zh-CN" altLang="en-US" sz="2000" spc="150" dirty="0">
              <a:solidFill>
                <a:schemeClr val="dk1"/>
              </a:solidFill>
              <a:latin typeface="+mn-ea"/>
              <a:cs typeface="微软雅黑" panose="020B0503020204020204" charset="-122"/>
              <a:sym typeface="Arial" panose="020B0604020202020204" pitchFamily="34" charset="0"/>
            </a:endParaRPr>
          </a:p>
        </p:txBody>
      </p:sp>
      <p:sp>
        <p:nvSpPr>
          <p:cNvPr id="7" name="矩形 6"/>
          <p:cNvSpPr/>
          <p:nvPr>
            <p:custDataLst>
              <p:tags r:id="rId5"/>
            </p:custDataLst>
          </p:nvPr>
        </p:nvSpPr>
        <p:spPr>
          <a:xfrm>
            <a:off x="3406984" y="2564143"/>
            <a:ext cx="2588675" cy="26182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latin typeface="+mn-ea"/>
              <a:sym typeface="Arial" panose="020B0604020202020204" pitchFamily="34" charset="0"/>
            </a:endParaRPr>
          </a:p>
        </p:txBody>
      </p:sp>
      <p:sp>
        <p:nvSpPr>
          <p:cNvPr id="12" name="矩形 11"/>
          <p:cNvSpPr/>
          <p:nvPr>
            <p:custDataLst>
              <p:tags r:id="rId6"/>
            </p:custDataLst>
          </p:nvPr>
        </p:nvSpPr>
        <p:spPr>
          <a:xfrm>
            <a:off x="3780724" y="2558403"/>
            <a:ext cx="531515" cy="27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a:bodyPr>
          <a:lstStyle/>
          <a:p>
            <a:pPr algn="ctr"/>
            <a:endParaRPr lang="zh-CN" altLang="en-US">
              <a:solidFill>
                <a:schemeClr val="lt1"/>
              </a:solidFill>
              <a:latin typeface="+mn-ea"/>
              <a:sym typeface="Arial" panose="020B0604020202020204" pitchFamily="34" charset="0"/>
            </a:endParaRPr>
          </a:p>
        </p:txBody>
      </p:sp>
      <p:sp>
        <p:nvSpPr>
          <p:cNvPr id="18" name="TextBox 2"/>
          <p:cNvSpPr txBox="1"/>
          <p:nvPr>
            <p:custDataLst>
              <p:tags r:id="rId7"/>
            </p:custDataLst>
          </p:nvPr>
        </p:nvSpPr>
        <p:spPr>
          <a:xfrm>
            <a:off x="3561327" y="3137508"/>
            <a:ext cx="2278952" cy="184023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spc="150" dirty="0">
                <a:solidFill>
                  <a:schemeClr val="dk1"/>
                </a:solidFill>
                <a:latin typeface="+mn-ea"/>
                <a:cs typeface="微软雅黑" panose="020B0503020204020204" charset="-122"/>
                <a:sym typeface="Arial" panose="020B0604020202020204" pitchFamily="34" charset="0"/>
              </a:rPr>
              <a:t>常见的图谱嵌入方法有：TransE、TransR、ComplEx等。</a:t>
            </a:r>
            <a:endParaRPr lang="zh-CN" altLang="en-US" sz="1600" spc="150" dirty="0">
              <a:solidFill>
                <a:schemeClr val="dk1"/>
              </a:solidFill>
              <a:latin typeface="+mn-ea"/>
              <a:cs typeface="微软雅黑" panose="020B0503020204020204" charset="-122"/>
              <a:sym typeface="Arial" panose="020B0604020202020204" pitchFamily="34" charset="0"/>
            </a:endParaRPr>
          </a:p>
        </p:txBody>
      </p:sp>
      <p:sp>
        <p:nvSpPr>
          <p:cNvPr id="34" name="矩形 33"/>
          <p:cNvSpPr/>
          <p:nvPr>
            <p:custDataLst>
              <p:tags r:id="rId8"/>
            </p:custDataLst>
          </p:nvPr>
        </p:nvSpPr>
        <p:spPr>
          <a:xfrm>
            <a:off x="6201104" y="2564143"/>
            <a:ext cx="2588675" cy="26182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latin typeface="+mn-ea"/>
              <a:sym typeface="Arial" panose="020B0604020202020204" pitchFamily="34" charset="0"/>
            </a:endParaRPr>
          </a:p>
        </p:txBody>
      </p:sp>
      <p:sp>
        <p:nvSpPr>
          <p:cNvPr id="38" name="矩形 37"/>
          <p:cNvSpPr/>
          <p:nvPr>
            <p:custDataLst>
              <p:tags r:id="rId9"/>
            </p:custDataLst>
          </p:nvPr>
        </p:nvSpPr>
        <p:spPr>
          <a:xfrm>
            <a:off x="6555710" y="2558403"/>
            <a:ext cx="531515" cy="27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a:bodyPr>
          <a:lstStyle/>
          <a:p>
            <a:pPr algn="ctr"/>
            <a:endParaRPr lang="zh-CN" altLang="en-US">
              <a:solidFill>
                <a:schemeClr val="lt1"/>
              </a:solidFill>
              <a:latin typeface="+mn-ea"/>
              <a:sym typeface="Arial" panose="020B0604020202020204" pitchFamily="34" charset="0"/>
            </a:endParaRPr>
          </a:p>
        </p:txBody>
      </p:sp>
      <p:sp>
        <p:nvSpPr>
          <p:cNvPr id="42" name="TextBox 2"/>
          <p:cNvSpPr txBox="1"/>
          <p:nvPr>
            <p:custDataLst>
              <p:tags r:id="rId10"/>
            </p:custDataLst>
          </p:nvPr>
        </p:nvSpPr>
        <p:spPr>
          <a:xfrm>
            <a:off x="6356085" y="3137508"/>
            <a:ext cx="2278952" cy="184023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spc="150" dirty="0">
                <a:solidFill>
                  <a:schemeClr val="dk1"/>
                </a:solidFill>
                <a:latin typeface="+mn-ea"/>
                <a:cs typeface="微软雅黑" panose="020B0503020204020204" charset="-122"/>
                <a:sym typeface="Arial" panose="020B0604020202020204" pitchFamily="34" charset="0"/>
              </a:rPr>
              <a:t>热点问题包括：如何解决知识图谱中的稀疏性问题，如何提高图谱嵌入的准确性和效率等。</a:t>
            </a:r>
            <a:endParaRPr lang="zh-CN" altLang="en-US" sz="1600" spc="150" dirty="0">
              <a:solidFill>
                <a:schemeClr val="dk1"/>
              </a:solidFill>
              <a:latin typeface="+mn-ea"/>
              <a:cs typeface="微软雅黑" panose="020B0503020204020204" charset="-122"/>
              <a:sym typeface="Arial" panose="020B0604020202020204" pitchFamily="34" charset="0"/>
            </a:endParaRPr>
          </a:p>
        </p:txBody>
      </p:sp>
      <p:sp>
        <p:nvSpPr>
          <p:cNvPr id="35" name="矩形 34"/>
          <p:cNvSpPr/>
          <p:nvPr>
            <p:custDataLst>
              <p:tags r:id="rId11"/>
            </p:custDataLst>
          </p:nvPr>
        </p:nvSpPr>
        <p:spPr>
          <a:xfrm>
            <a:off x="8989484" y="2564143"/>
            <a:ext cx="2588675" cy="26182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latin typeface="+mn-ea"/>
              <a:sym typeface="Arial" panose="020B0604020202020204" pitchFamily="34" charset="0"/>
            </a:endParaRPr>
          </a:p>
        </p:txBody>
      </p:sp>
      <p:sp>
        <p:nvSpPr>
          <p:cNvPr id="39" name="矩形 38"/>
          <p:cNvSpPr/>
          <p:nvPr>
            <p:custDataLst>
              <p:tags r:id="rId12"/>
            </p:custDataLst>
          </p:nvPr>
        </p:nvSpPr>
        <p:spPr>
          <a:xfrm>
            <a:off x="9363224" y="2558403"/>
            <a:ext cx="531515" cy="27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a:bodyPr>
          <a:lstStyle/>
          <a:p>
            <a:pPr algn="ctr"/>
            <a:endParaRPr lang="zh-CN" altLang="en-US">
              <a:solidFill>
                <a:schemeClr val="lt1"/>
              </a:solidFill>
              <a:latin typeface="+mn-ea"/>
              <a:sym typeface="Arial" panose="020B0604020202020204" pitchFamily="34" charset="0"/>
            </a:endParaRPr>
          </a:p>
        </p:txBody>
      </p:sp>
      <p:sp>
        <p:nvSpPr>
          <p:cNvPr id="43" name="TextBox 2"/>
          <p:cNvSpPr txBox="1"/>
          <p:nvPr>
            <p:custDataLst>
              <p:tags r:id="rId13"/>
            </p:custDataLst>
          </p:nvPr>
        </p:nvSpPr>
        <p:spPr>
          <a:xfrm>
            <a:off x="9144465" y="3137508"/>
            <a:ext cx="2278952" cy="184023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spc="150" dirty="0">
                <a:solidFill>
                  <a:schemeClr val="dk1"/>
                </a:solidFill>
                <a:latin typeface="+mn-ea"/>
                <a:cs typeface="微软雅黑" panose="020B0503020204020204" charset="-122"/>
                <a:sym typeface="Arial" panose="020B0604020202020204" pitchFamily="34" charset="0"/>
              </a:rPr>
              <a:t>知识图谱嵌入在推荐系统、搜索引擎、自然语言处理等领域有着广泛的应用。</a:t>
            </a:r>
            <a:endParaRPr lang="zh-CN" altLang="en-US" sz="1600" spc="150" dirty="0">
              <a:solidFill>
                <a:schemeClr val="dk1"/>
              </a:solidFill>
              <a:latin typeface="+mn-ea"/>
              <a:cs typeface="微软雅黑" panose="020B0503020204020204" charset="-122"/>
              <a:sym typeface="Arial" panose="020B0604020202020204" pitchFamily="34" charset="0"/>
            </a:endParaRPr>
          </a:p>
        </p:txBody>
      </p:sp>
    </p:spTree>
    <p:custDataLst>
      <p:tags r:id="rId1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序号"/>
          <p:cNvSpPr txBox="1"/>
          <p:nvPr>
            <p:custDataLst>
              <p:tags r:id="rId1"/>
            </p:custDataLst>
          </p:nvPr>
        </p:nvSpPr>
        <p:spPr>
          <a:xfrm>
            <a:off x="6299200" y="733425"/>
            <a:ext cx="575945" cy="575945"/>
          </a:xfrm>
          <a:prstGeom prst="roundRect">
            <a:avLst>
              <a:gd name="adj" fmla="val 50000"/>
            </a:avLst>
          </a:prstGeom>
          <a:solidFill>
            <a:schemeClr val="accent3"/>
          </a:solidFill>
        </p:spPr>
        <p:txBody>
          <a:bodyPr wrap="square" lIns="0" tIns="0" rIns="0" bIns="0" rtlCol="0" anchor="ctr" anchorCtr="0">
            <a:normAutofit/>
          </a:bodyPr>
          <a:p>
            <a:pPr algn="ctr">
              <a:lnSpc>
                <a:spcPct val="100000"/>
              </a:lnSpc>
            </a:pPr>
            <a:r>
              <a:rPr lang="en-US" sz="2400" b="1" dirty="0">
                <a:solidFill>
                  <a:schemeClr val="lt1"/>
                </a:solidFill>
                <a:latin typeface="+mj-ea"/>
                <a:ea typeface="+mj-ea"/>
              </a:rPr>
              <a:t>1</a:t>
            </a:r>
            <a:endParaRPr lang="en-US" sz="2400" b="1" dirty="0">
              <a:solidFill>
                <a:schemeClr val="lt1"/>
              </a:solidFill>
              <a:latin typeface="+mj-ea"/>
              <a:ea typeface="+mj-ea"/>
            </a:endParaRPr>
          </a:p>
        </p:txBody>
      </p:sp>
      <p:sp>
        <p:nvSpPr>
          <p:cNvPr id="7" name="项标题"/>
          <p:cNvSpPr txBox="1"/>
          <p:nvPr>
            <p:custDataLst>
              <p:tags r:id="rId2"/>
            </p:custDataLst>
          </p:nvPr>
        </p:nvSpPr>
        <p:spPr>
          <a:xfrm>
            <a:off x="7138670" y="805180"/>
            <a:ext cx="4684395" cy="822960"/>
          </a:xfrm>
          <a:prstGeom prst="rect">
            <a:avLst/>
          </a:prstGeom>
          <a:noFill/>
        </p:spPr>
        <p:txBody>
          <a:bodyPr wrap="square" lIns="0" tIns="0" rIns="0" bIns="0" rtlCol="0" anchor="t">
            <a:normAutofit/>
          </a:bodyPr>
          <a:p>
            <a:pPr marL="0" indent="0" algn="l">
              <a:lnSpc>
                <a:spcPct val="100000"/>
              </a:lnSpc>
              <a:spcBef>
                <a:spcPts val="0"/>
              </a:spcBef>
              <a:spcAft>
                <a:spcPts val="0"/>
              </a:spcAft>
              <a:buSzPct val="100000"/>
              <a:buNone/>
            </a:pPr>
            <a:r>
              <a:rPr lang="zh-CN" altLang="en-US" sz="2800" b="1" spc="300" dirty="0">
                <a:solidFill>
                  <a:schemeClr val="accent4"/>
                </a:solidFill>
                <a:latin typeface="+mj-ea"/>
                <a:ea typeface="+mj-ea"/>
                <a:sym typeface="MiSans Heavy" panose="00000A00000000000000" pitchFamily="2" charset="-122"/>
              </a:rPr>
              <a:t>知识图谱简介</a:t>
            </a:r>
            <a:endParaRPr lang="zh-CN" altLang="en-US" sz="2800" b="1" spc="300" dirty="0">
              <a:solidFill>
                <a:schemeClr val="accent4"/>
              </a:solidFill>
              <a:latin typeface="+mj-ea"/>
              <a:ea typeface="+mj-ea"/>
              <a:sym typeface="MiSans Heavy" panose="00000A00000000000000" pitchFamily="2" charset="-122"/>
            </a:endParaRPr>
          </a:p>
        </p:txBody>
      </p:sp>
      <p:sp>
        <p:nvSpPr>
          <p:cNvPr id="3" name="序号"/>
          <p:cNvSpPr txBox="1"/>
          <p:nvPr>
            <p:custDataLst>
              <p:tags r:id="rId3"/>
            </p:custDataLst>
          </p:nvPr>
        </p:nvSpPr>
        <p:spPr>
          <a:xfrm>
            <a:off x="6299200" y="1903095"/>
            <a:ext cx="575945" cy="575945"/>
          </a:xfrm>
          <a:prstGeom prst="roundRect">
            <a:avLst>
              <a:gd name="adj" fmla="val 50000"/>
            </a:avLst>
          </a:prstGeom>
          <a:solidFill>
            <a:schemeClr val="accent3"/>
          </a:solidFill>
        </p:spPr>
        <p:txBody>
          <a:bodyPr wrap="square" lIns="0" tIns="0" rIns="0" bIns="0" rtlCol="0" anchor="ctr" anchorCtr="0">
            <a:normAutofit/>
          </a:bodyPr>
          <a:p>
            <a:pPr algn="ctr">
              <a:lnSpc>
                <a:spcPct val="100000"/>
              </a:lnSpc>
            </a:pPr>
            <a:r>
              <a:rPr lang="en-US" sz="2400" b="1" dirty="0">
                <a:solidFill>
                  <a:schemeClr val="lt1"/>
                </a:solidFill>
                <a:latin typeface="+mj-ea"/>
                <a:ea typeface="+mj-ea"/>
              </a:rPr>
              <a:t>2</a:t>
            </a:r>
            <a:endParaRPr lang="en-US" sz="2400" b="1" dirty="0">
              <a:solidFill>
                <a:schemeClr val="lt1"/>
              </a:solidFill>
              <a:latin typeface="+mj-ea"/>
              <a:ea typeface="+mj-ea"/>
            </a:endParaRPr>
          </a:p>
        </p:txBody>
      </p:sp>
      <p:sp>
        <p:nvSpPr>
          <p:cNvPr id="12" name="项标题"/>
          <p:cNvSpPr txBox="1"/>
          <p:nvPr>
            <p:custDataLst>
              <p:tags r:id="rId4"/>
            </p:custDataLst>
          </p:nvPr>
        </p:nvSpPr>
        <p:spPr>
          <a:xfrm>
            <a:off x="7138670" y="1974850"/>
            <a:ext cx="4684395" cy="824230"/>
          </a:xfrm>
          <a:prstGeom prst="rect">
            <a:avLst/>
          </a:prstGeom>
          <a:noFill/>
        </p:spPr>
        <p:txBody>
          <a:bodyPr wrap="square" lIns="0" tIns="0" rIns="0" bIns="0" rtlCol="0" anchor="t">
            <a:normAutofit/>
          </a:bodyPr>
          <a:p>
            <a:pPr marL="0" indent="0" algn="l">
              <a:lnSpc>
                <a:spcPct val="100000"/>
              </a:lnSpc>
              <a:spcBef>
                <a:spcPts val="0"/>
              </a:spcBef>
              <a:spcAft>
                <a:spcPts val="0"/>
              </a:spcAft>
              <a:buSzPct val="100000"/>
              <a:buNone/>
            </a:pPr>
            <a:r>
              <a:rPr lang="zh-CN" altLang="en-US" sz="2800" b="1" spc="300" dirty="0">
                <a:solidFill>
                  <a:schemeClr val="accent4"/>
                </a:solidFill>
                <a:latin typeface="+mj-ea"/>
                <a:ea typeface="+mj-ea"/>
                <a:sym typeface="MiSans Heavy" panose="00000A00000000000000" pitchFamily="2" charset="-122"/>
              </a:rPr>
              <a:t>知识图谱的技术实现</a:t>
            </a:r>
            <a:endParaRPr lang="zh-CN" altLang="en-US" sz="2800" b="1" spc="300" dirty="0">
              <a:solidFill>
                <a:schemeClr val="accent4"/>
              </a:solidFill>
              <a:latin typeface="+mj-ea"/>
              <a:ea typeface="+mj-ea"/>
              <a:sym typeface="MiSans Heavy" panose="00000A00000000000000" pitchFamily="2" charset="-122"/>
            </a:endParaRPr>
          </a:p>
        </p:txBody>
      </p:sp>
      <p:sp>
        <p:nvSpPr>
          <p:cNvPr id="14" name="序号"/>
          <p:cNvSpPr txBox="1"/>
          <p:nvPr>
            <p:custDataLst>
              <p:tags r:id="rId5"/>
            </p:custDataLst>
          </p:nvPr>
        </p:nvSpPr>
        <p:spPr>
          <a:xfrm>
            <a:off x="6299200" y="3074035"/>
            <a:ext cx="575945" cy="575945"/>
          </a:xfrm>
          <a:prstGeom prst="roundRect">
            <a:avLst>
              <a:gd name="adj" fmla="val 50000"/>
            </a:avLst>
          </a:prstGeom>
          <a:solidFill>
            <a:schemeClr val="accent3"/>
          </a:solidFill>
        </p:spPr>
        <p:txBody>
          <a:bodyPr wrap="square" lIns="0" tIns="0" rIns="0" bIns="0" rtlCol="0" anchor="ctr" anchorCtr="0">
            <a:normAutofit/>
          </a:bodyPr>
          <a:p>
            <a:pPr algn="ctr">
              <a:lnSpc>
                <a:spcPct val="100000"/>
              </a:lnSpc>
            </a:pPr>
            <a:r>
              <a:rPr lang="en-US" sz="2400" b="1" dirty="0">
                <a:solidFill>
                  <a:schemeClr val="lt1"/>
                </a:solidFill>
                <a:latin typeface="+mj-ea"/>
                <a:ea typeface="+mj-ea"/>
              </a:rPr>
              <a:t>3</a:t>
            </a:r>
            <a:endParaRPr lang="en-US" sz="2400" b="1" dirty="0">
              <a:solidFill>
                <a:schemeClr val="lt1"/>
              </a:solidFill>
              <a:latin typeface="+mj-ea"/>
              <a:ea typeface="+mj-ea"/>
            </a:endParaRPr>
          </a:p>
        </p:txBody>
      </p:sp>
      <p:sp>
        <p:nvSpPr>
          <p:cNvPr id="8" name="项标题"/>
          <p:cNvSpPr txBox="1"/>
          <p:nvPr>
            <p:custDataLst>
              <p:tags r:id="rId6"/>
            </p:custDataLst>
          </p:nvPr>
        </p:nvSpPr>
        <p:spPr>
          <a:xfrm>
            <a:off x="7138670" y="3145790"/>
            <a:ext cx="4684395" cy="824230"/>
          </a:xfrm>
          <a:prstGeom prst="rect">
            <a:avLst/>
          </a:prstGeom>
          <a:noFill/>
        </p:spPr>
        <p:txBody>
          <a:bodyPr wrap="square" lIns="0" tIns="0" rIns="0" bIns="0" rtlCol="0" anchor="t">
            <a:normAutofit/>
          </a:bodyPr>
          <a:p>
            <a:pPr marL="0" indent="0" algn="l">
              <a:lnSpc>
                <a:spcPct val="100000"/>
              </a:lnSpc>
              <a:spcBef>
                <a:spcPts val="0"/>
              </a:spcBef>
              <a:spcAft>
                <a:spcPts val="0"/>
              </a:spcAft>
              <a:buSzPct val="100000"/>
              <a:buNone/>
            </a:pPr>
            <a:r>
              <a:rPr lang="zh-CN" altLang="en-US" sz="2800" b="1" spc="300" dirty="0">
                <a:solidFill>
                  <a:schemeClr val="accent4"/>
                </a:solidFill>
                <a:latin typeface="+mj-ea"/>
                <a:ea typeface="+mj-ea"/>
                <a:sym typeface="MiSans Heavy" panose="00000A00000000000000" pitchFamily="2" charset="-122"/>
              </a:rPr>
              <a:t>知识图谱的构建</a:t>
            </a:r>
            <a:endParaRPr lang="zh-CN" altLang="en-US" sz="2800" b="1" spc="300" dirty="0">
              <a:solidFill>
                <a:schemeClr val="accent4"/>
              </a:solidFill>
              <a:latin typeface="+mj-ea"/>
              <a:ea typeface="+mj-ea"/>
              <a:sym typeface="MiSans Heavy" panose="00000A00000000000000" pitchFamily="2" charset="-122"/>
            </a:endParaRPr>
          </a:p>
        </p:txBody>
      </p:sp>
      <p:sp>
        <p:nvSpPr>
          <p:cNvPr id="17" name="序号"/>
          <p:cNvSpPr txBox="1"/>
          <p:nvPr>
            <p:custDataLst>
              <p:tags r:id="rId7"/>
            </p:custDataLst>
          </p:nvPr>
        </p:nvSpPr>
        <p:spPr>
          <a:xfrm>
            <a:off x="6299200" y="4244975"/>
            <a:ext cx="575945" cy="575945"/>
          </a:xfrm>
          <a:prstGeom prst="roundRect">
            <a:avLst>
              <a:gd name="adj" fmla="val 50000"/>
            </a:avLst>
          </a:prstGeom>
          <a:solidFill>
            <a:schemeClr val="accent3"/>
          </a:solidFill>
        </p:spPr>
        <p:txBody>
          <a:bodyPr wrap="square" lIns="0" tIns="0" rIns="0" bIns="0" rtlCol="0" anchor="ctr" anchorCtr="0">
            <a:normAutofit/>
          </a:bodyPr>
          <a:p>
            <a:pPr algn="ctr">
              <a:lnSpc>
                <a:spcPct val="100000"/>
              </a:lnSpc>
            </a:pPr>
            <a:r>
              <a:rPr lang="en-US" sz="2400" b="1" dirty="0">
                <a:solidFill>
                  <a:schemeClr val="lt1"/>
                </a:solidFill>
                <a:latin typeface="+mj-ea"/>
                <a:ea typeface="+mj-ea"/>
              </a:rPr>
              <a:t>4</a:t>
            </a:r>
            <a:endParaRPr lang="en-US" sz="2400" b="1" dirty="0">
              <a:solidFill>
                <a:schemeClr val="lt1"/>
              </a:solidFill>
              <a:latin typeface="+mj-ea"/>
              <a:ea typeface="+mj-ea"/>
            </a:endParaRPr>
          </a:p>
        </p:txBody>
      </p:sp>
      <p:sp>
        <p:nvSpPr>
          <p:cNvPr id="18" name="项标题"/>
          <p:cNvSpPr txBox="1"/>
          <p:nvPr>
            <p:custDataLst>
              <p:tags r:id="rId8"/>
            </p:custDataLst>
          </p:nvPr>
        </p:nvSpPr>
        <p:spPr>
          <a:xfrm>
            <a:off x="7138670" y="4317365"/>
            <a:ext cx="4684395" cy="824230"/>
          </a:xfrm>
          <a:prstGeom prst="rect">
            <a:avLst/>
          </a:prstGeom>
          <a:noFill/>
        </p:spPr>
        <p:txBody>
          <a:bodyPr wrap="square" lIns="0" tIns="0" rIns="0" bIns="0" rtlCol="0" anchor="t">
            <a:normAutofit/>
          </a:bodyPr>
          <a:p>
            <a:pPr marL="0" indent="0" algn="l">
              <a:lnSpc>
                <a:spcPct val="100000"/>
              </a:lnSpc>
              <a:spcBef>
                <a:spcPts val="0"/>
              </a:spcBef>
              <a:spcAft>
                <a:spcPts val="0"/>
              </a:spcAft>
              <a:buSzPct val="100000"/>
              <a:buNone/>
            </a:pPr>
            <a:r>
              <a:rPr lang="zh-CN" altLang="en-US" sz="2800" b="1" spc="300" dirty="0">
                <a:solidFill>
                  <a:schemeClr val="accent4"/>
                </a:solidFill>
                <a:latin typeface="+mj-ea"/>
                <a:ea typeface="+mj-ea"/>
                <a:sym typeface="MiSans Heavy" panose="00000A00000000000000" pitchFamily="2" charset="-122"/>
              </a:rPr>
              <a:t>Neo4j简介</a:t>
            </a:r>
            <a:endParaRPr lang="zh-CN" altLang="en-US" sz="2800" b="1" spc="300" dirty="0">
              <a:solidFill>
                <a:schemeClr val="accent4"/>
              </a:solidFill>
              <a:latin typeface="+mj-ea"/>
              <a:ea typeface="+mj-ea"/>
              <a:sym typeface="MiSans Heavy" panose="00000A00000000000000" pitchFamily="2" charset="-122"/>
            </a:endParaRPr>
          </a:p>
        </p:txBody>
      </p:sp>
      <p:sp>
        <p:nvSpPr>
          <p:cNvPr id="16" name="标题"/>
          <p:cNvSpPr>
            <a:spLocks noGrp="1"/>
          </p:cNvSpPr>
          <p:nvPr>
            <p:ph type="title"/>
            <p:custDataLst>
              <p:tags r:id="rId9"/>
            </p:custDataLst>
          </p:nvPr>
        </p:nvSpPr>
        <p:spPr>
          <a:xfrm>
            <a:off x="1226820" y="2446668"/>
            <a:ext cx="2880000" cy="1081088"/>
          </a:xfrm>
        </p:spPr>
        <p:txBody>
          <a:bodyPr/>
          <a:p>
            <a:r>
              <a:rPr lang="zh-CN" altLang="en-US" dirty="0">
                <a:solidFill>
                  <a:schemeClr val="lt1">
                    <a:lumMod val="100000"/>
                  </a:schemeClr>
                </a:solidFill>
              </a:rPr>
              <a:t>目录</a:t>
            </a:r>
            <a:endParaRPr lang="zh-CN" altLang="en-US" dirty="0">
              <a:solidFill>
                <a:schemeClr val="lt1">
                  <a:lumMod val="100000"/>
                </a:schemeClr>
              </a:solidFill>
            </a:endParaRPr>
          </a:p>
        </p:txBody>
      </p:sp>
      <p:sp>
        <p:nvSpPr>
          <p:cNvPr id="19" name="副标题"/>
          <p:cNvSpPr>
            <a:spLocks noGrp="1"/>
          </p:cNvSpPr>
          <p:nvPr>
            <p:ph type="body" idx="1"/>
            <p:custDataLst>
              <p:tags r:id="rId10"/>
            </p:custDataLst>
          </p:nvPr>
        </p:nvSpPr>
        <p:spPr>
          <a:xfrm>
            <a:off x="1226821" y="3616668"/>
            <a:ext cx="2880000" cy="504000"/>
          </a:xfrm>
        </p:spPr>
        <p:txBody>
          <a:bodyPr/>
          <a:p>
            <a:r>
              <a:rPr lang="en-US" altLang="zh-CN" dirty="0">
                <a:solidFill>
                  <a:schemeClr val="dk1">
                    <a:lumMod val="85000"/>
                    <a:lumOff val="15000"/>
                  </a:schemeClr>
                </a:solidFill>
              </a:rPr>
              <a:t>CONTENTS</a:t>
            </a:r>
            <a:endParaRPr lang="en-US" altLang="zh-CN" dirty="0">
              <a:solidFill>
                <a:schemeClr val="dk1">
                  <a:lumMod val="85000"/>
                  <a:lumOff val="15000"/>
                </a:schemeClr>
              </a:solidFill>
            </a:endParaRPr>
          </a:p>
        </p:txBody>
      </p:sp>
      <p:sp>
        <p:nvSpPr>
          <p:cNvPr id="20" name="序号"/>
          <p:cNvSpPr txBox="1"/>
          <p:nvPr>
            <p:custDataLst>
              <p:tags r:id="rId11"/>
            </p:custDataLst>
          </p:nvPr>
        </p:nvSpPr>
        <p:spPr>
          <a:xfrm>
            <a:off x="6299200" y="5415915"/>
            <a:ext cx="575945" cy="575945"/>
          </a:xfrm>
          <a:prstGeom prst="roundRect">
            <a:avLst>
              <a:gd name="adj" fmla="val 50000"/>
            </a:avLst>
          </a:prstGeom>
          <a:solidFill>
            <a:schemeClr val="accent3"/>
          </a:solidFill>
        </p:spPr>
        <p:txBody>
          <a:bodyPr wrap="square" lIns="0" tIns="0" rIns="0" bIns="0" rtlCol="0" anchor="ctr" anchorCtr="0">
            <a:normAutofit/>
          </a:bodyPr>
          <a:p>
            <a:pPr algn="ctr">
              <a:lnSpc>
                <a:spcPct val="100000"/>
              </a:lnSpc>
            </a:pPr>
            <a:r>
              <a:rPr lang="en-US" sz="2400" b="1" dirty="0">
                <a:solidFill>
                  <a:schemeClr val="lt1"/>
                </a:solidFill>
                <a:latin typeface="+mj-ea"/>
                <a:ea typeface="+mj-ea"/>
              </a:rPr>
              <a:t>5</a:t>
            </a:r>
            <a:endParaRPr lang="en-US" sz="2400" b="1" dirty="0">
              <a:solidFill>
                <a:schemeClr val="lt1"/>
              </a:solidFill>
              <a:latin typeface="+mj-ea"/>
              <a:ea typeface="+mj-ea"/>
            </a:endParaRPr>
          </a:p>
        </p:txBody>
      </p:sp>
      <p:sp>
        <p:nvSpPr>
          <p:cNvPr id="21" name="项标题"/>
          <p:cNvSpPr txBox="1"/>
          <p:nvPr>
            <p:custDataLst>
              <p:tags r:id="rId12"/>
            </p:custDataLst>
          </p:nvPr>
        </p:nvSpPr>
        <p:spPr>
          <a:xfrm>
            <a:off x="7138670" y="5488305"/>
            <a:ext cx="4684395" cy="824230"/>
          </a:xfrm>
          <a:prstGeom prst="rect">
            <a:avLst/>
          </a:prstGeom>
          <a:noFill/>
        </p:spPr>
        <p:txBody>
          <a:bodyPr wrap="square" lIns="0" tIns="0" rIns="0" bIns="0" rtlCol="0" anchor="t">
            <a:normAutofit lnSpcReduction="20000"/>
          </a:bodyPr>
          <a:p>
            <a:pPr marL="0" indent="0" algn="l">
              <a:lnSpc>
                <a:spcPct val="100000"/>
              </a:lnSpc>
              <a:spcBef>
                <a:spcPts val="0"/>
              </a:spcBef>
              <a:spcAft>
                <a:spcPts val="0"/>
              </a:spcAft>
              <a:buSzPct val="100000"/>
              <a:buNone/>
            </a:pPr>
            <a:r>
              <a:rPr lang="zh-CN" altLang="en-US" sz="2800" b="1" spc="300" dirty="0">
                <a:solidFill>
                  <a:schemeClr val="accent4"/>
                </a:solidFill>
                <a:latin typeface="+mj-ea"/>
                <a:ea typeface="+mj-ea"/>
                <a:sym typeface="MiSans Heavy" panose="00000A00000000000000" pitchFamily="2" charset="-122"/>
              </a:rPr>
              <a:t>知识图谱的研究方向和热点问题</a:t>
            </a:r>
            <a:endParaRPr lang="zh-CN" altLang="en-US" sz="2800" b="1" spc="300" dirty="0">
              <a:solidFill>
                <a:schemeClr val="accent4"/>
              </a:solidFill>
              <a:latin typeface="+mj-ea"/>
              <a:ea typeface="+mj-ea"/>
              <a:sym typeface="MiSans Heavy" panose="00000A00000000000000" pitchFamily="2" charset="-122"/>
            </a:endParaRPr>
          </a:p>
        </p:txBody>
      </p:sp>
    </p:spTree>
    <p:custDataLst>
      <p:tags r:id="rId1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跨模态知识图谱</a:t>
            </a:r>
            <a:endParaRPr lang="zh-CN" altLang="en-US" dirty="0">
              <a:solidFill>
                <a:schemeClr val="accent4"/>
              </a:solidFill>
              <a:sym typeface="+mn-ea"/>
            </a:endParaRPr>
          </a:p>
        </p:txBody>
      </p:sp>
      <p:sp>
        <p:nvSpPr>
          <p:cNvPr id="27" name="圆角矩形 26"/>
          <p:cNvSpPr/>
          <p:nvPr>
            <p:custDataLst>
              <p:tags r:id="rId2"/>
            </p:custDataLst>
          </p:nvPr>
        </p:nvSpPr>
        <p:spPr>
          <a:xfrm>
            <a:off x="608400" y="1869248"/>
            <a:ext cx="2592742" cy="4001370"/>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29" name="圆角矩形 28"/>
          <p:cNvSpPr/>
          <p:nvPr>
            <p:custDataLst>
              <p:tags r:id="rId3"/>
            </p:custDataLst>
          </p:nvPr>
        </p:nvSpPr>
        <p:spPr>
          <a:xfrm>
            <a:off x="610941" y="1869248"/>
            <a:ext cx="2587846" cy="212623"/>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30000"/>
          </a:bodyPr>
          <a:p>
            <a:pPr lvl="0" algn="ctr">
              <a:buClrTx/>
              <a:buSzTx/>
              <a:buFontTx/>
            </a:pPr>
            <a:endParaRPr lang="zh-CN" altLang="en-US">
              <a:solidFill>
                <a:schemeClr val="lt1"/>
              </a:solidFill>
              <a:effectLst/>
              <a:latin typeface="+mn-ea"/>
              <a:sym typeface="+mn-ea"/>
            </a:endParaRPr>
          </a:p>
        </p:txBody>
      </p:sp>
      <p:sp>
        <p:nvSpPr>
          <p:cNvPr id="32" name="文本框 31"/>
          <p:cNvSpPr txBox="1"/>
          <p:nvPr>
            <p:custDataLst>
              <p:tags r:id="rId4"/>
            </p:custDataLst>
          </p:nvPr>
        </p:nvSpPr>
        <p:spPr>
          <a:xfrm>
            <a:off x="763379" y="2290359"/>
            <a:ext cx="2282900" cy="3405176"/>
          </a:xfrm>
          <a:prstGeom prst="rect">
            <a:avLst/>
          </a:prstGeom>
          <a:noFill/>
        </p:spPr>
        <p:txBody>
          <a:bodyPr wrap="square" rtlCol="0" anchor="t" anchorCtr="0">
            <a:normAutofit/>
          </a:bodyPr>
          <a:p>
            <a:pPr algn="just" fontAlgn="auto">
              <a:lnSpc>
                <a:spcPct val="120000"/>
              </a:lnSpc>
            </a:pPr>
            <a:r>
              <a:rPr lang="zh-CN" altLang="en-US" sz="2000" spc="200" dirty="0">
                <a:solidFill>
                  <a:schemeClr val="dk1"/>
                </a:solidFill>
                <a:uFillTx/>
                <a:latin typeface="+mn-ea"/>
                <a:sym typeface="+mn-ea"/>
              </a:rPr>
              <a:t>跨模态知识图谱的概念：将不同模态的知识进行融合和表示，实现跨模态的知识推理和问答。</a:t>
            </a:r>
            <a:endParaRPr lang="zh-CN" altLang="en-US" sz="2000" spc="200" dirty="0">
              <a:solidFill>
                <a:schemeClr val="dk1"/>
              </a:solidFill>
              <a:uFillTx/>
              <a:latin typeface="+mn-ea"/>
              <a:sym typeface="+mn-ea"/>
            </a:endParaRPr>
          </a:p>
        </p:txBody>
      </p:sp>
      <p:sp>
        <p:nvSpPr>
          <p:cNvPr id="30" name="圆角矩形 29"/>
          <p:cNvSpPr/>
          <p:nvPr>
            <p:custDataLst>
              <p:tags r:id="rId5"/>
            </p:custDataLst>
          </p:nvPr>
        </p:nvSpPr>
        <p:spPr>
          <a:xfrm>
            <a:off x="3400560" y="1869248"/>
            <a:ext cx="2592742" cy="4001370"/>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33" name="圆角矩形 32"/>
          <p:cNvSpPr/>
          <p:nvPr>
            <p:custDataLst>
              <p:tags r:id="rId6"/>
            </p:custDataLst>
          </p:nvPr>
        </p:nvSpPr>
        <p:spPr>
          <a:xfrm>
            <a:off x="3403101" y="1869248"/>
            <a:ext cx="2587846" cy="212623"/>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35" name="文本框 34"/>
          <p:cNvSpPr txBox="1"/>
          <p:nvPr>
            <p:custDataLst>
              <p:tags r:id="rId7"/>
            </p:custDataLst>
          </p:nvPr>
        </p:nvSpPr>
        <p:spPr>
          <a:xfrm>
            <a:off x="3558080" y="2290359"/>
            <a:ext cx="2280103" cy="3406519"/>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跨模态知识图谱的研究方向：包括跨模态语义理解、跨模态知识融合、跨模态知识推理等。</a:t>
            </a:r>
            <a:endParaRPr lang="zh-CN" altLang="en-US" sz="2000" spc="200" dirty="0">
              <a:solidFill>
                <a:schemeClr val="dk1"/>
              </a:solidFill>
              <a:uFillTx/>
              <a:latin typeface="+mn-ea"/>
              <a:sym typeface="+mn-ea"/>
            </a:endParaRPr>
          </a:p>
        </p:txBody>
      </p:sp>
      <p:sp>
        <p:nvSpPr>
          <p:cNvPr id="4" name="圆角矩形 3"/>
          <p:cNvSpPr/>
          <p:nvPr>
            <p:custDataLst>
              <p:tags r:id="rId8"/>
            </p:custDataLst>
          </p:nvPr>
        </p:nvSpPr>
        <p:spPr>
          <a:xfrm>
            <a:off x="6192720" y="1869248"/>
            <a:ext cx="2592742" cy="4001370"/>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5" name="圆角矩形 4"/>
          <p:cNvSpPr/>
          <p:nvPr>
            <p:custDataLst>
              <p:tags r:id="rId9"/>
            </p:custDataLst>
          </p:nvPr>
        </p:nvSpPr>
        <p:spPr>
          <a:xfrm>
            <a:off x="6195261" y="1869248"/>
            <a:ext cx="2587846" cy="212623"/>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6" name="文本框 5"/>
          <p:cNvSpPr txBox="1"/>
          <p:nvPr>
            <p:custDataLst>
              <p:tags r:id="rId10"/>
            </p:custDataLst>
          </p:nvPr>
        </p:nvSpPr>
        <p:spPr>
          <a:xfrm>
            <a:off x="6349604" y="2290359"/>
            <a:ext cx="2280103" cy="3406519"/>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跨模态知识图谱的热点问题：如何实现不同模态知识之间的有效融合，如何解决跨模态知识推理中的不确定性问题等。</a:t>
            </a:r>
            <a:endParaRPr lang="zh-CN" altLang="en-US" sz="2000" spc="200" dirty="0">
              <a:solidFill>
                <a:schemeClr val="dk1"/>
              </a:solidFill>
              <a:uFillTx/>
              <a:latin typeface="+mn-ea"/>
              <a:sym typeface="+mn-ea"/>
            </a:endParaRPr>
          </a:p>
        </p:txBody>
      </p:sp>
      <p:sp>
        <p:nvSpPr>
          <p:cNvPr id="9" name="圆角矩形 8"/>
          <p:cNvSpPr/>
          <p:nvPr>
            <p:custDataLst>
              <p:tags r:id="rId11"/>
            </p:custDataLst>
          </p:nvPr>
        </p:nvSpPr>
        <p:spPr>
          <a:xfrm>
            <a:off x="8984880" y="1869248"/>
            <a:ext cx="2592742" cy="4001370"/>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10" name="圆角矩形 9"/>
          <p:cNvSpPr/>
          <p:nvPr>
            <p:custDataLst>
              <p:tags r:id="rId12"/>
            </p:custDataLst>
          </p:nvPr>
        </p:nvSpPr>
        <p:spPr>
          <a:xfrm>
            <a:off x="8987421" y="1869248"/>
            <a:ext cx="2587846" cy="212623"/>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11" name="文本框 10"/>
          <p:cNvSpPr txBox="1"/>
          <p:nvPr>
            <p:custDataLst>
              <p:tags r:id="rId13"/>
            </p:custDataLst>
          </p:nvPr>
        </p:nvSpPr>
        <p:spPr>
          <a:xfrm>
            <a:off x="9141764" y="2290359"/>
            <a:ext cx="2280103" cy="3406519"/>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跨模态知识图谱的应用场景：包括智能问答、智能搜索、智能推荐等。</a:t>
            </a:r>
            <a:endParaRPr lang="zh-CN" altLang="en-US" sz="2000" spc="200" dirty="0">
              <a:solidFill>
                <a:schemeClr val="dk1"/>
              </a:solidFill>
              <a:uFillTx/>
              <a:latin typeface="+mn-ea"/>
              <a:sym typeface="+mn-ea"/>
            </a:endParaRPr>
          </a:p>
        </p:txBody>
      </p:sp>
    </p:spTree>
    <p:custDataLst>
      <p:tags r:id="rId1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知识图谱推理</a:t>
            </a:r>
            <a:endParaRPr lang="zh-CN" altLang="en-US" dirty="0">
              <a:solidFill>
                <a:schemeClr val="accent4"/>
              </a:solidFill>
              <a:sym typeface="+mn-ea"/>
            </a:endParaRPr>
          </a:p>
        </p:txBody>
      </p:sp>
      <p:sp>
        <p:nvSpPr>
          <p:cNvPr id="27" name="圆角矩形 26"/>
          <p:cNvSpPr/>
          <p:nvPr>
            <p:custDataLst>
              <p:tags r:id="rId2"/>
            </p:custDataLst>
          </p:nvPr>
        </p:nvSpPr>
        <p:spPr>
          <a:xfrm>
            <a:off x="608400" y="1863920"/>
            <a:ext cx="1993483" cy="4011510"/>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29" name="圆角矩形 28"/>
          <p:cNvSpPr/>
          <p:nvPr>
            <p:custDataLst>
              <p:tags r:id="rId3"/>
            </p:custDataLst>
          </p:nvPr>
        </p:nvSpPr>
        <p:spPr>
          <a:xfrm>
            <a:off x="610944" y="1863920"/>
            <a:ext cx="1989277" cy="2131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30000"/>
          </a:bodyPr>
          <a:p>
            <a:pPr lvl="0" algn="ctr">
              <a:buClrTx/>
              <a:buSzTx/>
              <a:buFontTx/>
            </a:pPr>
            <a:endParaRPr lang="zh-CN" altLang="en-US">
              <a:solidFill>
                <a:schemeClr val="lt1"/>
              </a:solidFill>
              <a:effectLst/>
              <a:latin typeface="+mn-ea"/>
              <a:sym typeface="+mn-ea"/>
            </a:endParaRPr>
          </a:p>
        </p:txBody>
      </p:sp>
      <p:sp>
        <p:nvSpPr>
          <p:cNvPr id="32" name="文本框 31"/>
          <p:cNvSpPr txBox="1"/>
          <p:nvPr>
            <p:custDataLst>
              <p:tags r:id="rId4"/>
            </p:custDataLst>
          </p:nvPr>
        </p:nvSpPr>
        <p:spPr>
          <a:xfrm>
            <a:off x="692994" y="2285616"/>
            <a:ext cx="1825900" cy="3454983"/>
          </a:xfrm>
          <a:prstGeom prst="rect">
            <a:avLst/>
          </a:prstGeom>
          <a:noFill/>
        </p:spPr>
        <p:txBody>
          <a:bodyPr wrap="square" rtlCol="0" anchor="t" anchorCtr="0">
            <a:normAutofit/>
          </a:bodyPr>
          <a:p>
            <a:pPr algn="just" fontAlgn="auto">
              <a:lnSpc>
                <a:spcPct val="120000"/>
              </a:lnSpc>
            </a:pPr>
            <a:r>
              <a:rPr lang="zh-CN" altLang="en-US" sz="2000" spc="200" dirty="0">
                <a:solidFill>
                  <a:schemeClr val="dk1"/>
                </a:solidFill>
                <a:uFillTx/>
                <a:latin typeface="+mn-ea"/>
                <a:sym typeface="+mn-ea"/>
              </a:rPr>
              <a:t>基于规则的推理：利用预定义的规则进行推理</a:t>
            </a:r>
            <a:endParaRPr lang="zh-CN" altLang="en-US" sz="2000" spc="200" dirty="0">
              <a:solidFill>
                <a:schemeClr val="dk1"/>
              </a:solidFill>
              <a:uFillTx/>
              <a:latin typeface="+mn-ea"/>
              <a:sym typeface="+mn-ea"/>
            </a:endParaRPr>
          </a:p>
        </p:txBody>
      </p:sp>
      <p:sp>
        <p:nvSpPr>
          <p:cNvPr id="30" name="圆角矩形 29"/>
          <p:cNvSpPr/>
          <p:nvPr>
            <p:custDataLst>
              <p:tags r:id="rId5"/>
            </p:custDataLst>
          </p:nvPr>
        </p:nvSpPr>
        <p:spPr>
          <a:xfrm>
            <a:off x="2852360" y="1863920"/>
            <a:ext cx="1993483" cy="4011510"/>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33" name="圆角矩形 32"/>
          <p:cNvSpPr/>
          <p:nvPr>
            <p:custDataLst>
              <p:tags r:id="rId6"/>
            </p:custDataLst>
          </p:nvPr>
        </p:nvSpPr>
        <p:spPr>
          <a:xfrm>
            <a:off x="2854904" y="1863920"/>
            <a:ext cx="1989277" cy="2131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35" name="文本框 34"/>
          <p:cNvSpPr txBox="1"/>
          <p:nvPr>
            <p:custDataLst>
              <p:tags r:id="rId7"/>
            </p:custDataLst>
          </p:nvPr>
        </p:nvSpPr>
        <p:spPr>
          <a:xfrm>
            <a:off x="2936954" y="2285616"/>
            <a:ext cx="1825900" cy="3456347"/>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基于统计的推理：利用概率模型进行推理</a:t>
            </a:r>
            <a:endParaRPr lang="zh-CN" altLang="en-US" sz="2000" spc="200" dirty="0">
              <a:solidFill>
                <a:schemeClr val="dk1"/>
              </a:solidFill>
              <a:uFillTx/>
              <a:latin typeface="+mn-ea"/>
              <a:sym typeface="+mn-ea"/>
            </a:endParaRPr>
          </a:p>
        </p:txBody>
      </p:sp>
      <p:sp>
        <p:nvSpPr>
          <p:cNvPr id="4" name="圆角矩形 3"/>
          <p:cNvSpPr/>
          <p:nvPr>
            <p:custDataLst>
              <p:tags r:id="rId8"/>
            </p:custDataLst>
          </p:nvPr>
        </p:nvSpPr>
        <p:spPr>
          <a:xfrm>
            <a:off x="5096320" y="1863920"/>
            <a:ext cx="1993483" cy="4011510"/>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5" name="圆角矩形 4"/>
          <p:cNvSpPr/>
          <p:nvPr>
            <p:custDataLst>
              <p:tags r:id="rId9"/>
            </p:custDataLst>
          </p:nvPr>
        </p:nvSpPr>
        <p:spPr>
          <a:xfrm>
            <a:off x="5098229" y="1863920"/>
            <a:ext cx="1989277" cy="2131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6" name="文本框 5"/>
          <p:cNvSpPr txBox="1"/>
          <p:nvPr>
            <p:custDataLst>
              <p:tags r:id="rId10"/>
            </p:custDataLst>
          </p:nvPr>
        </p:nvSpPr>
        <p:spPr>
          <a:xfrm>
            <a:off x="5180278" y="2285616"/>
            <a:ext cx="1825900" cy="3456347"/>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基于深度学习的推理：利用深度学习模型进行推理</a:t>
            </a:r>
            <a:endParaRPr lang="zh-CN" altLang="en-US" sz="2000" spc="200" dirty="0">
              <a:solidFill>
                <a:schemeClr val="dk1"/>
              </a:solidFill>
              <a:uFillTx/>
              <a:latin typeface="+mn-ea"/>
              <a:sym typeface="+mn-ea"/>
            </a:endParaRPr>
          </a:p>
        </p:txBody>
      </p:sp>
      <p:sp>
        <p:nvSpPr>
          <p:cNvPr id="9" name="圆角矩形 8"/>
          <p:cNvSpPr/>
          <p:nvPr>
            <p:custDataLst>
              <p:tags r:id="rId11"/>
            </p:custDataLst>
          </p:nvPr>
        </p:nvSpPr>
        <p:spPr>
          <a:xfrm>
            <a:off x="7340281" y="1863920"/>
            <a:ext cx="1993483" cy="4011510"/>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10" name="圆角矩形 9"/>
          <p:cNvSpPr/>
          <p:nvPr>
            <p:custDataLst>
              <p:tags r:id="rId12"/>
            </p:custDataLst>
          </p:nvPr>
        </p:nvSpPr>
        <p:spPr>
          <a:xfrm>
            <a:off x="7342189" y="1863920"/>
            <a:ext cx="1989277" cy="2131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11" name="文本框 10"/>
          <p:cNvSpPr txBox="1"/>
          <p:nvPr>
            <p:custDataLst>
              <p:tags r:id="rId13"/>
            </p:custDataLst>
          </p:nvPr>
        </p:nvSpPr>
        <p:spPr>
          <a:xfrm>
            <a:off x="7424238" y="2285616"/>
            <a:ext cx="1825900" cy="3456347"/>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混合推理：结合多种推理方法进行推理</a:t>
            </a:r>
            <a:endParaRPr lang="zh-CN" altLang="en-US" sz="2000" spc="200" dirty="0">
              <a:solidFill>
                <a:schemeClr val="dk1"/>
              </a:solidFill>
              <a:uFillTx/>
              <a:latin typeface="+mn-ea"/>
              <a:sym typeface="+mn-ea"/>
            </a:endParaRPr>
          </a:p>
        </p:txBody>
      </p:sp>
      <p:sp>
        <p:nvSpPr>
          <p:cNvPr id="7" name="圆角矩形 6"/>
          <p:cNvSpPr/>
          <p:nvPr>
            <p:custDataLst>
              <p:tags r:id="rId14"/>
            </p:custDataLst>
          </p:nvPr>
        </p:nvSpPr>
        <p:spPr>
          <a:xfrm>
            <a:off x="9584241" y="1865192"/>
            <a:ext cx="1993483" cy="4011510"/>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8" name="圆角矩形 7"/>
          <p:cNvSpPr/>
          <p:nvPr>
            <p:custDataLst>
              <p:tags r:id="rId15"/>
            </p:custDataLst>
          </p:nvPr>
        </p:nvSpPr>
        <p:spPr>
          <a:xfrm>
            <a:off x="9586149" y="1865192"/>
            <a:ext cx="1989277" cy="2131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12" name="文本框 11"/>
          <p:cNvSpPr txBox="1"/>
          <p:nvPr>
            <p:custDataLst>
              <p:tags r:id="rId16"/>
            </p:custDataLst>
          </p:nvPr>
        </p:nvSpPr>
        <p:spPr>
          <a:xfrm>
            <a:off x="9668199" y="2287525"/>
            <a:ext cx="1825900" cy="3456347"/>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推理应用：在问答系统、推荐系统、搜索引擎等领域的应用</a:t>
            </a:r>
            <a:endParaRPr lang="zh-CN" altLang="en-US" sz="2000" spc="200" dirty="0">
              <a:solidFill>
                <a:schemeClr val="dk1"/>
              </a:solidFill>
              <a:uFillTx/>
              <a:latin typeface="+mn-ea"/>
              <a:sym typeface="+mn-ea"/>
            </a:endParaRPr>
          </a:p>
        </p:txBody>
      </p:sp>
    </p:spTree>
    <p:custDataLst>
      <p:tags r:id="rId1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开放领域知识图谱构建</a:t>
            </a:r>
            <a:endParaRPr lang="zh-CN" altLang="en-US" dirty="0">
              <a:solidFill>
                <a:schemeClr val="accent4"/>
              </a:solidFill>
              <a:sym typeface="+mn-ea"/>
            </a:endParaRPr>
          </a:p>
        </p:txBody>
      </p:sp>
      <p:sp>
        <p:nvSpPr>
          <p:cNvPr id="31" name="五边形 30"/>
          <p:cNvSpPr/>
          <p:nvPr>
            <p:custDataLst>
              <p:tags r:id="rId2"/>
            </p:custDataLst>
          </p:nvPr>
        </p:nvSpPr>
        <p:spPr>
          <a:xfrm>
            <a:off x="608400" y="3293207"/>
            <a:ext cx="2907318" cy="1181787"/>
          </a:xfrm>
          <a:prstGeom prst="homePlate">
            <a:avLst/>
          </a:prstGeom>
          <a:solidFill>
            <a:schemeClr val="accent1"/>
          </a:solidFill>
          <a:ln>
            <a:noFill/>
          </a:ln>
          <a:effectLst>
            <a:outerShdw blurRad="50800" dist="38100" algn="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zh-CN" altLang="en-US" sz="2000" b="1">
                <a:solidFill>
                  <a:schemeClr val="lt1"/>
                </a:solidFill>
                <a:latin typeface="+mj-ea"/>
                <a:ea typeface="+mj-ea"/>
                <a:sym typeface="+mn-ea"/>
              </a:rPr>
              <a:t>添加标题</a:t>
            </a:r>
            <a:endParaRPr lang="zh-CN" altLang="en-US" sz="2000" b="1">
              <a:solidFill>
                <a:schemeClr val="lt1"/>
              </a:solidFill>
              <a:latin typeface="+mj-ea"/>
              <a:ea typeface="+mj-ea"/>
              <a:sym typeface="+mn-ea"/>
            </a:endParaRPr>
          </a:p>
        </p:txBody>
      </p:sp>
      <p:sp>
        <p:nvSpPr>
          <p:cNvPr id="37" name="燕尾形 36"/>
          <p:cNvSpPr/>
          <p:nvPr>
            <p:custDataLst>
              <p:tags r:id="rId3"/>
            </p:custDataLst>
          </p:nvPr>
        </p:nvSpPr>
        <p:spPr>
          <a:xfrm>
            <a:off x="3220492" y="3293207"/>
            <a:ext cx="2907318" cy="1181787"/>
          </a:xfrm>
          <a:prstGeom prst="chevron">
            <a:avLst/>
          </a:prstGeom>
          <a:solidFill>
            <a:schemeClr val="accent2"/>
          </a:solidFill>
          <a:ln>
            <a:noFill/>
          </a:ln>
          <a:effectLst>
            <a:outerShdw blurRad="50800" dist="38100" algn="l"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215900" rIns="0" rtlCol="0" anchor="ctr">
            <a:normAutofit/>
          </a:bodyPr>
          <a:p>
            <a:pPr algn="ctr"/>
            <a:r>
              <a:rPr lang="zh-CN" altLang="en-US" sz="2000" b="1">
                <a:solidFill>
                  <a:schemeClr val="lt1"/>
                </a:solidFill>
                <a:latin typeface="+mj-ea"/>
                <a:ea typeface="+mj-ea"/>
                <a:sym typeface="+mn-ea"/>
              </a:rPr>
              <a:t>添加标题</a:t>
            </a:r>
            <a:endParaRPr lang="zh-CN" altLang="en-US" sz="2000" b="1">
              <a:solidFill>
                <a:schemeClr val="lt1"/>
              </a:solidFill>
              <a:latin typeface="+mj-ea"/>
              <a:ea typeface="+mj-ea"/>
              <a:sym typeface="+mn-ea"/>
            </a:endParaRPr>
          </a:p>
        </p:txBody>
      </p:sp>
      <p:sp>
        <p:nvSpPr>
          <p:cNvPr id="38" name="燕尾形 37"/>
          <p:cNvSpPr/>
          <p:nvPr>
            <p:custDataLst>
              <p:tags r:id="rId4"/>
            </p:custDataLst>
          </p:nvPr>
        </p:nvSpPr>
        <p:spPr>
          <a:xfrm>
            <a:off x="8444676" y="3293207"/>
            <a:ext cx="2907318" cy="1181787"/>
          </a:xfrm>
          <a:prstGeom prst="chevron">
            <a:avLst/>
          </a:prstGeom>
          <a:solidFill>
            <a:schemeClr val="accent4"/>
          </a:solidFill>
          <a:ln>
            <a:noFill/>
          </a:ln>
          <a:effectLst>
            <a:outerShdw blurRad="50800" dist="38100" algn="l"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215900" rIns="0" rtlCol="0" anchor="ctr">
            <a:normAutofit/>
          </a:bodyPr>
          <a:p>
            <a:pPr algn="ctr"/>
            <a:r>
              <a:rPr lang="zh-CN" altLang="en-US" sz="2000" b="1">
                <a:solidFill>
                  <a:schemeClr val="lt1"/>
                </a:solidFill>
                <a:latin typeface="+mj-ea"/>
                <a:ea typeface="+mj-ea"/>
                <a:sym typeface="+mn-ea"/>
              </a:rPr>
              <a:t>添加标题</a:t>
            </a:r>
            <a:endParaRPr lang="zh-CN" altLang="en-US" sz="2000" b="1">
              <a:solidFill>
                <a:schemeClr val="lt1"/>
              </a:solidFill>
              <a:latin typeface="+mj-ea"/>
              <a:ea typeface="+mj-ea"/>
              <a:sym typeface="+mn-ea"/>
            </a:endParaRPr>
          </a:p>
        </p:txBody>
      </p:sp>
      <p:sp>
        <p:nvSpPr>
          <p:cNvPr id="39" name="燕尾形 38"/>
          <p:cNvSpPr/>
          <p:nvPr>
            <p:custDataLst>
              <p:tags r:id="rId5"/>
            </p:custDataLst>
          </p:nvPr>
        </p:nvSpPr>
        <p:spPr>
          <a:xfrm>
            <a:off x="5832584" y="3293207"/>
            <a:ext cx="2907318" cy="1181787"/>
          </a:xfrm>
          <a:prstGeom prst="chevron">
            <a:avLst/>
          </a:prstGeom>
          <a:solidFill>
            <a:schemeClr val="accent6"/>
          </a:solidFill>
          <a:ln>
            <a:noFill/>
          </a:ln>
          <a:effectLst>
            <a:outerShdw blurRad="50800" dist="38100" algn="l"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215900" rIns="0" rtlCol="0" anchor="ctr">
            <a:normAutofit/>
          </a:bodyPr>
          <a:p>
            <a:pPr algn="ctr"/>
            <a:r>
              <a:rPr lang="zh-CN" altLang="en-US" sz="2000" b="1">
                <a:solidFill>
                  <a:schemeClr val="lt1"/>
                </a:solidFill>
                <a:latin typeface="+mj-ea"/>
                <a:ea typeface="+mj-ea"/>
                <a:sym typeface="+mn-ea"/>
              </a:rPr>
              <a:t>添加标题</a:t>
            </a:r>
            <a:endParaRPr lang="zh-CN" altLang="en-US" sz="2000" b="1">
              <a:solidFill>
                <a:schemeClr val="lt1"/>
              </a:solidFill>
              <a:latin typeface="+mj-ea"/>
              <a:ea typeface="+mj-ea"/>
              <a:sym typeface="+mn-ea"/>
            </a:endParaRPr>
          </a:p>
        </p:txBody>
      </p:sp>
      <p:sp>
        <p:nvSpPr>
          <p:cNvPr id="4" name="文本框 3"/>
          <p:cNvSpPr txBox="1"/>
          <p:nvPr>
            <p:custDataLst>
              <p:tags r:id="rId6"/>
            </p:custDataLst>
          </p:nvPr>
        </p:nvSpPr>
        <p:spPr>
          <a:xfrm>
            <a:off x="3159684" y="4727038"/>
            <a:ext cx="3135568" cy="1373904"/>
          </a:xfrm>
          <a:prstGeom prst="rect">
            <a:avLst/>
          </a:prstGeom>
          <a:noFill/>
        </p:spPr>
        <p:txBody>
          <a:bodyPr wrap="square" lIns="0" rtlCol="0">
            <a:normAutofit/>
            <a:scene3d>
              <a:camera prst="orthographicFront"/>
              <a:lightRig rig="threePt" dir="t"/>
            </a:scene3d>
          </a:bodyPr>
          <a:p>
            <a:pPr algn="l" fontAlgn="auto">
              <a:lnSpc>
                <a:spcPct val="130000"/>
              </a:lnSpc>
              <a:spcAft>
                <a:spcPts val="1000"/>
              </a:spcAft>
            </a:pPr>
            <a:r>
              <a:rPr lang="zh-CN" altLang="en-US" sz="1400" spc="150">
                <a:solidFill>
                  <a:schemeClr val="dk1"/>
                </a:solidFill>
                <a:effectLst/>
                <a:uFillTx/>
                <a:latin typeface="+mn-ea"/>
                <a:sym typeface="+mn-ea"/>
              </a:rPr>
              <a:t>构建方法：基于知识抽取、知识融合、知识推理等技术</a:t>
            </a:r>
            <a:endParaRPr lang="zh-CN" altLang="en-US" sz="1400" spc="150">
              <a:solidFill>
                <a:schemeClr val="dk1"/>
              </a:solidFill>
              <a:effectLst/>
              <a:uFillTx/>
              <a:latin typeface="+mn-ea"/>
              <a:sym typeface="+mn-ea"/>
            </a:endParaRPr>
          </a:p>
        </p:txBody>
      </p:sp>
      <p:sp>
        <p:nvSpPr>
          <p:cNvPr id="7" name="文本框 6"/>
          <p:cNvSpPr txBox="1"/>
          <p:nvPr>
            <p:custDataLst>
              <p:tags r:id="rId7"/>
            </p:custDataLst>
          </p:nvPr>
        </p:nvSpPr>
        <p:spPr>
          <a:xfrm>
            <a:off x="608400" y="1639940"/>
            <a:ext cx="3135568" cy="1414443"/>
          </a:xfrm>
          <a:prstGeom prst="rect">
            <a:avLst/>
          </a:prstGeom>
          <a:noFill/>
        </p:spPr>
        <p:txBody>
          <a:bodyPr wrap="square" lIns="0" rtlCol="0">
            <a:normAutofit/>
            <a:scene3d>
              <a:camera prst="orthographicFront"/>
              <a:lightRig rig="threePt" dir="t"/>
            </a:scene3d>
          </a:bodyPr>
          <a:p>
            <a:pPr algn="l" fontAlgn="auto">
              <a:lnSpc>
                <a:spcPct val="130000"/>
              </a:lnSpc>
              <a:spcAft>
                <a:spcPts val="1000"/>
              </a:spcAft>
            </a:pPr>
            <a:r>
              <a:rPr lang="zh-CN" altLang="en-US" sz="1400" spc="150" dirty="0">
                <a:solidFill>
                  <a:schemeClr val="dk1"/>
                </a:solidFill>
                <a:effectLst/>
                <a:uFillTx/>
                <a:latin typeface="+mn-ea"/>
                <a:sym typeface="+mn-ea"/>
              </a:rPr>
              <a:t>开放领域知识图谱的特点：覆盖面广、数据量大、结构复杂</a:t>
            </a:r>
            <a:endParaRPr lang="zh-CN" altLang="en-US" sz="1400" spc="150" dirty="0">
              <a:solidFill>
                <a:schemeClr val="dk1"/>
              </a:solidFill>
              <a:effectLst/>
              <a:uFillTx/>
              <a:latin typeface="+mn-ea"/>
              <a:sym typeface="+mn-ea"/>
            </a:endParaRPr>
          </a:p>
        </p:txBody>
      </p:sp>
      <p:sp>
        <p:nvSpPr>
          <p:cNvPr id="8" name="文本框 7"/>
          <p:cNvSpPr txBox="1"/>
          <p:nvPr>
            <p:custDataLst>
              <p:tags r:id="rId8"/>
            </p:custDataLst>
          </p:nvPr>
        </p:nvSpPr>
        <p:spPr>
          <a:xfrm>
            <a:off x="5830821" y="1639940"/>
            <a:ext cx="3135568" cy="1414443"/>
          </a:xfrm>
          <a:prstGeom prst="rect">
            <a:avLst/>
          </a:prstGeom>
          <a:noFill/>
        </p:spPr>
        <p:txBody>
          <a:bodyPr wrap="square" lIns="0" rtlCol="0">
            <a:normAutofit/>
            <a:scene3d>
              <a:camera prst="orthographicFront"/>
              <a:lightRig rig="threePt" dir="t"/>
            </a:scene3d>
          </a:bodyPr>
          <a:p>
            <a:pPr algn="l" fontAlgn="auto">
              <a:lnSpc>
                <a:spcPct val="130000"/>
              </a:lnSpc>
              <a:spcAft>
                <a:spcPts val="1000"/>
              </a:spcAft>
            </a:pPr>
            <a:r>
              <a:rPr lang="zh-CN" altLang="en-US" sz="1400" spc="150">
                <a:solidFill>
                  <a:schemeClr val="dk1"/>
                </a:solidFill>
                <a:effectLst/>
                <a:uFillTx/>
                <a:latin typeface="+mn-ea"/>
                <a:sym typeface="+mn-ea"/>
              </a:rPr>
              <a:t>研究热点：知识表示学习、知识融合、知识推理、知识问答等</a:t>
            </a:r>
            <a:endParaRPr lang="zh-CN" altLang="en-US" sz="1400" spc="150">
              <a:solidFill>
                <a:schemeClr val="dk1"/>
              </a:solidFill>
              <a:effectLst/>
              <a:uFillTx/>
              <a:latin typeface="+mn-ea"/>
              <a:sym typeface="+mn-ea"/>
            </a:endParaRPr>
          </a:p>
        </p:txBody>
      </p:sp>
      <p:sp>
        <p:nvSpPr>
          <p:cNvPr id="9" name="文本框 8"/>
          <p:cNvSpPr txBox="1"/>
          <p:nvPr>
            <p:custDataLst>
              <p:tags r:id="rId9"/>
            </p:custDataLst>
          </p:nvPr>
        </p:nvSpPr>
        <p:spPr>
          <a:xfrm>
            <a:off x="8442032" y="4727038"/>
            <a:ext cx="3135568" cy="1373904"/>
          </a:xfrm>
          <a:prstGeom prst="rect">
            <a:avLst/>
          </a:prstGeom>
          <a:noFill/>
        </p:spPr>
        <p:txBody>
          <a:bodyPr wrap="square" lIns="0" rtlCol="0">
            <a:normAutofit/>
            <a:scene3d>
              <a:camera prst="orthographicFront"/>
              <a:lightRig rig="threePt" dir="t"/>
            </a:scene3d>
          </a:bodyPr>
          <a:p>
            <a:pPr algn="l" fontAlgn="auto">
              <a:lnSpc>
                <a:spcPct val="130000"/>
              </a:lnSpc>
              <a:spcAft>
                <a:spcPts val="1000"/>
              </a:spcAft>
            </a:pPr>
            <a:r>
              <a:rPr lang="zh-CN" altLang="en-US" sz="1400" spc="150">
                <a:solidFill>
                  <a:schemeClr val="dk1"/>
                </a:solidFill>
                <a:effectLst/>
                <a:uFillTx/>
                <a:latin typeface="+mn-ea"/>
                <a:sym typeface="+mn-ea"/>
              </a:rPr>
              <a:t>应用领域：搜索引擎、推荐系统、智能客服、智能医疗等</a:t>
            </a:r>
            <a:endParaRPr lang="zh-CN" altLang="en-US" sz="1400" spc="150">
              <a:solidFill>
                <a:schemeClr val="dk1"/>
              </a:solidFill>
              <a:effectLst/>
              <a:uFillTx/>
              <a:latin typeface="+mn-ea"/>
              <a:sym typeface="+mn-ea"/>
            </a:endParaRPr>
          </a:p>
        </p:txBody>
      </p:sp>
    </p:spTree>
    <p:custDataLst>
      <p:tags r:id="rId10"/>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可解释性和不确定性建模</a:t>
            </a:r>
            <a:endParaRPr lang="zh-CN" altLang="en-US" dirty="0">
              <a:solidFill>
                <a:schemeClr val="accent4"/>
              </a:solidFill>
              <a:sym typeface="+mn-ea"/>
            </a:endParaRPr>
          </a:p>
        </p:txBody>
      </p:sp>
      <p:sp>
        <p:nvSpPr>
          <p:cNvPr id="4" name="圆角矩形 3"/>
          <p:cNvSpPr/>
          <p:nvPr>
            <p:custDataLst>
              <p:tags r:id="rId2"/>
            </p:custDataLst>
          </p:nvPr>
        </p:nvSpPr>
        <p:spPr>
          <a:xfrm rot="16200000">
            <a:off x="5702559" y="-2340097"/>
            <a:ext cx="780882" cy="10431375"/>
          </a:xfrm>
          <a:prstGeom prst="roundRect">
            <a:avLst>
              <a:gd name="adj" fmla="val 0"/>
            </a:avLst>
          </a:prstGeom>
          <a:solidFill>
            <a:schemeClr val="lt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dk1"/>
              </a:solidFill>
              <a:latin typeface="+mn-ea"/>
              <a:sym typeface="+mn-ea"/>
            </a:endParaRPr>
          </a:p>
        </p:txBody>
      </p:sp>
      <p:sp>
        <p:nvSpPr>
          <p:cNvPr id="5" name="圆角矩形 4"/>
          <p:cNvSpPr/>
          <p:nvPr>
            <p:custDataLst>
              <p:tags r:id="rId3"/>
            </p:custDataLst>
          </p:nvPr>
        </p:nvSpPr>
        <p:spPr>
          <a:xfrm rot="16200000">
            <a:off x="556454" y="2806651"/>
            <a:ext cx="779596" cy="137673"/>
          </a:xfrm>
          <a:prstGeom prst="roundRect">
            <a:avLst>
              <a:gd name="adj" fmla="val 7894"/>
            </a:avLst>
          </a:prstGeom>
          <a:solidFill>
            <a:schemeClr val="accent1"/>
          </a:soli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25000"/>
          </a:bodyPr>
          <a:lstStyle/>
          <a:p>
            <a:pPr lvl="0" algn="ctr">
              <a:lnSpc>
                <a:spcPct val="120000"/>
              </a:lnSpc>
              <a:buClrTx/>
              <a:buSzTx/>
              <a:buFontTx/>
            </a:pPr>
            <a:endParaRPr lang="zh-CN" altLang="en-US">
              <a:solidFill>
                <a:schemeClr val="dk1"/>
              </a:solidFill>
              <a:effectLst/>
              <a:latin typeface="+mn-ea"/>
              <a:sym typeface="+mn-ea"/>
            </a:endParaRPr>
          </a:p>
        </p:txBody>
      </p:sp>
      <p:sp>
        <p:nvSpPr>
          <p:cNvPr id="6" name="圆角矩形 5"/>
          <p:cNvSpPr/>
          <p:nvPr>
            <p:custDataLst>
              <p:tags r:id="rId4"/>
            </p:custDataLst>
          </p:nvPr>
        </p:nvSpPr>
        <p:spPr>
          <a:xfrm rot="16200000">
            <a:off x="5702559" y="-3334355"/>
            <a:ext cx="780882" cy="10430619"/>
          </a:xfrm>
          <a:prstGeom prst="roundRect">
            <a:avLst>
              <a:gd name="adj" fmla="val 0"/>
            </a:avLst>
          </a:prstGeom>
          <a:solidFill>
            <a:schemeClr val="lt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dk1"/>
              </a:solidFill>
              <a:latin typeface="+mn-ea"/>
              <a:sym typeface="+mn-ea"/>
            </a:endParaRPr>
          </a:p>
        </p:txBody>
      </p:sp>
      <p:sp>
        <p:nvSpPr>
          <p:cNvPr id="7" name="圆角矩形 6"/>
          <p:cNvSpPr/>
          <p:nvPr>
            <p:custDataLst>
              <p:tags r:id="rId5"/>
            </p:custDataLst>
          </p:nvPr>
        </p:nvSpPr>
        <p:spPr>
          <a:xfrm rot="16200000">
            <a:off x="556454" y="1811750"/>
            <a:ext cx="779596" cy="137673"/>
          </a:xfrm>
          <a:prstGeom prst="roundRect">
            <a:avLst>
              <a:gd name="adj" fmla="val 7894"/>
            </a:avLst>
          </a:prstGeom>
          <a:solidFill>
            <a:schemeClr val="accent1"/>
          </a:soli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a:bodyPr>
          <a:lstStyle/>
          <a:p>
            <a:pPr algn="ctr" fontAlgn="auto">
              <a:lnSpc>
                <a:spcPct val="120000"/>
              </a:lnSpc>
            </a:pPr>
            <a:endParaRPr lang="zh-CN" altLang="en-US">
              <a:solidFill>
                <a:schemeClr val="dk1"/>
              </a:solidFill>
              <a:effectLst/>
              <a:latin typeface="+mn-ea"/>
            </a:endParaRPr>
          </a:p>
        </p:txBody>
      </p:sp>
      <p:sp>
        <p:nvSpPr>
          <p:cNvPr id="12" name="圆角矩形 11"/>
          <p:cNvSpPr/>
          <p:nvPr>
            <p:custDataLst>
              <p:tags r:id="rId6"/>
            </p:custDataLst>
          </p:nvPr>
        </p:nvSpPr>
        <p:spPr>
          <a:xfrm rot="16200000">
            <a:off x="5702559" y="-350938"/>
            <a:ext cx="780882" cy="10431375"/>
          </a:xfrm>
          <a:prstGeom prst="roundRect">
            <a:avLst>
              <a:gd name="adj" fmla="val 0"/>
            </a:avLst>
          </a:prstGeom>
          <a:solidFill>
            <a:schemeClr val="lt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dk1"/>
              </a:solidFill>
              <a:latin typeface="+mn-ea"/>
              <a:sym typeface="+mn-ea"/>
            </a:endParaRPr>
          </a:p>
        </p:txBody>
      </p:sp>
      <p:sp>
        <p:nvSpPr>
          <p:cNvPr id="13" name="圆角矩形 12"/>
          <p:cNvSpPr/>
          <p:nvPr>
            <p:custDataLst>
              <p:tags r:id="rId7"/>
            </p:custDataLst>
          </p:nvPr>
        </p:nvSpPr>
        <p:spPr>
          <a:xfrm rot="16200000">
            <a:off x="556454" y="4795811"/>
            <a:ext cx="779596" cy="137673"/>
          </a:xfrm>
          <a:prstGeom prst="roundRect">
            <a:avLst>
              <a:gd name="adj" fmla="val 7894"/>
            </a:avLst>
          </a:prstGeom>
          <a:solidFill>
            <a:schemeClr val="accent1"/>
          </a:soli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25000"/>
          </a:bodyPr>
          <a:lstStyle/>
          <a:p>
            <a:pPr lvl="0" algn="ctr">
              <a:lnSpc>
                <a:spcPct val="120000"/>
              </a:lnSpc>
              <a:buClrTx/>
              <a:buSzTx/>
              <a:buFontTx/>
            </a:pPr>
            <a:endParaRPr lang="zh-CN" altLang="en-US">
              <a:solidFill>
                <a:schemeClr val="dk1"/>
              </a:solidFill>
              <a:effectLst/>
              <a:latin typeface="+mn-ea"/>
              <a:sym typeface="+mn-ea"/>
            </a:endParaRPr>
          </a:p>
        </p:txBody>
      </p:sp>
      <p:sp>
        <p:nvSpPr>
          <p:cNvPr id="10" name="圆角矩形 9"/>
          <p:cNvSpPr/>
          <p:nvPr>
            <p:custDataLst>
              <p:tags r:id="rId8"/>
            </p:custDataLst>
          </p:nvPr>
        </p:nvSpPr>
        <p:spPr>
          <a:xfrm rot="16200000">
            <a:off x="5702559" y="-1345196"/>
            <a:ext cx="780882" cy="10430619"/>
          </a:xfrm>
          <a:prstGeom prst="roundRect">
            <a:avLst>
              <a:gd name="adj" fmla="val 0"/>
            </a:avLst>
          </a:prstGeom>
          <a:solidFill>
            <a:schemeClr val="lt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dk1"/>
              </a:solidFill>
              <a:latin typeface="+mn-ea"/>
              <a:sym typeface="+mn-ea"/>
            </a:endParaRPr>
          </a:p>
        </p:txBody>
      </p:sp>
      <p:sp>
        <p:nvSpPr>
          <p:cNvPr id="11" name="圆角矩形 10"/>
          <p:cNvSpPr/>
          <p:nvPr>
            <p:custDataLst>
              <p:tags r:id="rId9"/>
            </p:custDataLst>
          </p:nvPr>
        </p:nvSpPr>
        <p:spPr>
          <a:xfrm rot="16200000">
            <a:off x="556454" y="3800910"/>
            <a:ext cx="779596" cy="137673"/>
          </a:xfrm>
          <a:prstGeom prst="roundRect">
            <a:avLst>
              <a:gd name="adj" fmla="val 7894"/>
            </a:avLst>
          </a:prstGeom>
          <a:solidFill>
            <a:schemeClr val="accent1"/>
          </a:soli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a:bodyPr>
          <a:lstStyle/>
          <a:p>
            <a:pPr algn="ctr" fontAlgn="auto">
              <a:lnSpc>
                <a:spcPct val="120000"/>
              </a:lnSpc>
            </a:pPr>
            <a:endParaRPr lang="zh-CN" altLang="en-US">
              <a:solidFill>
                <a:schemeClr val="dk1"/>
              </a:solidFill>
              <a:effectLst/>
              <a:latin typeface="+mn-ea"/>
            </a:endParaRPr>
          </a:p>
        </p:txBody>
      </p:sp>
      <p:sp>
        <p:nvSpPr>
          <p:cNvPr id="8" name="圆角矩形 7"/>
          <p:cNvSpPr/>
          <p:nvPr>
            <p:custDataLst>
              <p:tags r:id="rId10"/>
            </p:custDataLst>
          </p:nvPr>
        </p:nvSpPr>
        <p:spPr>
          <a:xfrm rot="16200000">
            <a:off x="5702559" y="642678"/>
            <a:ext cx="780882" cy="10431375"/>
          </a:xfrm>
          <a:prstGeom prst="roundRect">
            <a:avLst>
              <a:gd name="adj" fmla="val 0"/>
            </a:avLst>
          </a:prstGeom>
          <a:solidFill>
            <a:schemeClr val="lt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dk1"/>
              </a:solidFill>
              <a:latin typeface="+mn-ea"/>
              <a:sym typeface="+mn-ea"/>
            </a:endParaRPr>
          </a:p>
        </p:txBody>
      </p:sp>
      <p:sp>
        <p:nvSpPr>
          <p:cNvPr id="9" name="圆角矩形 8"/>
          <p:cNvSpPr/>
          <p:nvPr>
            <p:custDataLst>
              <p:tags r:id="rId11"/>
            </p:custDataLst>
          </p:nvPr>
        </p:nvSpPr>
        <p:spPr>
          <a:xfrm rot="16200000">
            <a:off x="556454" y="5789426"/>
            <a:ext cx="779596" cy="137673"/>
          </a:xfrm>
          <a:prstGeom prst="roundRect">
            <a:avLst>
              <a:gd name="adj" fmla="val 7894"/>
            </a:avLst>
          </a:prstGeom>
          <a:solidFill>
            <a:schemeClr val="accent1"/>
          </a:soli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25000"/>
          </a:bodyPr>
          <a:lstStyle/>
          <a:p>
            <a:pPr lvl="0" algn="ctr">
              <a:lnSpc>
                <a:spcPct val="120000"/>
              </a:lnSpc>
              <a:buClrTx/>
              <a:buSzTx/>
              <a:buFontTx/>
            </a:pPr>
            <a:endParaRPr lang="zh-CN" altLang="en-US">
              <a:solidFill>
                <a:schemeClr val="dk1"/>
              </a:solidFill>
              <a:effectLst/>
              <a:latin typeface="+mn-ea"/>
              <a:sym typeface="+mn-ea"/>
            </a:endParaRPr>
          </a:p>
        </p:txBody>
      </p:sp>
      <p:sp>
        <p:nvSpPr>
          <p:cNvPr id="15" name="文本框 14"/>
          <p:cNvSpPr txBox="1"/>
          <p:nvPr>
            <p:custDataLst>
              <p:tags r:id="rId12"/>
            </p:custDataLst>
          </p:nvPr>
        </p:nvSpPr>
        <p:spPr>
          <a:xfrm>
            <a:off x="1315483" y="5469361"/>
            <a:ext cx="9992637" cy="780239"/>
          </a:xfrm>
          <a:prstGeom prst="rect">
            <a:avLst/>
          </a:prstGeom>
        </p:spPr>
        <p:txBody>
          <a:bodyPr vert="horz" wrap="square" lIns="90000" tIns="46800" rIns="90000" bIns="46800" rtlCol="0" anchor="ctr" anchorCtr="0">
            <a:normAutofit/>
          </a:bodyPr>
          <a:lstStyle>
            <a:defPPr>
              <a:defRPr lang="zh-CN"/>
            </a:defPPr>
            <a:lvl1pPr fontAlgn="auto">
              <a:lnSpc>
                <a:spcPct val="120000"/>
              </a:lnSpc>
              <a:spcBef>
                <a:spcPct val="0"/>
              </a:spcBef>
              <a:buNone/>
              <a:defRPr sz="1600" b="0" u="none" strike="noStrike" cap="none" spc="200" normalizeH="0" baseline="0">
                <a:uFillTx/>
                <a:latin typeface="Arial" panose="020B0604020202020204" pitchFamily="34" charset="0"/>
                <a:ea typeface="微软雅黑" panose="020B0503020204020204" charset="-122"/>
                <a:cs typeface="+mj-cs"/>
              </a:defRPr>
            </a:lvl1pPr>
          </a:lstStyle>
          <a:p>
            <a:r>
              <a:rPr lang="zh-CN" altLang="en-US" sz="2000" dirty="0">
                <a:solidFill>
                  <a:schemeClr val="dk1"/>
                </a:solidFill>
                <a:latin typeface="+mn-ea"/>
                <a:ea typeface="+mn-ea"/>
              </a:rPr>
              <a:t>知识更新：研究如何实时更新知识图谱中的知识，以保持其时效性和准确性</a:t>
            </a:r>
            <a:endParaRPr lang="zh-CN" altLang="en-US" sz="2000" dirty="0">
              <a:solidFill>
                <a:schemeClr val="dk1"/>
              </a:solidFill>
              <a:latin typeface="+mn-ea"/>
              <a:ea typeface="+mn-ea"/>
            </a:endParaRPr>
          </a:p>
        </p:txBody>
      </p:sp>
      <p:sp>
        <p:nvSpPr>
          <p:cNvPr id="16" name="文本框 15"/>
          <p:cNvSpPr txBox="1"/>
          <p:nvPr>
            <p:custDataLst>
              <p:tags r:id="rId13"/>
            </p:custDataLst>
          </p:nvPr>
        </p:nvSpPr>
        <p:spPr>
          <a:xfrm>
            <a:off x="1316126" y="3479559"/>
            <a:ext cx="9992637" cy="780882"/>
          </a:xfrm>
          <a:prstGeom prst="rect">
            <a:avLst/>
          </a:prstGeom>
        </p:spPr>
        <p:txBody>
          <a:bodyPr vert="horz" wrap="square" lIns="90000" tIns="46800" rIns="0" bIns="46800" rtlCol="0" anchor="ctr" anchorCtr="0">
            <a:normAutofit/>
          </a:bodyPr>
          <a:lstStyle>
            <a:defPPr>
              <a:defRPr lang="zh-CN"/>
            </a:defPPr>
            <a:lvl1pPr fontAlgn="auto">
              <a:lnSpc>
                <a:spcPct val="120000"/>
              </a:lnSpc>
              <a:spcBef>
                <a:spcPct val="0"/>
              </a:spcBef>
              <a:buNone/>
              <a:defRPr sz="1600" b="0" u="none" strike="noStrike" cap="none" spc="200" normalizeH="0" baseline="0">
                <a:uFillTx/>
                <a:latin typeface="Arial" panose="020B0604020202020204" pitchFamily="34" charset="0"/>
                <a:ea typeface="微软雅黑" panose="020B0503020204020204" charset="-122"/>
                <a:cs typeface="+mj-cs"/>
              </a:defRPr>
            </a:lvl1pPr>
          </a:lstStyle>
          <a:p>
            <a:r>
              <a:rPr lang="zh-CN" altLang="en-US" sz="2000" dirty="0">
                <a:solidFill>
                  <a:schemeClr val="dk1"/>
                </a:solidFill>
                <a:latin typeface="+mn-ea"/>
                <a:ea typeface="+mn-ea"/>
              </a:rPr>
              <a:t>知识推理：研究如何利用知识图谱进行推理和决策</a:t>
            </a:r>
            <a:endParaRPr lang="zh-CN" altLang="en-US" sz="2000" dirty="0">
              <a:solidFill>
                <a:schemeClr val="dk1"/>
              </a:solidFill>
              <a:latin typeface="+mn-ea"/>
              <a:ea typeface="+mn-ea"/>
            </a:endParaRPr>
          </a:p>
        </p:txBody>
      </p:sp>
      <p:sp>
        <p:nvSpPr>
          <p:cNvPr id="17" name="文本框 16"/>
          <p:cNvSpPr txBox="1"/>
          <p:nvPr>
            <p:custDataLst>
              <p:tags r:id="rId14"/>
            </p:custDataLst>
          </p:nvPr>
        </p:nvSpPr>
        <p:spPr>
          <a:xfrm>
            <a:off x="1315483" y="4475103"/>
            <a:ext cx="9992637" cy="780239"/>
          </a:xfrm>
          <a:prstGeom prst="rect">
            <a:avLst/>
          </a:prstGeom>
        </p:spPr>
        <p:txBody>
          <a:bodyPr vert="horz" wrap="square" lIns="90000" tIns="46800" rIns="90000" bIns="46800" rtlCol="0" anchor="ctr" anchorCtr="0">
            <a:normAutofit/>
          </a:bodyPr>
          <a:lstStyle>
            <a:defPPr>
              <a:defRPr lang="zh-CN"/>
            </a:defPPr>
            <a:lvl1pPr fontAlgn="auto">
              <a:lnSpc>
                <a:spcPct val="120000"/>
              </a:lnSpc>
              <a:spcBef>
                <a:spcPct val="0"/>
              </a:spcBef>
              <a:buNone/>
              <a:defRPr sz="1600" b="0" u="none" strike="noStrike" cap="none" spc="200" normalizeH="0" baseline="0">
                <a:uFillTx/>
                <a:latin typeface="Arial" panose="020B0604020202020204" pitchFamily="34" charset="0"/>
                <a:ea typeface="微软雅黑" panose="020B0503020204020204" charset="-122"/>
                <a:cs typeface="+mj-cs"/>
              </a:defRPr>
            </a:lvl1pPr>
          </a:lstStyle>
          <a:p>
            <a:r>
              <a:rPr lang="zh-CN" altLang="en-US" sz="2000" dirty="0">
                <a:solidFill>
                  <a:schemeClr val="dk1"/>
                </a:solidFill>
                <a:latin typeface="+mn-ea"/>
                <a:ea typeface="+mn-ea"/>
              </a:rPr>
              <a:t>知识融合：研究如何将不同来源的知识融合成一个统一的知识图谱</a:t>
            </a:r>
            <a:endParaRPr lang="zh-CN" altLang="en-US" sz="2000" dirty="0">
              <a:solidFill>
                <a:schemeClr val="dk1"/>
              </a:solidFill>
              <a:latin typeface="+mn-ea"/>
              <a:ea typeface="+mn-ea"/>
            </a:endParaRPr>
          </a:p>
        </p:txBody>
      </p:sp>
      <p:sp>
        <p:nvSpPr>
          <p:cNvPr id="18" name="文本框 17"/>
          <p:cNvSpPr txBox="1"/>
          <p:nvPr>
            <p:custDataLst>
              <p:tags r:id="rId15"/>
            </p:custDataLst>
          </p:nvPr>
        </p:nvSpPr>
        <p:spPr>
          <a:xfrm>
            <a:off x="1316126" y="1490400"/>
            <a:ext cx="9992637" cy="780882"/>
          </a:xfrm>
          <a:prstGeom prst="rect">
            <a:avLst/>
          </a:prstGeom>
        </p:spPr>
        <p:txBody>
          <a:bodyPr vert="horz" wrap="square" lIns="90000" tIns="46800" rIns="0" bIns="46800" rtlCol="0" anchor="ctr" anchorCtr="0">
            <a:normAutofit/>
          </a:bodyPr>
          <a:lstStyle>
            <a:defPPr>
              <a:defRPr lang="zh-CN"/>
            </a:defPPr>
            <a:lvl1pPr fontAlgn="auto">
              <a:lnSpc>
                <a:spcPct val="120000"/>
              </a:lnSpc>
              <a:spcBef>
                <a:spcPct val="0"/>
              </a:spcBef>
              <a:buNone/>
              <a:defRPr sz="1600" b="0" u="none" strike="noStrike" cap="none" spc="200" normalizeH="0" baseline="0">
                <a:uFillTx/>
                <a:latin typeface="Arial" panose="020B0604020202020204" pitchFamily="34" charset="0"/>
                <a:ea typeface="微软雅黑" panose="020B0503020204020204" charset="-122"/>
                <a:cs typeface="+mj-cs"/>
              </a:defRPr>
            </a:lvl1pPr>
          </a:lstStyle>
          <a:p>
            <a:r>
              <a:rPr lang="zh-CN" altLang="en-US" sz="2000" dirty="0">
                <a:solidFill>
                  <a:schemeClr val="dk1"/>
                </a:solidFill>
                <a:latin typeface="+mn-ea"/>
                <a:ea typeface="+mn-ea"/>
              </a:rPr>
              <a:t>可解释性：研究如何使知识图谱中的知识更容易被人类理解和解释</a:t>
            </a:r>
            <a:endParaRPr lang="zh-CN" altLang="en-US" sz="2000" dirty="0">
              <a:solidFill>
                <a:schemeClr val="dk1"/>
              </a:solidFill>
              <a:latin typeface="+mn-ea"/>
              <a:ea typeface="+mn-ea"/>
            </a:endParaRPr>
          </a:p>
        </p:txBody>
      </p:sp>
      <p:sp>
        <p:nvSpPr>
          <p:cNvPr id="19" name="文本框 18"/>
          <p:cNvSpPr txBox="1"/>
          <p:nvPr>
            <p:custDataLst>
              <p:tags r:id="rId16"/>
            </p:custDataLst>
          </p:nvPr>
        </p:nvSpPr>
        <p:spPr>
          <a:xfrm>
            <a:off x="1315483" y="2485944"/>
            <a:ext cx="9992637" cy="780239"/>
          </a:xfrm>
          <a:prstGeom prst="rect">
            <a:avLst/>
          </a:prstGeom>
        </p:spPr>
        <p:txBody>
          <a:bodyPr vert="horz" wrap="square" lIns="90000" tIns="46800" rIns="90000" bIns="46800" rtlCol="0" anchor="ctr" anchorCtr="0">
            <a:normAutofit/>
          </a:bodyPr>
          <a:lstStyle>
            <a:defPPr>
              <a:defRPr lang="zh-CN"/>
            </a:defPPr>
            <a:lvl1pPr fontAlgn="auto">
              <a:lnSpc>
                <a:spcPct val="120000"/>
              </a:lnSpc>
              <a:spcBef>
                <a:spcPct val="0"/>
              </a:spcBef>
              <a:buNone/>
              <a:defRPr sz="1600" b="0" u="none" strike="noStrike" cap="none" spc="200" normalizeH="0" baseline="0">
                <a:uFillTx/>
                <a:latin typeface="Arial" panose="020B0604020202020204" pitchFamily="34" charset="0"/>
                <a:ea typeface="微软雅黑" panose="020B0503020204020204" charset="-122"/>
                <a:cs typeface="+mj-cs"/>
              </a:defRPr>
            </a:lvl1pPr>
          </a:lstStyle>
          <a:p>
            <a:r>
              <a:rPr lang="zh-CN" altLang="en-US" sz="2000" dirty="0">
                <a:solidFill>
                  <a:schemeClr val="dk1"/>
                </a:solidFill>
                <a:latin typeface="+mn-ea"/>
                <a:ea typeface="+mn-ea"/>
              </a:rPr>
              <a:t>不确定性建模：研究如何表示和处理知识图谱中的不确定性信息</a:t>
            </a:r>
            <a:endParaRPr lang="zh-CN" altLang="en-US" sz="2000" dirty="0">
              <a:solidFill>
                <a:schemeClr val="dk1"/>
              </a:solidFill>
              <a:latin typeface="+mn-ea"/>
              <a:ea typeface="+mn-ea"/>
            </a:endParaRPr>
          </a:p>
        </p:txBody>
      </p:sp>
    </p:spTree>
    <p:custDataLst>
      <p:tags r:id="rId1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多语言知识图谱</a:t>
            </a:r>
            <a:endParaRPr lang="zh-CN" altLang="en-US" dirty="0">
              <a:solidFill>
                <a:schemeClr val="accent4"/>
              </a:solidFill>
              <a:sym typeface="+mn-ea"/>
            </a:endParaRPr>
          </a:p>
        </p:txBody>
      </p:sp>
      <p:sp>
        <p:nvSpPr>
          <p:cNvPr id="4" name="圆角矩形 3"/>
          <p:cNvSpPr/>
          <p:nvPr>
            <p:custDataLst>
              <p:tags r:id="rId2"/>
            </p:custDataLst>
          </p:nvPr>
        </p:nvSpPr>
        <p:spPr>
          <a:xfrm rot="16200000">
            <a:off x="5702559" y="-2340097"/>
            <a:ext cx="780882" cy="10431375"/>
          </a:xfrm>
          <a:prstGeom prst="roundRect">
            <a:avLst>
              <a:gd name="adj" fmla="val 0"/>
            </a:avLst>
          </a:prstGeom>
          <a:solidFill>
            <a:schemeClr val="lt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dk1"/>
              </a:solidFill>
              <a:latin typeface="+mn-ea"/>
              <a:sym typeface="+mn-ea"/>
            </a:endParaRPr>
          </a:p>
        </p:txBody>
      </p:sp>
      <p:sp>
        <p:nvSpPr>
          <p:cNvPr id="5" name="圆角矩形 4"/>
          <p:cNvSpPr/>
          <p:nvPr>
            <p:custDataLst>
              <p:tags r:id="rId3"/>
            </p:custDataLst>
          </p:nvPr>
        </p:nvSpPr>
        <p:spPr>
          <a:xfrm rot="16200000">
            <a:off x="556454" y="2806651"/>
            <a:ext cx="779596" cy="137673"/>
          </a:xfrm>
          <a:prstGeom prst="roundRect">
            <a:avLst>
              <a:gd name="adj" fmla="val 7894"/>
            </a:avLst>
          </a:prstGeom>
          <a:solidFill>
            <a:schemeClr val="accent1"/>
          </a:soli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25000"/>
          </a:bodyPr>
          <a:lstStyle/>
          <a:p>
            <a:pPr lvl="0" algn="ctr">
              <a:lnSpc>
                <a:spcPct val="120000"/>
              </a:lnSpc>
              <a:buClrTx/>
              <a:buSzTx/>
              <a:buFontTx/>
            </a:pPr>
            <a:endParaRPr lang="zh-CN" altLang="en-US">
              <a:solidFill>
                <a:schemeClr val="dk1"/>
              </a:solidFill>
              <a:effectLst/>
              <a:latin typeface="+mn-ea"/>
              <a:sym typeface="+mn-ea"/>
            </a:endParaRPr>
          </a:p>
        </p:txBody>
      </p:sp>
      <p:sp>
        <p:nvSpPr>
          <p:cNvPr id="6" name="圆角矩形 5"/>
          <p:cNvSpPr/>
          <p:nvPr>
            <p:custDataLst>
              <p:tags r:id="rId4"/>
            </p:custDataLst>
          </p:nvPr>
        </p:nvSpPr>
        <p:spPr>
          <a:xfrm rot="16200000">
            <a:off x="5702559" y="-3334355"/>
            <a:ext cx="780882" cy="10430619"/>
          </a:xfrm>
          <a:prstGeom prst="roundRect">
            <a:avLst>
              <a:gd name="adj" fmla="val 0"/>
            </a:avLst>
          </a:prstGeom>
          <a:solidFill>
            <a:schemeClr val="lt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dk1"/>
              </a:solidFill>
              <a:latin typeface="+mn-ea"/>
              <a:sym typeface="+mn-ea"/>
            </a:endParaRPr>
          </a:p>
        </p:txBody>
      </p:sp>
      <p:sp>
        <p:nvSpPr>
          <p:cNvPr id="7" name="圆角矩形 6"/>
          <p:cNvSpPr/>
          <p:nvPr>
            <p:custDataLst>
              <p:tags r:id="rId5"/>
            </p:custDataLst>
          </p:nvPr>
        </p:nvSpPr>
        <p:spPr>
          <a:xfrm rot="16200000">
            <a:off x="556454" y="1811750"/>
            <a:ext cx="779596" cy="137673"/>
          </a:xfrm>
          <a:prstGeom prst="roundRect">
            <a:avLst>
              <a:gd name="adj" fmla="val 7894"/>
            </a:avLst>
          </a:prstGeom>
          <a:solidFill>
            <a:schemeClr val="accent1"/>
          </a:soli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a:bodyPr>
          <a:lstStyle/>
          <a:p>
            <a:pPr algn="ctr" fontAlgn="auto">
              <a:lnSpc>
                <a:spcPct val="120000"/>
              </a:lnSpc>
            </a:pPr>
            <a:endParaRPr lang="zh-CN" altLang="en-US">
              <a:solidFill>
                <a:schemeClr val="dk1"/>
              </a:solidFill>
              <a:effectLst/>
              <a:latin typeface="+mn-ea"/>
            </a:endParaRPr>
          </a:p>
        </p:txBody>
      </p:sp>
      <p:sp>
        <p:nvSpPr>
          <p:cNvPr id="12" name="圆角矩形 11"/>
          <p:cNvSpPr/>
          <p:nvPr>
            <p:custDataLst>
              <p:tags r:id="rId6"/>
            </p:custDataLst>
          </p:nvPr>
        </p:nvSpPr>
        <p:spPr>
          <a:xfrm rot="16200000">
            <a:off x="5702559" y="-350938"/>
            <a:ext cx="780882" cy="10431375"/>
          </a:xfrm>
          <a:prstGeom prst="roundRect">
            <a:avLst>
              <a:gd name="adj" fmla="val 0"/>
            </a:avLst>
          </a:prstGeom>
          <a:solidFill>
            <a:schemeClr val="lt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dk1"/>
              </a:solidFill>
              <a:latin typeface="+mn-ea"/>
              <a:sym typeface="+mn-ea"/>
            </a:endParaRPr>
          </a:p>
        </p:txBody>
      </p:sp>
      <p:sp>
        <p:nvSpPr>
          <p:cNvPr id="13" name="圆角矩形 12"/>
          <p:cNvSpPr/>
          <p:nvPr>
            <p:custDataLst>
              <p:tags r:id="rId7"/>
            </p:custDataLst>
          </p:nvPr>
        </p:nvSpPr>
        <p:spPr>
          <a:xfrm rot="16200000">
            <a:off x="556454" y="4795811"/>
            <a:ext cx="779596" cy="137673"/>
          </a:xfrm>
          <a:prstGeom prst="roundRect">
            <a:avLst>
              <a:gd name="adj" fmla="val 7894"/>
            </a:avLst>
          </a:prstGeom>
          <a:solidFill>
            <a:schemeClr val="accent1"/>
          </a:soli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25000"/>
          </a:bodyPr>
          <a:lstStyle/>
          <a:p>
            <a:pPr lvl="0" algn="ctr">
              <a:lnSpc>
                <a:spcPct val="120000"/>
              </a:lnSpc>
              <a:buClrTx/>
              <a:buSzTx/>
              <a:buFontTx/>
            </a:pPr>
            <a:endParaRPr lang="zh-CN" altLang="en-US">
              <a:solidFill>
                <a:schemeClr val="dk1"/>
              </a:solidFill>
              <a:effectLst/>
              <a:latin typeface="+mn-ea"/>
              <a:sym typeface="+mn-ea"/>
            </a:endParaRPr>
          </a:p>
        </p:txBody>
      </p:sp>
      <p:sp>
        <p:nvSpPr>
          <p:cNvPr id="10" name="圆角矩形 9"/>
          <p:cNvSpPr/>
          <p:nvPr>
            <p:custDataLst>
              <p:tags r:id="rId8"/>
            </p:custDataLst>
          </p:nvPr>
        </p:nvSpPr>
        <p:spPr>
          <a:xfrm rot="16200000">
            <a:off x="5702559" y="-1345196"/>
            <a:ext cx="780882" cy="10430619"/>
          </a:xfrm>
          <a:prstGeom prst="roundRect">
            <a:avLst>
              <a:gd name="adj" fmla="val 0"/>
            </a:avLst>
          </a:prstGeom>
          <a:solidFill>
            <a:schemeClr val="lt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dk1"/>
              </a:solidFill>
              <a:latin typeface="+mn-ea"/>
              <a:sym typeface="+mn-ea"/>
            </a:endParaRPr>
          </a:p>
        </p:txBody>
      </p:sp>
      <p:sp>
        <p:nvSpPr>
          <p:cNvPr id="11" name="圆角矩形 10"/>
          <p:cNvSpPr/>
          <p:nvPr>
            <p:custDataLst>
              <p:tags r:id="rId9"/>
            </p:custDataLst>
          </p:nvPr>
        </p:nvSpPr>
        <p:spPr>
          <a:xfrm rot="16200000">
            <a:off x="556454" y="3800910"/>
            <a:ext cx="779596" cy="137673"/>
          </a:xfrm>
          <a:prstGeom prst="roundRect">
            <a:avLst>
              <a:gd name="adj" fmla="val 7894"/>
            </a:avLst>
          </a:prstGeom>
          <a:solidFill>
            <a:schemeClr val="accent1"/>
          </a:soli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a:bodyPr>
          <a:lstStyle/>
          <a:p>
            <a:pPr algn="ctr" fontAlgn="auto">
              <a:lnSpc>
                <a:spcPct val="120000"/>
              </a:lnSpc>
            </a:pPr>
            <a:endParaRPr lang="zh-CN" altLang="en-US">
              <a:solidFill>
                <a:schemeClr val="dk1"/>
              </a:solidFill>
              <a:effectLst/>
              <a:latin typeface="+mn-ea"/>
            </a:endParaRPr>
          </a:p>
        </p:txBody>
      </p:sp>
      <p:sp>
        <p:nvSpPr>
          <p:cNvPr id="8" name="圆角矩形 7"/>
          <p:cNvSpPr/>
          <p:nvPr>
            <p:custDataLst>
              <p:tags r:id="rId10"/>
            </p:custDataLst>
          </p:nvPr>
        </p:nvSpPr>
        <p:spPr>
          <a:xfrm rot="16200000">
            <a:off x="5702559" y="642678"/>
            <a:ext cx="780882" cy="10431375"/>
          </a:xfrm>
          <a:prstGeom prst="roundRect">
            <a:avLst>
              <a:gd name="adj" fmla="val 0"/>
            </a:avLst>
          </a:prstGeom>
          <a:solidFill>
            <a:schemeClr val="lt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dk1"/>
              </a:solidFill>
              <a:latin typeface="+mn-ea"/>
              <a:sym typeface="+mn-ea"/>
            </a:endParaRPr>
          </a:p>
        </p:txBody>
      </p:sp>
      <p:sp>
        <p:nvSpPr>
          <p:cNvPr id="9" name="圆角矩形 8"/>
          <p:cNvSpPr/>
          <p:nvPr>
            <p:custDataLst>
              <p:tags r:id="rId11"/>
            </p:custDataLst>
          </p:nvPr>
        </p:nvSpPr>
        <p:spPr>
          <a:xfrm rot="16200000">
            <a:off x="556454" y="5789426"/>
            <a:ext cx="779596" cy="137673"/>
          </a:xfrm>
          <a:prstGeom prst="roundRect">
            <a:avLst>
              <a:gd name="adj" fmla="val 7894"/>
            </a:avLst>
          </a:prstGeom>
          <a:solidFill>
            <a:schemeClr val="accent1"/>
          </a:soli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25000"/>
          </a:bodyPr>
          <a:lstStyle/>
          <a:p>
            <a:pPr lvl="0" algn="ctr">
              <a:lnSpc>
                <a:spcPct val="120000"/>
              </a:lnSpc>
              <a:buClrTx/>
              <a:buSzTx/>
              <a:buFontTx/>
            </a:pPr>
            <a:endParaRPr lang="zh-CN" altLang="en-US">
              <a:solidFill>
                <a:schemeClr val="dk1"/>
              </a:solidFill>
              <a:effectLst/>
              <a:latin typeface="+mn-ea"/>
              <a:sym typeface="+mn-ea"/>
            </a:endParaRPr>
          </a:p>
        </p:txBody>
      </p:sp>
      <p:sp>
        <p:nvSpPr>
          <p:cNvPr id="15" name="文本框 14"/>
          <p:cNvSpPr txBox="1"/>
          <p:nvPr>
            <p:custDataLst>
              <p:tags r:id="rId12"/>
            </p:custDataLst>
          </p:nvPr>
        </p:nvSpPr>
        <p:spPr>
          <a:xfrm>
            <a:off x="1315483" y="5469361"/>
            <a:ext cx="9992637" cy="780239"/>
          </a:xfrm>
          <a:prstGeom prst="rect">
            <a:avLst/>
          </a:prstGeom>
        </p:spPr>
        <p:txBody>
          <a:bodyPr vert="horz" wrap="square" lIns="90000" tIns="46800" rIns="90000" bIns="46800" rtlCol="0" anchor="ctr" anchorCtr="0">
            <a:normAutofit lnSpcReduction="10000"/>
          </a:bodyPr>
          <a:lstStyle>
            <a:defPPr>
              <a:defRPr lang="zh-CN"/>
            </a:defPPr>
            <a:lvl1pPr fontAlgn="auto">
              <a:lnSpc>
                <a:spcPct val="120000"/>
              </a:lnSpc>
              <a:spcBef>
                <a:spcPct val="0"/>
              </a:spcBef>
              <a:buNone/>
              <a:defRPr sz="1600" b="0" u="none" strike="noStrike" cap="none" spc="200" normalizeH="0" baseline="0">
                <a:uFillTx/>
                <a:latin typeface="Arial" panose="020B0604020202020204" pitchFamily="34" charset="0"/>
                <a:ea typeface="微软雅黑" panose="020B0503020204020204" charset="-122"/>
                <a:cs typeface="+mj-cs"/>
              </a:defRPr>
            </a:lvl1pPr>
          </a:lstStyle>
          <a:p>
            <a:r>
              <a:rPr lang="zh-CN" altLang="en-US" sz="2000" dirty="0">
                <a:solidFill>
                  <a:schemeClr val="dk1"/>
                </a:solidFill>
                <a:latin typeface="+mn-ea"/>
                <a:ea typeface="+mn-ea"/>
              </a:rPr>
              <a:t>研究应用：多语言知识图谱在搜索引擎、智能客服、机器翻译等领域具有广泛的应用前景</a:t>
            </a:r>
            <a:endParaRPr lang="zh-CN" altLang="en-US" sz="2000" dirty="0">
              <a:solidFill>
                <a:schemeClr val="dk1"/>
              </a:solidFill>
              <a:latin typeface="+mn-ea"/>
              <a:ea typeface="+mn-ea"/>
            </a:endParaRPr>
          </a:p>
        </p:txBody>
      </p:sp>
      <p:sp>
        <p:nvSpPr>
          <p:cNvPr id="16" name="文本框 15"/>
          <p:cNvSpPr txBox="1"/>
          <p:nvPr>
            <p:custDataLst>
              <p:tags r:id="rId13"/>
            </p:custDataLst>
          </p:nvPr>
        </p:nvSpPr>
        <p:spPr>
          <a:xfrm>
            <a:off x="1316126" y="3479559"/>
            <a:ext cx="9992637" cy="780882"/>
          </a:xfrm>
          <a:prstGeom prst="rect">
            <a:avLst/>
          </a:prstGeom>
        </p:spPr>
        <p:txBody>
          <a:bodyPr vert="horz" wrap="square" lIns="90000" tIns="46800" rIns="0" bIns="46800" rtlCol="0" anchor="ctr" anchorCtr="0">
            <a:normAutofit/>
          </a:bodyPr>
          <a:lstStyle>
            <a:defPPr>
              <a:defRPr lang="zh-CN"/>
            </a:defPPr>
            <a:lvl1pPr fontAlgn="auto">
              <a:lnSpc>
                <a:spcPct val="120000"/>
              </a:lnSpc>
              <a:spcBef>
                <a:spcPct val="0"/>
              </a:spcBef>
              <a:buNone/>
              <a:defRPr sz="1600" b="0" u="none" strike="noStrike" cap="none" spc="200" normalizeH="0" baseline="0">
                <a:uFillTx/>
                <a:latin typeface="Arial" panose="020B0604020202020204" pitchFamily="34" charset="0"/>
                <a:ea typeface="微软雅黑" panose="020B0503020204020204" charset="-122"/>
                <a:cs typeface="+mj-cs"/>
              </a:defRPr>
            </a:lvl1pPr>
          </a:lstStyle>
          <a:p>
            <a:r>
              <a:rPr lang="zh-CN" altLang="en-US" sz="2000" dirty="0">
                <a:solidFill>
                  <a:schemeClr val="dk1"/>
                </a:solidFill>
                <a:latin typeface="+mn-ea"/>
                <a:ea typeface="+mn-ea"/>
              </a:rPr>
              <a:t>研究方法：包括数据挖掘、自然语言处理、机器学习等</a:t>
            </a:r>
            <a:endParaRPr lang="zh-CN" altLang="en-US" sz="2000" dirty="0">
              <a:solidFill>
                <a:schemeClr val="dk1"/>
              </a:solidFill>
              <a:latin typeface="+mn-ea"/>
              <a:ea typeface="+mn-ea"/>
            </a:endParaRPr>
          </a:p>
        </p:txBody>
      </p:sp>
      <p:sp>
        <p:nvSpPr>
          <p:cNvPr id="17" name="文本框 16"/>
          <p:cNvSpPr txBox="1"/>
          <p:nvPr>
            <p:custDataLst>
              <p:tags r:id="rId14"/>
            </p:custDataLst>
          </p:nvPr>
        </p:nvSpPr>
        <p:spPr>
          <a:xfrm>
            <a:off x="1315483" y="4475103"/>
            <a:ext cx="9992637" cy="780239"/>
          </a:xfrm>
          <a:prstGeom prst="rect">
            <a:avLst/>
          </a:prstGeom>
        </p:spPr>
        <p:txBody>
          <a:bodyPr vert="horz" wrap="square" lIns="90000" tIns="46800" rIns="90000" bIns="46800" rtlCol="0" anchor="ctr" anchorCtr="0">
            <a:normAutofit/>
          </a:bodyPr>
          <a:lstStyle>
            <a:defPPr>
              <a:defRPr lang="zh-CN"/>
            </a:defPPr>
            <a:lvl1pPr fontAlgn="auto">
              <a:lnSpc>
                <a:spcPct val="120000"/>
              </a:lnSpc>
              <a:spcBef>
                <a:spcPct val="0"/>
              </a:spcBef>
              <a:buNone/>
              <a:defRPr sz="1600" b="0" u="none" strike="noStrike" cap="none" spc="200" normalizeH="0" baseline="0">
                <a:uFillTx/>
                <a:latin typeface="Arial" panose="020B0604020202020204" pitchFamily="34" charset="0"/>
                <a:ea typeface="微软雅黑" panose="020B0503020204020204" charset="-122"/>
                <a:cs typeface="+mj-cs"/>
              </a:defRPr>
            </a:lvl1pPr>
          </a:lstStyle>
          <a:p>
            <a:r>
              <a:rPr lang="zh-CN" altLang="en-US" sz="2000" dirty="0">
                <a:solidFill>
                  <a:schemeClr val="dk1"/>
                </a:solidFill>
                <a:latin typeface="+mn-ea"/>
                <a:ea typeface="+mn-ea"/>
              </a:rPr>
              <a:t>研究难点：语言差异、知识表示、知识融合等</a:t>
            </a:r>
            <a:endParaRPr lang="zh-CN" altLang="en-US" sz="2000" dirty="0">
              <a:solidFill>
                <a:schemeClr val="dk1"/>
              </a:solidFill>
              <a:latin typeface="+mn-ea"/>
              <a:ea typeface="+mn-ea"/>
            </a:endParaRPr>
          </a:p>
        </p:txBody>
      </p:sp>
      <p:sp>
        <p:nvSpPr>
          <p:cNvPr id="18" name="文本框 17"/>
          <p:cNvSpPr txBox="1"/>
          <p:nvPr>
            <p:custDataLst>
              <p:tags r:id="rId15"/>
            </p:custDataLst>
          </p:nvPr>
        </p:nvSpPr>
        <p:spPr>
          <a:xfrm>
            <a:off x="1316126" y="1490400"/>
            <a:ext cx="9992637" cy="780882"/>
          </a:xfrm>
          <a:prstGeom prst="rect">
            <a:avLst/>
          </a:prstGeom>
        </p:spPr>
        <p:txBody>
          <a:bodyPr vert="horz" wrap="square" lIns="90000" tIns="46800" rIns="0" bIns="46800" rtlCol="0" anchor="ctr" anchorCtr="0">
            <a:normAutofit/>
          </a:bodyPr>
          <a:lstStyle>
            <a:defPPr>
              <a:defRPr lang="zh-CN"/>
            </a:defPPr>
            <a:lvl1pPr fontAlgn="auto">
              <a:lnSpc>
                <a:spcPct val="120000"/>
              </a:lnSpc>
              <a:spcBef>
                <a:spcPct val="0"/>
              </a:spcBef>
              <a:buNone/>
              <a:defRPr sz="1600" b="0" u="none" strike="noStrike" cap="none" spc="200" normalizeH="0" baseline="0">
                <a:uFillTx/>
                <a:latin typeface="Arial" panose="020B0604020202020204" pitchFamily="34" charset="0"/>
                <a:ea typeface="微软雅黑" panose="020B0503020204020204" charset="-122"/>
                <a:cs typeface="+mj-cs"/>
              </a:defRPr>
            </a:lvl1pPr>
          </a:lstStyle>
          <a:p>
            <a:r>
              <a:rPr lang="zh-CN" altLang="en-US" sz="2000" dirty="0">
                <a:solidFill>
                  <a:schemeClr val="dk1"/>
                </a:solidFill>
                <a:latin typeface="+mn-ea"/>
                <a:ea typeface="+mn-ea"/>
              </a:rPr>
              <a:t>研究背景：随着全球化的发展，多语言知识图谱的需求日益增长</a:t>
            </a:r>
            <a:endParaRPr lang="zh-CN" altLang="en-US" sz="2000" dirty="0">
              <a:solidFill>
                <a:schemeClr val="dk1"/>
              </a:solidFill>
              <a:latin typeface="+mn-ea"/>
              <a:ea typeface="+mn-ea"/>
            </a:endParaRPr>
          </a:p>
        </p:txBody>
      </p:sp>
      <p:sp>
        <p:nvSpPr>
          <p:cNvPr id="19" name="文本框 18"/>
          <p:cNvSpPr txBox="1"/>
          <p:nvPr>
            <p:custDataLst>
              <p:tags r:id="rId16"/>
            </p:custDataLst>
          </p:nvPr>
        </p:nvSpPr>
        <p:spPr>
          <a:xfrm>
            <a:off x="1315483" y="2485944"/>
            <a:ext cx="9992637" cy="780239"/>
          </a:xfrm>
          <a:prstGeom prst="rect">
            <a:avLst/>
          </a:prstGeom>
        </p:spPr>
        <p:txBody>
          <a:bodyPr vert="horz" wrap="square" lIns="90000" tIns="46800" rIns="90000" bIns="46800" rtlCol="0" anchor="ctr" anchorCtr="0">
            <a:normAutofit lnSpcReduction="10000"/>
          </a:bodyPr>
          <a:lstStyle>
            <a:defPPr>
              <a:defRPr lang="zh-CN"/>
            </a:defPPr>
            <a:lvl1pPr fontAlgn="auto">
              <a:lnSpc>
                <a:spcPct val="120000"/>
              </a:lnSpc>
              <a:spcBef>
                <a:spcPct val="0"/>
              </a:spcBef>
              <a:buNone/>
              <a:defRPr sz="1600" b="0" u="none" strike="noStrike" cap="none" spc="200" normalizeH="0" baseline="0">
                <a:uFillTx/>
                <a:latin typeface="Arial" panose="020B0604020202020204" pitchFamily="34" charset="0"/>
                <a:ea typeface="微软雅黑" panose="020B0503020204020204" charset="-122"/>
                <a:cs typeface="+mj-cs"/>
              </a:defRPr>
            </a:lvl1pPr>
          </a:lstStyle>
          <a:p>
            <a:r>
              <a:rPr lang="zh-CN" altLang="en-US" sz="2000" dirty="0">
                <a:solidFill>
                  <a:schemeClr val="dk1"/>
                </a:solidFill>
                <a:latin typeface="+mn-ea"/>
                <a:ea typeface="+mn-ea"/>
              </a:rPr>
              <a:t>研究内容：如何构建跨语言的知识图谱，以及如何利用多语言知识图谱进行知识发现和推理</a:t>
            </a:r>
            <a:endParaRPr lang="zh-CN" altLang="en-US" sz="2000" dirty="0">
              <a:solidFill>
                <a:schemeClr val="dk1"/>
              </a:solidFill>
              <a:latin typeface="+mn-ea"/>
              <a:ea typeface="+mn-ea"/>
            </a:endParaRPr>
          </a:p>
        </p:txBody>
      </p:sp>
    </p:spTree>
    <p:custDataLst>
      <p:tags r:id="rId17"/>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838200" y="1200313"/>
            <a:ext cx="8768398" cy="2255687"/>
          </a:xfrm>
        </p:spPr>
        <p:txBody>
          <a:bodyPr/>
          <a:p>
            <a:r>
              <a:rPr lang="en-US" altLang="zh-CN" dirty="0">
                <a:solidFill>
                  <a:schemeClr val="accent4"/>
                </a:solidFill>
              </a:rPr>
              <a:t>THANK</a:t>
            </a:r>
            <a:r>
              <a:rPr lang="zh-CN" altLang="en-US" dirty="0">
                <a:solidFill>
                  <a:schemeClr val="accent4"/>
                </a:solidFill>
              </a:rPr>
              <a:t> </a:t>
            </a:r>
            <a:r>
              <a:rPr lang="en-US" altLang="zh-CN" dirty="0">
                <a:solidFill>
                  <a:schemeClr val="accent4"/>
                </a:solidFill>
              </a:rPr>
              <a:t>YOU</a:t>
            </a:r>
            <a:endParaRPr lang="en-US" altLang="zh-CN" dirty="0">
              <a:solidFill>
                <a:schemeClr val="accent4"/>
              </a:solidFill>
            </a:endParaRPr>
          </a:p>
        </p:txBody>
      </p:sp>
      <p:sp>
        <p:nvSpPr>
          <p:cNvPr id="6" name="公司名"/>
          <p:cNvSpPr>
            <a:spLocks noGrp="1"/>
          </p:cNvSpPr>
          <p:nvPr>
            <p:ph type="body" sz="quarter" idx="13"/>
            <p:custDataLst>
              <p:tags r:id="rId2"/>
            </p:custDataLst>
          </p:nvPr>
        </p:nvSpPr>
        <p:spPr>
          <a:xfrm>
            <a:off x="886326" y="5123536"/>
            <a:ext cx="5711905" cy="834976"/>
          </a:xfrm>
        </p:spPr>
        <p:txBody>
          <a:bodyPr/>
          <a:p>
            <a:r>
              <a:rPr lang="en-US" altLang="zh-CN" dirty="0">
                <a:solidFill>
                  <a:schemeClr val="accent4"/>
                </a:solidFill>
              </a:rPr>
              <a:t>YOUR</a:t>
            </a:r>
            <a:r>
              <a:rPr lang="zh-CN" altLang="en-US" dirty="0">
                <a:solidFill>
                  <a:schemeClr val="accent4"/>
                </a:solidFill>
              </a:rPr>
              <a:t> </a:t>
            </a:r>
            <a:r>
              <a:rPr lang="en-US" altLang="zh-CN" dirty="0">
                <a:solidFill>
                  <a:schemeClr val="accent4"/>
                </a:solidFill>
              </a:rPr>
              <a:t>LOGO</a:t>
            </a:r>
            <a:endParaRPr lang="en-US" altLang="zh-CN" dirty="0">
              <a:solidFill>
                <a:schemeClr val="accent4"/>
              </a:solidFill>
            </a:endParaRPr>
          </a:p>
        </p:txBody>
      </p:sp>
      <p:sp>
        <p:nvSpPr>
          <p:cNvPr id="7" name="日期时间"/>
          <p:cNvSpPr>
            <a:spLocks noGrp="1"/>
          </p:cNvSpPr>
          <p:nvPr>
            <p:custDataLst>
              <p:tags r:id="rId3"/>
            </p:custDataLst>
          </p:nvPr>
        </p:nvSpPr>
        <p:spPr>
          <a:xfrm>
            <a:off x="3718231" y="3919467"/>
            <a:ext cx="2880000" cy="1025602"/>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accent3"/>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accent3"/>
                </a:solidFill>
              </a:rPr>
              <a:t>汇报时间：</a:t>
            </a:r>
            <a:r>
              <a:rPr lang="en-US" altLang="zh-CN" dirty="0">
                <a:solidFill>
                  <a:schemeClr val="accent3"/>
                </a:solidFill>
              </a:rPr>
              <a:t>20XX/XX/XX</a:t>
            </a:r>
            <a:endParaRPr lang="en-US" altLang="zh-CN" dirty="0">
              <a:solidFill>
                <a:schemeClr val="accent3"/>
              </a:solidFill>
            </a:endParaRPr>
          </a:p>
        </p:txBody>
      </p:sp>
      <p:sp>
        <p:nvSpPr>
          <p:cNvPr id="10" name="署名"/>
          <p:cNvSpPr>
            <a:spLocks noGrp="1"/>
          </p:cNvSpPr>
          <p:nvPr>
            <p:custDataLst>
              <p:tags r:id="rId4"/>
            </p:custDataLst>
          </p:nvPr>
        </p:nvSpPr>
        <p:spPr>
          <a:xfrm>
            <a:off x="886326" y="3921543"/>
            <a:ext cx="2743200" cy="1025602"/>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accent3"/>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accent3"/>
                </a:solidFill>
              </a:rPr>
              <a:t>汇报人：</a:t>
            </a:r>
            <a:r>
              <a:rPr lang="en-US" altLang="zh-CN">
                <a:solidFill>
                  <a:schemeClr val="accent3"/>
                </a:solidFill>
              </a:rPr>
              <a:t>WPS</a:t>
            </a:r>
            <a:endParaRPr lang="en-US" altLang="zh-CN" dirty="0">
              <a:solidFill>
                <a:schemeClr val="accent3"/>
              </a:solidFill>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526400" y="3137808"/>
            <a:ext cx="9144000" cy="2006395"/>
          </a:xfrm>
        </p:spPr>
        <p:txBody>
          <a:bodyPr/>
          <a:p>
            <a:pPr marL="0" indent="0" algn="ctr">
              <a:lnSpc>
                <a:spcPct val="100000"/>
              </a:lnSpc>
              <a:spcBef>
                <a:spcPts val="0"/>
              </a:spcBef>
              <a:spcAft>
                <a:spcPts val="0"/>
              </a:spcAft>
              <a:buSzPct val="100000"/>
              <a:buNone/>
            </a:pPr>
            <a:r>
              <a:rPr lang="zh-CN" altLang="en-US" sz="4800"/>
              <a:t>知识图谱简介</a:t>
            </a:r>
            <a:endParaRPr lang="zh-CN" altLang="en-US" sz="4800"/>
          </a:p>
        </p:txBody>
      </p:sp>
      <p:sp>
        <p:nvSpPr>
          <p:cNvPr id="6" name="节编号"/>
          <p:cNvSpPr>
            <a:spLocks noGrp="1"/>
          </p:cNvSpPr>
          <p:nvPr>
            <p:ph type="body" sz="quarter" idx="13"/>
            <p:custDataLst>
              <p:tags r:id="rId2"/>
            </p:custDataLst>
          </p:nvPr>
        </p:nvSpPr>
        <p:spPr>
          <a:xfrm>
            <a:off x="1524000" y="728330"/>
            <a:ext cx="9144000" cy="2203901"/>
          </a:xfrm>
        </p:spPr>
        <p:txBody>
          <a:bodyPr/>
          <a:p>
            <a:r>
              <a:rPr lang="en-US" altLang="zh-CN" dirty="0">
                <a:ln>
                  <a:solidFill>
                    <a:schemeClr val="accent4">
                      <a:alpha val="40000"/>
                    </a:schemeClr>
                  </a:solidFill>
                </a:ln>
              </a:rPr>
              <a:t>PART ONE</a:t>
            </a:r>
            <a:endParaRPr lang="en-US" altLang="zh-CN" dirty="0">
              <a:ln>
                <a:solidFill>
                  <a:schemeClr val="accent4">
                    <a:alpha val="40000"/>
                  </a:schemeClr>
                </a:solidFill>
              </a:ln>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知识图谱的概念</a:t>
            </a:r>
            <a:endParaRPr lang="zh-CN" altLang="en-US" dirty="0">
              <a:solidFill>
                <a:schemeClr val="accent4"/>
              </a:solidFill>
              <a:sym typeface="+mn-ea"/>
            </a:endParaRPr>
          </a:p>
        </p:txBody>
      </p:sp>
      <p:sp>
        <p:nvSpPr>
          <p:cNvPr id="27" name="圆角矩形 26"/>
          <p:cNvSpPr/>
          <p:nvPr>
            <p:custDataLst>
              <p:tags r:id="rId2"/>
            </p:custDataLst>
          </p:nvPr>
        </p:nvSpPr>
        <p:spPr>
          <a:xfrm>
            <a:off x="608400" y="1869248"/>
            <a:ext cx="2592742" cy="4001370"/>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29" name="圆角矩形 28"/>
          <p:cNvSpPr/>
          <p:nvPr>
            <p:custDataLst>
              <p:tags r:id="rId3"/>
            </p:custDataLst>
          </p:nvPr>
        </p:nvSpPr>
        <p:spPr>
          <a:xfrm>
            <a:off x="610941" y="1869248"/>
            <a:ext cx="2587846" cy="212623"/>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30000"/>
          </a:bodyPr>
          <a:p>
            <a:pPr lvl="0" algn="ctr">
              <a:buClrTx/>
              <a:buSzTx/>
              <a:buFontTx/>
            </a:pPr>
            <a:endParaRPr lang="zh-CN" altLang="en-US">
              <a:solidFill>
                <a:schemeClr val="lt1"/>
              </a:solidFill>
              <a:effectLst/>
              <a:latin typeface="+mn-ea"/>
              <a:sym typeface="+mn-ea"/>
            </a:endParaRPr>
          </a:p>
        </p:txBody>
      </p:sp>
      <p:sp>
        <p:nvSpPr>
          <p:cNvPr id="32" name="文本框 31"/>
          <p:cNvSpPr txBox="1"/>
          <p:nvPr>
            <p:custDataLst>
              <p:tags r:id="rId4"/>
            </p:custDataLst>
          </p:nvPr>
        </p:nvSpPr>
        <p:spPr>
          <a:xfrm>
            <a:off x="763379" y="2290359"/>
            <a:ext cx="2282900" cy="3405176"/>
          </a:xfrm>
          <a:prstGeom prst="rect">
            <a:avLst/>
          </a:prstGeom>
          <a:noFill/>
        </p:spPr>
        <p:txBody>
          <a:bodyPr wrap="square" rtlCol="0" anchor="t" anchorCtr="0">
            <a:normAutofit/>
          </a:bodyPr>
          <a:p>
            <a:pPr algn="just" fontAlgn="auto">
              <a:lnSpc>
                <a:spcPct val="120000"/>
              </a:lnSpc>
            </a:pPr>
            <a:r>
              <a:rPr lang="zh-CN" altLang="en-US" sz="2000" spc="200" dirty="0">
                <a:solidFill>
                  <a:schemeClr val="dk1"/>
                </a:solidFill>
                <a:uFillTx/>
                <a:latin typeface="+mn-ea"/>
                <a:sym typeface="+mn-ea"/>
              </a:rPr>
              <a:t>知识图谱是一种结构化的知识表示方法，通常以图（Graph）的形式表示。</a:t>
            </a:r>
            <a:endParaRPr lang="zh-CN" altLang="en-US" sz="2000" spc="200" dirty="0">
              <a:solidFill>
                <a:schemeClr val="dk1"/>
              </a:solidFill>
              <a:uFillTx/>
              <a:latin typeface="+mn-ea"/>
              <a:sym typeface="+mn-ea"/>
            </a:endParaRPr>
          </a:p>
        </p:txBody>
      </p:sp>
      <p:sp>
        <p:nvSpPr>
          <p:cNvPr id="30" name="圆角矩形 29"/>
          <p:cNvSpPr/>
          <p:nvPr>
            <p:custDataLst>
              <p:tags r:id="rId5"/>
            </p:custDataLst>
          </p:nvPr>
        </p:nvSpPr>
        <p:spPr>
          <a:xfrm>
            <a:off x="3400560" y="1869248"/>
            <a:ext cx="2592742" cy="4001370"/>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33" name="圆角矩形 32"/>
          <p:cNvSpPr/>
          <p:nvPr>
            <p:custDataLst>
              <p:tags r:id="rId6"/>
            </p:custDataLst>
          </p:nvPr>
        </p:nvSpPr>
        <p:spPr>
          <a:xfrm>
            <a:off x="3403101" y="1869248"/>
            <a:ext cx="2587846" cy="212623"/>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35" name="文本框 34"/>
          <p:cNvSpPr txBox="1"/>
          <p:nvPr>
            <p:custDataLst>
              <p:tags r:id="rId7"/>
            </p:custDataLst>
          </p:nvPr>
        </p:nvSpPr>
        <p:spPr>
          <a:xfrm>
            <a:off x="3558080" y="2290359"/>
            <a:ext cx="2280103" cy="3406519"/>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知识图谱中的节点（Node）表示实体（Entity），边（Edge）表示实体之间的关系。</a:t>
            </a:r>
            <a:endParaRPr lang="zh-CN" altLang="en-US" sz="2000" spc="200" dirty="0">
              <a:solidFill>
                <a:schemeClr val="dk1"/>
              </a:solidFill>
              <a:uFillTx/>
              <a:latin typeface="+mn-ea"/>
              <a:sym typeface="+mn-ea"/>
            </a:endParaRPr>
          </a:p>
        </p:txBody>
      </p:sp>
      <p:sp>
        <p:nvSpPr>
          <p:cNvPr id="4" name="圆角矩形 3"/>
          <p:cNvSpPr/>
          <p:nvPr>
            <p:custDataLst>
              <p:tags r:id="rId8"/>
            </p:custDataLst>
          </p:nvPr>
        </p:nvSpPr>
        <p:spPr>
          <a:xfrm>
            <a:off x="6192720" y="1869248"/>
            <a:ext cx="2592742" cy="4001370"/>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5" name="圆角矩形 4"/>
          <p:cNvSpPr/>
          <p:nvPr>
            <p:custDataLst>
              <p:tags r:id="rId9"/>
            </p:custDataLst>
          </p:nvPr>
        </p:nvSpPr>
        <p:spPr>
          <a:xfrm>
            <a:off x="6195261" y="1869248"/>
            <a:ext cx="2587846" cy="212623"/>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6" name="文本框 5"/>
          <p:cNvSpPr txBox="1"/>
          <p:nvPr>
            <p:custDataLst>
              <p:tags r:id="rId10"/>
            </p:custDataLst>
          </p:nvPr>
        </p:nvSpPr>
        <p:spPr>
          <a:xfrm>
            <a:off x="6349604" y="2290359"/>
            <a:ext cx="2280103" cy="3406519"/>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知识图谱可以帮助人们更好地理解和挖掘复杂数据中的信息，提高数据分析的效率和质量。</a:t>
            </a:r>
            <a:endParaRPr lang="zh-CN" altLang="en-US" sz="2000" spc="200" dirty="0">
              <a:solidFill>
                <a:schemeClr val="dk1"/>
              </a:solidFill>
              <a:uFillTx/>
              <a:latin typeface="+mn-ea"/>
              <a:sym typeface="+mn-ea"/>
            </a:endParaRPr>
          </a:p>
        </p:txBody>
      </p:sp>
      <p:sp>
        <p:nvSpPr>
          <p:cNvPr id="9" name="圆角矩形 8"/>
          <p:cNvSpPr/>
          <p:nvPr>
            <p:custDataLst>
              <p:tags r:id="rId11"/>
            </p:custDataLst>
          </p:nvPr>
        </p:nvSpPr>
        <p:spPr>
          <a:xfrm>
            <a:off x="8984880" y="1869248"/>
            <a:ext cx="2592742" cy="4001370"/>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10" name="圆角矩形 9"/>
          <p:cNvSpPr/>
          <p:nvPr>
            <p:custDataLst>
              <p:tags r:id="rId12"/>
            </p:custDataLst>
          </p:nvPr>
        </p:nvSpPr>
        <p:spPr>
          <a:xfrm>
            <a:off x="8987421" y="1869248"/>
            <a:ext cx="2587846" cy="212623"/>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11" name="文本框 10"/>
          <p:cNvSpPr txBox="1"/>
          <p:nvPr>
            <p:custDataLst>
              <p:tags r:id="rId13"/>
            </p:custDataLst>
          </p:nvPr>
        </p:nvSpPr>
        <p:spPr>
          <a:xfrm>
            <a:off x="9141764" y="2290359"/>
            <a:ext cx="2280103" cy="3406519"/>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知识图谱在许多领域都有广泛的应用，如搜索引擎、推荐系统、自然语言处理等。</a:t>
            </a:r>
            <a:endParaRPr lang="zh-CN" altLang="en-US" sz="2000" spc="200" dirty="0">
              <a:solidFill>
                <a:schemeClr val="dk1"/>
              </a:solidFill>
              <a:uFillTx/>
              <a:latin typeface="+mn-ea"/>
              <a:sym typeface="+mn-ea"/>
            </a:endParaRPr>
          </a:p>
        </p:txBody>
      </p: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知识图谱的应用领域</a:t>
            </a:r>
            <a:endParaRPr lang="zh-CN" altLang="en-US" dirty="0">
              <a:solidFill>
                <a:schemeClr val="accent4"/>
              </a:solidFill>
              <a:sym typeface="+mn-ea"/>
            </a:endParaRPr>
          </a:p>
        </p:txBody>
      </p:sp>
      <p:sp>
        <p:nvSpPr>
          <p:cNvPr id="27" name="圆角矩形 26"/>
          <p:cNvSpPr/>
          <p:nvPr>
            <p:custDataLst>
              <p:tags r:id="rId2"/>
            </p:custDataLst>
          </p:nvPr>
        </p:nvSpPr>
        <p:spPr>
          <a:xfrm>
            <a:off x="608400" y="2031411"/>
            <a:ext cx="1660929" cy="3676536"/>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29" name="圆角矩形 28"/>
          <p:cNvSpPr/>
          <p:nvPr>
            <p:custDataLst>
              <p:tags r:id="rId3"/>
            </p:custDataLst>
          </p:nvPr>
        </p:nvSpPr>
        <p:spPr>
          <a:xfrm>
            <a:off x="610328" y="2031411"/>
            <a:ext cx="1657424" cy="1953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30000"/>
          </a:bodyPr>
          <a:p>
            <a:pPr lvl="0" algn="ctr">
              <a:buClrTx/>
              <a:buSzTx/>
              <a:buFontTx/>
            </a:pPr>
            <a:endParaRPr lang="zh-CN" altLang="en-US">
              <a:solidFill>
                <a:schemeClr val="lt1"/>
              </a:solidFill>
              <a:effectLst/>
              <a:latin typeface="+mn-ea"/>
              <a:sym typeface="+mn-ea"/>
            </a:endParaRPr>
          </a:p>
        </p:txBody>
      </p:sp>
      <p:sp>
        <p:nvSpPr>
          <p:cNvPr id="32" name="文本框 31"/>
          <p:cNvSpPr txBox="1"/>
          <p:nvPr>
            <p:custDataLst>
              <p:tags r:id="rId4"/>
            </p:custDataLst>
          </p:nvPr>
        </p:nvSpPr>
        <p:spPr>
          <a:xfrm>
            <a:off x="712507" y="2418279"/>
            <a:ext cx="1453649" cy="3258178"/>
          </a:xfrm>
          <a:prstGeom prst="rect">
            <a:avLst/>
          </a:prstGeom>
          <a:noFill/>
        </p:spPr>
        <p:txBody>
          <a:bodyPr wrap="square" rtlCol="0" anchor="t" anchorCtr="0">
            <a:normAutofit/>
          </a:bodyPr>
          <a:p>
            <a:pPr algn="just" fontAlgn="auto">
              <a:lnSpc>
                <a:spcPct val="120000"/>
              </a:lnSpc>
            </a:pPr>
            <a:r>
              <a:rPr lang="zh-CN" altLang="en-US" sz="2000" spc="200" dirty="0">
                <a:solidFill>
                  <a:schemeClr val="dk1"/>
                </a:solidFill>
                <a:uFillTx/>
                <a:latin typeface="+mn-ea"/>
                <a:sym typeface="+mn-ea"/>
              </a:rPr>
              <a:t>搜索引擎：提高搜索结果的准确性和相关性</a:t>
            </a:r>
            <a:endParaRPr lang="zh-CN" altLang="en-US" sz="2000" spc="200" dirty="0">
              <a:solidFill>
                <a:schemeClr val="dk1"/>
              </a:solidFill>
              <a:uFillTx/>
              <a:latin typeface="+mn-ea"/>
              <a:sym typeface="+mn-ea"/>
            </a:endParaRPr>
          </a:p>
        </p:txBody>
      </p:sp>
      <p:sp>
        <p:nvSpPr>
          <p:cNvPr id="30" name="圆角矩形 29"/>
          <p:cNvSpPr/>
          <p:nvPr>
            <p:custDataLst>
              <p:tags r:id="rId5"/>
            </p:custDataLst>
          </p:nvPr>
        </p:nvSpPr>
        <p:spPr>
          <a:xfrm>
            <a:off x="2470124" y="2031411"/>
            <a:ext cx="1660929" cy="3676536"/>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33" name="圆角矩形 32"/>
          <p:cNvSpPr/>
          <p:nvPr>
            <p:custDataLst>
              <p:tags r:id="rId6"/>
            </p:custDataLst>
          </p:nvPr>
        </p:nvSpPr>
        <p:spPr>
          <a:xfrm>
            <a:off x="2472052" y="2031411"/>
            <a:ext cx="1657424" cy="1953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35" name="文本框 34"/>
          <p:cNvSpPr txBox="1"/>
          <p:nvPr>
            <p:custDataLst>
              <p:tags r:id="rId7"/>
            </p:custDataLst>
          </p:nvPr>
        </p:nvSpPr>
        <p:spPr>
          <a:xfrm>
            <a:off x="2574232" y="2418279"/>
            <a:ext cx="1453649" cy="325946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推荐系统：根据用户兴趣和需求进行个性化推荐</a:t>
            </a:r>
            <a:endParaRPr lang="zh-CN" altLang="en-US" sz="2000" spc="200" dirty="0">
              <a:solidFill>
                <a:schemeClr val="dk1"/>
              </a:solidFill>
              <a:uFillTx/>
              <a:latin typeface="+mn-ea"/>
              <a:sym typeface="+mn-ea"/>
            </a:endParaRPr>
          </a:p>
        </p:txBody>
      </p:sp>
      <p:sp>
        <p:nvSpPr>
          <p:cNvPr id="4" name="圆角矩形 3"/>
          <p:cNvSpPr/>
          <p:nvPr>
            <p:custDataLst>
              <p:tags r:id="rId8"/>
            </p:custDataLst>
          </p:nvPr>
        </p:nvSpPr>
        <p:spPr>
          <a:xfrm>
            <a:off x="4331849" y="2031411"/>
            <a:ext cx="1660929" cy="3676536"/>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5" name="圆角矩形 4"/>
          <p:cNvSpPr/>
          <p:nvPr>
            <p:custDataLst>
              <p:tags r:id="rId9"/>
            </p:custDataLst>
          </p:nvPr>
        </p:nvSpPr>
        <p:spPr>
          <a:xfrm>
            <a:off x="4333777" y="2031411"/>
            <a:ext cx="1657424" cy="1953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6" name="文本框 5"/>
          <p:cNvSpPr txBox="1"/>
          <p:nvPr>
            <p:custDataLst>
              <p:tags r:id="rId10"/>
            </p:custDataLst>
          </p:nvPr>
        </p:nvSpPr>
        <p:spPr>
          <a:xfrm>
            <a:off x="4435956" y="2418279"/>
            <a:ext cx="1453649" cy="325946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自然语言处理：帮助理解文本中的实体和关系，提高语义分析能力</a:t>
            </a:r>
            <a:endParaRPr lang="zh-CN" altLang="en-US" sz="2000" spc="200" dirty="0">
              <a:solidFill>
                <a:schemeClr val="dk1"/>
              </a:solidFill>
              <a:uFillTx/>
              <a:latin typeface="+mn-ea"/>
              <a:sym typeface="+mn-ea"/>
            </a:endParaRPr>
          </a:p>
        </p:txBody>
      </p:sp>
      <p:sp>
        <p:nvSpPr>
          <p:cNvPr id="9" name="圆角矩形 8"/>
          <p:cNvSpPr/>
          <p:nvPr>
            <p:custDataLst>
              <p:tags r:id="rId11"/>
            </p:custDataLst>
          </p:nvPr>
        </p:nvSpPr>
        <p:spPr>
          <a:xfrm>
            <a:off x="6193573" y="2031411"/>
            <a:ext cx="1660929" cy="3676536"/>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10" name="圆角矩形 9"/>
          <p:cNvSpPr/>
          <p:nvPr>
            <p:custDataLst>
              <p:tags r:id="rId12"/>
            </p:custDataLst>
          </p:nvPr>
        </p:nvSpPr>
        <p:spPr>
          <a:xfrm>
            <a:off x="6195501" y="2031411"/>
            <a:ext cx="1657424" cy="1953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11" name="文本框 10"/>
          <p:cNvSpPr txBox="1"/>
          <p:nvPr>
            <p:custDataLst>
              <p:tags r:id="rId13"/>
            </p:custDataLst>
          </p:nvPr>
        </p:nvSpPr>
        <p:spPr>
          <a:xfrm>
            <a:off x="6297681" y="2418279"/>
            <a:ext cx="1453649" cy="3259464"/>
          </a:xfrm>
          <a:prstGeom prst="rect">
            <a:avLst/>
          </a:prstGeom>
          <a:noFill/>
        </p:spPr>
        <p:txBody>
          <a:bodyPr wrap="square" rtlCol="0" anchor="t" anchorCtr="0">
            <a:normAutofit/>
          </a:bodyPr>
          <a:p>
            <a:pPr lvl="0" algn="just">
              <a:lnSpc>
                <a:spcPct val="120000"/>
              </a:lnSpc>
              <a:buClrTx/>
              <a:buSzTx/>
              <a:buFontTx/>
            </a:pPr>
            <a:r>
              <a:rPr lang="zh-CN" altLang="en-US" sz="2000" spc="200" dirty="0">
                <a:solidFill>
                  <a:schemeClr val="dk1"/>
                </a:solidFill>
                <a:uFillTx/>
                <a:latin typeface="+mn-ea"/>
                <a:sym typeface="+mn-ea"/>
              </a:rPr>
              <a:t>知识问答：从知识图谱中提取答案，提高问答系统的准确性和效率</a:t>
            </a:r>
            <a:endParaRPr lang="zh-CN" altLang="en-US" sz="2000" spc="200" dirty="0">
              <a:solidFill>
                <a:schemeClr val="dk1"/>
              </a:solidFill>
              <a:uFillTx/>
              <a:latin typeface="+mn-ea"/>
              <a:sym typeface="+mn-ea"/>
            </a:endParaRPr>
          </a:p>
        </p:txBody>
      </p:sp>
      <p:sp>
        <p:nvSpPr>
          <p:cNvPr id="7" name="圆角矩形 6"/>
          <p:cNvSpPr/>
          <p:nvPr>
            <p:custDataLst>
              <p:tags r:id="rId14"/>
            </p:custDataLst>
          </p:nvPr>
        </p:nvSpPr>
        <p:spPr>
          <a:xfrm>
            <a:off x="8055297" y="2032696"/>
            <a:ext cx="1660929" cy="3676536"/>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8" name="圆角矩形 7"/>
          <p:cNvSpPr/>
          <p:nvPr>
            <p:custDataLst>
              <p:tags r:id="rId15"/>
            </p:custDataLst>
          </p:nvPr>
        </p:nvSpPr>
        <p:spPr>
          <a:xfrm>
            <a:off x="8057225" y="2032696"/>
            <a:ext cx="1657424" cy="1953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12" name="文本框 11"/>
          <p:cNvSpPr txBox="1"/>
          <p:nvPr>
            <p:custDataLst>
              <p:tags r:id="rId16"/>
            </p:custDataLst>
          </p:nvPr>
        </p:nvSpPr>
        <p:spPr>
          <a:xfrm>
            <a:off x="8159405" y="2419564"/>
            <a:ext cx="1453649" cy="3259464"/>
          </a:xfrm>
          <a:prstGeom prst="rect">
            <a:avLst/>
          </a:prstGeom>
          <a:noFill/>
        </p:spPr>
        <p:txBody>
          <a:bodyPr wrap="square" rtlCol="0" anchor="t" anchorCtr="0">
            <a:normAutofit lnSpcReduction="10000"/>
          </a:bodyPr>
          <a:p>
            <a:pPr lvl="0" algn="just">
              <a:lnSpc>
                <a:spcPct val="120000"/>
              </a:lnSpc>
              <a:buClrTx/>
              <a:buSzTx/>
              <a:buFontTx/>
            </a:pPr>
            <a:r>
              <a:rPr lang="zh-CN" altLang="en-US" sz="2000" spc="200" dirty="0">
                <a:solidFill>
                  <a:schemeClr val="dk1"/>
                </a:solidFill>
                <a:uFillTx/>
                <a:latin typeface="+mn-ea"/>
                <a:sym typeface="+mn-ea"/>
              </a:rPr>
              <a:t>社交网络分析：分析社交网络中的实体和关系，挖掘潜在的社交关系和信息</a:t>
            </a:r>
            <a:endParaRPr lang="zh-CN" altLang="en-US" sz="2000" spc="200" dirty="0">
              <a:solidFill>
                <a:schemeClr val="dk1"/>
              </a:solidFill>
              <a:uFillTx/>
              <a:latin typeface="+mn-ea"/>
              <a:sym typeface="+mn-ea"/>
            </a:endParaRPr>
          </a:p>
        </p:txBody>
      </p:sp>
      <p:sp>
        <p:nvSpPr>
          <p:cNvPr id="17" name="圆角矩形 16"/>
          <p:cNvSpPr/>
          <p:nvPr>
            <p:custDataLst>
              <p:tags r:id="rId17"/>
            </p:custDataLst>
          </p:nvPr>
        </p:nvSpPr>
        <p:spPr>
          <a:xfrm>
            <a:off x="9917022" y="2032696"/>
            <a:ext cx="1660929" cy="3676536"/>
          </a:xfrm>
          <a:prstGeom prst="roundRect">
            <a:avLst>
              <a:gd name="adj" fmla="val 0"/>
            </a:avLst>
          </a:prstGeom>
          <a:solidFill>
            <a:schemeClr val="lt1"/>
          </a:solidFill>
          <a:ln>
            <a:noFill/>
          </a:ln>
          <a:effectLst>
            <a:outerShdw blurRad="279400" dist="114300" dir="6360000" algn="bl" rotWithShape="0">
              <a:schemeClr val="l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a:solidFill>
                <a:schemeClr val="lt1"/>
              </a:solidFill>
              <a:latin typeface="+mn-ea"/>
              <a:sym typeface="+mn-ea"/>
            </a:endParaRPr>
          </a:p>
        </p:txBody>
      </p:sp>
      <p:sp>
        <p:nvSpPr>
          <p:cNvPr id="18" name="圆角矩形 17"/>
          <p:cNvSpPr/>
          <p:nvPr>
            <p:custDataLst>
              <p:tags r:id="rId18"/>
            </p:custDataLst>
          </p:nvPr>
        </p:nvSpPr>
        <p:spPr>
          <a:xfrm>
            <a:off x="9918950" y="2032696"/>
            <a:ext cx="1657424" cy="195362"/>
          </a:xfrm>
          <a:prstGeom prst="roundRect">
            <a:avLst>
              <a:gd name="adj" fmla="val 7894"/>
            </a:avLst>
          </a:prstGeom>
          <a:solidFill>
            <a:schemeClr val="accent1"/>
          </a:solidFill>
          <a:ln>
            <a:noFill/>
          </a:ln>
          <a:effectLst>
            <a:outerShdw blurRad="381000" dist="63500" dir="18900000" algn="bl" rotWithShape="0">
              <a:schemeClr val="accent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0000"/>
          </a:bodyPr>
          <a:p>
            <a:pPr algn="ctr"/>
            <a:endParaRPr lang="zh-CN" altLang="en-US">
              <a:solidFill>
                <a:schemeClr val="lt1"/>
              </a:solidFill>
              <a:effectLst/>
              <a:latin typeface="+mn-ea"/>
            </a:endParaRPr>
          </a:p>
        </p:txBody>
      </p:sp>
      <p:sp>
        <p:nvSpPr>
          <p:cNvPr id="19" name="文本框 18"/>
          <p:cNvSpPr txBox="1"/>
          <p:nvPr>
            <p:custDataLst>
              <p:tags r:id="rId19"/>
            </p:custDataLst>
          </p:nvPr>
        </p:nvSpPr>
        <p:spPr>
          <a:xfrm>
            <a:off x="10021129" y="2419564"/>
            <a:ext cx="1453649" cy="3259464"/>
          </a:xfrm>
          <a:prstGeom prst="rect">
            <a:avLst/>
          </a:prstGeom>
          <a:noFill/>
        </p:spPr>
        <p:txBody>
          <a:bodyPr wrap="square" rtlCol="0" anchor="t" anchorCtr="0">
            <a:normAutofit lnSpcReduction="10000"/>
          </a:bodyPr>
          <a:p>
            <a:pPr lvl="0" algn="just">
              <a:lnSpc>
                <a:spcPct val="120000"/>
              </a:lnSpc>
              <a:buClrTx/>
              <a:buSzTx/>
              <a:buFontTx/>
            </a:pPr>
            <a:r>
              <a:rPr lang="zh-CN" altLang="en-US" sz="2000" spc="200" dirty="0">
                <a:solidFill>
                  <a:schemeClr val="dk1"/>
                </a:solidFill>
                <a:uFillTx/>
                <a:latin typeface="+mn-ea"/>
                <a:sym typeface="+mn-ea"/>
              </a:rPr>
              <a:t>智能客服：通过知识图谱提供准确的问题和答案，提高客户服务质量和效率</a:t>
            </a:r>
            <a:endParaRPr lang="zh-CN" altLang="en-US" sz="2000" spc="200" dirty="0">
              <a:solidFill>
                <a:schemeClr val="dk1"/>
              </a:solidFill>
              <a:uFillTx/>
              <a:latin typeface="+mn-ea"/>
              <a:sym typeface="+mn-ea"/>
            </a:endParaRPr>
          </a:p>
        </p:txBody>
      </p:sp>
    </p:spTree>
    <p:custDataLst>
      <p:tags r:id="rId2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526400" y="3137808"/>
            <a:ext cx="9144000" cy="2006395"/>
          </a:xfrm>
        </p:spPr>
        <p:txBody>
          <a:bodyPr/>
          <a:p>
            <a:pPr marL="0" indent="0" algn="ctr">
              <a:lnSpc>
                <a:spcPct val="100000"/>
              </a:lnSpc>
              <a:spcBef>
                <a:spcPts val="0"/>
              </a:spcBef>
              <a:spcAft>
                <a:spcPts val="0"/>
              </a:spcAft>
              <a:buSzPct val="100000"/>
              <a:buNone/>
            </a:pPr>
            <a:r>
              <a:rPr lang="zh-CN" altLang="en-US" sz="4800"/>
              <a:t>知识图谱的技术实现</a:t>
            </a:r>
            <a:endParaRPr lang="zh-CN" altLang="en-US" sz="4800"/>
          </a:p>
        </p:txBody>
      </p:sp>
      <p:sp>
        <p:nvSpPr>
          <p:cNvPr id="6" name="节编号"/>
          <p:cNvSpPr>
            <a:spLocks noGrp="1"/>
          </p:cNvSpPr>
          <p:nvPr>
            <p:ph type="body" sz="quarter" idx="13"/>
            <p:custDataLst>
              <p:tags r:id="rId2"/>
            </p:custDataLst>
          </p:nvPr>
        </p:nvSpPr>
        <p:spPr>
          <a:xfrm>
            <a:off x="1524000" y="728330"/>
            <a:ext cx="9144000" cy="2203901"/>
          </a:xfrm>
        </p:spPr>
        <p:txBody>
          <a:bodyPr/>
          <a:p>
            <a:r>
              <a:rPr lang="en-US" altLang="zh-CN" dirty="0">
                <a:ln>
                  <a:solidFill>
                    <a:schemeClr val="accent4">
                      <a:alpha val="40000"/>
                    </a:schemeClr>
                  </a:solidFill>
                </a:ln>
              </a:rPr>
              <a:t>PART TWO</a:t>
            </a:r>
            <a:endParaRPr lang="en-US" altLang="zh-CN" dirty="0">
              <a:ln>
                <a:solidFill>
                  <a:schemeClr val="accent4">
                    <a:alpha val="40000"/>
                  </a:schemeClr>
                </a:solidFill>
              </a:ln>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AIGC与大模型</a:t>
            </a:r>
            <a:endParaRPr lang="zh-CN" altLang="en-US" dirty="0">
              <a:solidFill>
                <a:schemeClr val="accent4"/>
              </a:solidFill>
              <a:sym typeface="+mn-ea"/>
            </a:endParaRPr>
          </a:p>
        </p:txBody>
      </p:sp>
      <p:sp>
        <p:nvSpPr>
          <p:cNvPr id="32" name="矩形 31"/>
          <p:cNvSpPr/>
          <p:nvPr>
            <p:custDataLst>
              <p:tags r:id="rId2"/>
            </p:custDataLst>
          </p:nvPr>
        </p:nvSpPr>
        <p:spPr>
          <a:xfrm>
            <a:off x="2677374" y="1490400"/>
            <a:ext cx="6832256" cy="1053586"/>
          </a:xfrm>
          <a:prstGeom prst="rect">
            <a:avLst/>
          </a:prstGeom>
        </p:spPr>
        <p:txBody>
          <a:bodyPr wrap="square" lIns="0" rIns="0">
            <a:normAutofit/>
          </a:bodyPr>
          <a:p>
            <a:pPr marL="171450" indent="-171450" algn="l" fontAlgn="auto">
              <a:lnSpc>
                <a:spcPct val="130000"/>
              </a:lnSpc>
              <a:buClr>
                <a:schemeClr val="accent1"/>
              </a:buClr>
              <a:buSzPct val="80000"/>
              <a:buFont typeface="Wingdings" panose="05000000000000000000" charset="0"/>
              <a:buChar char="l"/>
            </a:pPr>
            <a:r>
              <a:rPr lang="en-US" altLang="zh-CN" sz="1200" spc="150" dirty="0">
                <a:solidFill>
                  <a:schemeClr val="dk1"/>
                </a:solidFill>
                <a:latin typeface="+mn-ea"/>
                <a:sym typeface="+mn-ea"/>
              </a:rPr>
              <a:t>AI</a:t>
            </a:r>
            <a:r>
              <a:rPr lang="zh-CN" altLang="en-US" sz="1200" spc="150" dirty="0">
                <a:solidFill>
                  <a:schemeClr val="dk1"/>
                </a:solidFill>
                <a:latin typeface="+mn-ea"/>
                <a:sym typeface="+mn-ea"/>
              </a:rPr>
              <a:t>GC：人工智能生成内容，通过AI技术自动生成文本、图像、音频等多媒体内容</a:t>
            </a:r>
            <a:endParaRPr lang="zh-CN" altLang="en-US" sz="1200" spc="150" dirty="0">
              <a:solidFill>
                <a:schemeClr val="dk1"/>
              </a:solidFill>
              <a:latin typeface="+mn-ea"/>
              <a:sym typeface="+mn-ea"/>
            </a:endParaRPr>
          </a:p>
        </p:txBody>
      </p:sp>
      <p:sp>
        <p:nvSpPr>
          <p:cNvPr id="5" name="矩形 4"/>
          <p:cNvSpPr/>
          <p:nvPr>
            <p:custDataLst>
              <p:tags r:id="rId3"/>
            </p:custDataLst>
          </p:nvPr>
        </p:nvSpPr>
        <p:spPr>
          <a:xfrm>
            <a:off x="2677374" y="2725605"/>
            <a:ext cx="6832256" cy="1053586"/>
          </a:xfrm>
          <a:prstGeom prst="rect">
            <a:avLst/>
          </a:prstGeom>
        </p:spPr>
        <p:txBody>
          <a:bodyPr wrap="square" lIns="0" rIns="0">
            <a:normAutofit/>
          </a:bodyPr>
          <a:p>
            <a:pPr marL="171450" indent="-171450" algn="l" fontAlgn="auto">
              <a:lnSpc>
                <a:spcPct val="130000"/>
              </a:lnSpc>
              <a:buClr>
                <a:schemeClr val="accent1"/>
              </a:buClr>
              <a:buSzPct val="80000"/>
              <a:buFont typeface="Wingdings" panose="05000000000000000000" charset="0"/>
              <a:buChar char="l"/>
            </a:pPr>
            <a:r>
              <a:rPr lang="zh-CN" altLang="en-US" sz="1200" spc="150" dirty="0">
                <a:solidFill>
                  <a:schemeClr val="dk1"/>
                </a:solidFill>
                <a:latin typeface="+mn-ea"/>
                <a:sym typeface="+mn-ea"/>
              </a:rPr>
              <a:t>大模型：大规模预训练模型，通过海量数据训练，具备强大的自然语言处理、计算机视觉等能力</a:t>
            </a:r>
            <a:endParaRPr lang="zh-CN" altLang="en-US" sz="1200" spc="150" dirty="0">
              <a:solidFill>
                <a:schemeClr val="dk1"/>
              </a:solidFill>
              <a:latin typeface="+mn-ea"/>
              <a:sym typeface="+mn-ea"/>
            </a:endParaRPr>
          </a:p>
        </p:txBody>
      </p:sp>
      <p:sp>
        <p:nvSpPr>
          <p:cNvPr id="6" name="矩形 5"/>
          <p:cNvSpPr/>
          <p:nvPr>
            <p:custDataLst>
              <p:tags r:id="rId4"/>
            </p:custDataLst>
          </p:nvPr>
        </p:nvSpPr>
        <p:spPr>
          <a:xfrm>
            <a:off x="2677374" y="3960809"/>
            <a:ext cx="6832256" cy="1053586"/>
          </a:xfrm>
          <a:prstGeom prst="rect">
            <a:avLst/>
          </a:prstGeom>
        </p:spPr>
        <p:txBody>
          <a:bodyPr wrap="square" lIns="0" rIns="0">
            <a:normAutofit/>
          </a:bodyPr>
          <a:p>
            <a:pPr marL="171450" indent="-171450" algn="l" fontAlgn="auto">
              <a:lnSpc>
                <a:spcPct val="130000"/>
              </a:lnSpc>
              <a:buClr>
                <a:schemeClr val="accent1"/>
              </a:buClr>
              <a:buSzPct val="80000"/>
              <a:buFont typeface="Wingdings" panose="05000000000000000000" charset="0"/>
              <a:buChar char="l"/>
            </a:pPr>
            <a:r>
              <a:rPr lang="zh-CN" altLang="en-US" sz="1200" spc="150" dirty="0">
                <a:solidFill>
                  <a:schemeClr val="dk1"/>
                </a:solidFill>
                <a:latin typeface="+mn-ea"/>
                <a:sym typeface="+mn-ea"/>
              </a:rPr>
              <a:t>知识图谱构建：通过AIGC和大模型，可以自动抽取、整理和组织知识，构建知识图谱</a:t>
            </a:r>
            <a:endParaRPr lang="zh-CN" altLang="en-US" sz="1200" spc="150" dirty="0">
              <a:solidFill>
                <a:schemeClr val="dk1"/>
              </a:solidFill>
              <a:latin typeface="+mn-ea"/>
              <a:sym typeface="+mn-ea"/>
            </a:endParaRPr>
          </a:p>
        </p:txBody>
      </p:sp>
      <p:sp>
        <p:nvSpPr>
          <p:cNvPr id="8" name="矩形 7"/>
          <p:cNvSpPr/>
          <p:nvPr>
            <p:custDataLst>
              <p:tags r:id="rId5"/>
            </p:custDataLst>
          </p:nvPr>
        </p:nvSpPr>
        <p:spPr>
          <a:xfrm>
            <a:off x="2677374" y="5196014"/>
            <a:ext cx="6832256" cy="1053586"/>
          </a:xfrm>
          <a:prstGeom prst="rect">
            <a:avLst/>
          </a:prstGeom>
        </p:spPr>
        <p:txBody>
          <a:bodyPr wrap="square" lIns="0" rIns="0">
            <a:normAutofit/>
          </a:bodyPr>
          <a:p>
            <a:pPr marL="171450" indent="-171450" algn="l" fontAlgn="auto">
              <a:lnSpc>
                <a:spcPct val="130000"/>
              </a:lnSpc>
              <a:buClr>
                <a:schemeClr val="accent1"/>
              </a:buClr>
              <a:buSzPct val="80000"/>
              <a:buFont typeface="Wingdings" panose="05000000000000000000" charset="0"/>
              <a:buChar char="l"/>
            </a:pPr>
            <a:r>
              <a:rPr lang="zh-CN" altLang="en-US" sz="1200" spc="150" dirty="0">
                <a:solidFill>
                  <a:schemeClr val="dk1"/>
                </a:solidFill>
                <a:latin typeface="+mn-ea"/>
                <a:sym typeface="+mn-ea"/>
              </a:rPr>
              <a:t>知识推理：利用知识图谱中的实体、关系和属性，进行知识推理，实现知识的深度理解和应用</a:t>
            </a:r>
            <a:endParaRPr lang="zh-CN" altLang="en-US" sz="1200" spc="150" dirty="0">
              <a:solidFill>
                <a:schemeClr val="dk1"/>
              </a:solidFill>
              <a:latin typeface="+mn-ea"/>
              <a:sym typeface="+mn-ea"/>
            </a:endParaRPr>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olidFill>
                  <a:schemeClr val="accent4"/>
                </a:solidFill>
                <a:sym typeface="+mn-ea"/>
              </a:rPr>
              <a:t>D3 Force 3d</a:t>
            </a:r>
            <a:endParaRPr lang="zh-CN" altLang="en-US" dirty="0">
              <a:solidFill>
                <a:schemeClr val="accent4"/>
              </a:solidFill>
              <a:sym typeface="+mn-ea"/>
            </a:endParaRPr>
          </a:p>
        </p:txBody>
      </p:sp>
      <p:sp>
        <p:nvSpPr>
          <p:cNvPr id="4" name="矩形 3"/>
          <p:cNvSpPr/>
          <p:nvPr>
            <p:custDataLst>
              <p:tags r:id="rId2"/>
            </p:custDataLst>
          </p:nvPr>
        </p:nvSpPr>
        <p:spPr>
          <a:xfrm>
            <a:off x="1611886" y="1490400"/>
            <a:ext cx="9490524" cy="104345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sp>
        <p:nvSpPr>
          <p:cNvPr id="14" name="矩形 13"/>
          <p:cNvSpPr/>
          <p:nvPr>
            <p:custDataLst>
              <p:tags r:id="rId3"/>
            </p:custDataLst>
          </p:nvPr>
        </p:nvSpPr>
        <p:spPr>
          <a:xfrm>
            <a:off x="1083650" y="1490400"/>
            <a:ext cx="257380" cy="104345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5" name="文本框 4"/>
          <p:cNvSpPr txBox="1"/>
          <p:nvPr>
            <p:custDataLst>
              <p:tags r:id="rId4"/>
            </p:custDataLst>
          </p:nvPr>
        </p:nvSpPr>
        <p:spPr>
          <a:xfrm>
            <a:off x="1883622" y="1580556"/>
            <a:ext cx="9080762" cy="863197"/>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n-ea"/>
                <a:sym typeface="+mn-ea"/>
              </a:rPr>
              <a:t>D3 Force 3d是一种基于D3.js的力导向布局算法</a:t>
            </a:r>
            <a:endParaRPr lang="zh-CN" altLang="en-US" sz="2000" spc="150" dirty="0">
              <a:solidFill>
                <a:schemeClr val="dk1"/>
              </a:solidFill>
              <a:latin typeface="+mn-ea"/>
              <a:sym typeface="+mn-ea"/>
            </a:endParaRPr>
          </a:p>
        </p:txBody>
      </p:sp>
      <p:sp>
        <p:nvSpPr>
          <p:cNvPr id="40" name="矩形 39"/>
          <p:cNvSpPr/>
          <p:nvPr>
            <p:custDataLst>
              <p:tags r:id="rId5"/>
            </p:custDataLst>
          </p:nvPr>
        </p:nvSpPr>
        <p:spPr>
          <a:xfrm>
            <a:off x="1611886" y="2729087"/>
            <a:ext cx="9490524" cy="1043456"/>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sp>
        <p:nvSpPr>
          <p:cNvPr id="6" name="矩形 5"/>
          <p:cNvSpPr/>
          <p:nvPr>
            <p:custDataLst>
              <p:tags r:id="rId6"/>
            </p:custDataLst>
          </p:nvPr>
        </p:nvSpPr>
        <p:spPr>
          <a:xfrm>
            <a:off x="1083650" y="2729087"/>
            <a:ext cx="257380" cy="1043456"/>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sp>
        <p:nvSpPr>
          <p:cNvPr id="42" name="文本框 41"/>
          <p:cNvSpPr txBox="1"/>
          <p:nvPr>
            <p:custDataLst>
              <p:tags r:id="rId7"/>
            </p:custDataLst>
          </p:nvPr>
        </p:nvSpPr>
        <p:spPr>
          <a:xfrm>
            <a:off x="1883622" y="2819243"/>
            <a:ext cx="9080762" cy="863197"/>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n-ea"/>
                <a:sym typeface="+mn-ea"/>
              </a:rPr>
              <a:t>主要用于知识图谱的可视化展示</a:t>
            </a:r>
            <a:endParaRPr lang="zh-CN" altLang="en-US" sz="2000" spc="150" dirty="0">
              <a:solidFill>
                <a:schemeClr val="dk1"/>
              </a:solidFill>
              <a:latin typeface="+mn-ea"/>
              <a:sym typeface="+mn-ea"/>
            </a:endParaRPr>
          </a:p>
        </p:txBody>
      </p:sp>
      <p:sp>
        <p:nvSpPr>
          <p:cNvPr id="13" name="矩形 12"/>
          <p:cNvSpPr/>
          <p:nvPr>
            <p:custDataLst>
              <p:tags r:id="rId8"/>
            </p:custDataLst>
          </p:nvPr>
        </p:nvSpPr>
        <p:spPr>
          <a:xfrm>
            <a:off x="1611886" y="3967774"/>
            <a:ext cx="9490524" cy="1043456"/>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sp>
        <p:nvSpPr>
          <p:cNvPr id="18" name="矩形 17"/>
          <p:cNvSpPr/>
          <p:nvPr>
            <p:custDataLst>
              <p:tags r:id="rId9"/>
            </p:custDataLst>
          </p:nvPr>
        </p:nvSpPr>
        <p:spPr>
          <a:xfrm>
            <a:off x="1083650" y="3967774"/>
            <a:ext cx="257380" cy="1043456"/>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sp>
        <p:nvSpPr>
          <p:cNvPr id="20" name="文本框 19"/>
          <p:cNvSpPr txBox="1"/>
          <p:nvPr>
            <p:custDataLst>
              <p:tags r:id="rId10"/>
            </p:custDataLst>
          </p:nvPr>
        </p:nvSpPr>
        <p:spPr>
          <a:xfrm>
            <a:off x="1883622" y="4057930"/>
            <a:ext cx="9080762" cy="863197"/>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n-ea"/>
                <a:sym typeface="+mn-ea"/>
              </a:rPr>
              <a:t>特点：自动布局、动态调整、可交互</a:t>
            </a:r>
            <a:endParaRPr lang="zh-CN" altLang="en-US" sz="2000" spc="150" dirty="0">
              <a:solidFill>
                <a:schemeClr val="dk1"/>
              </a:solidFill>
              <a:latin typeface="+mn-ea"/>
              <a:sym typeface="+mn-ea"/>
            </a:endParaRPr>
          </a:p>
        </p:txBody>
      </p:sp>
      <p:sp>
        <p:nvSpPr>
          <p:cNvPr id="50" name="矩形 49"/>
          <p:cNvSpPr/>
          <p:nvPr>
            <p:custDataLst>
              <p:tags r:id="rId11"/>
            </p:custDataLst>
          </p:nvPr>
        </p:nvSpPr>
        <p:spPr>
          <a:xfrm>
            <a:off x="1611886" y="5205827"/>
            <a:ext cx="9490524" cy="1043456"/>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sp>
        <p:nvSpPr>
          <p:cNvPr id="27" name="矩形 26"/>
          <p:cNvSpPr/>
          <p:nvPr>
            <p:custDataLst>
              <p:tags r:id="rId12"/>
            </p:custDataLst>
          </p:nvPr>
        </p:nvSpPr>
        <p:spPr>
          <a:xfrm>
            <a:off x="1083650" y="5205827"/>
            <a:ext cx="257380" cy="1043456"/>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sp>
        <p:nvSpPr>
          <p:cNvPr id="28" name="文本框 27"/>
          <p:cNvSpPr txBox="1"/>
          <p:nvPr>
            <p:custDataLst>
              <p:tags r:id="rId13"/>
            </p:custDataLst>
          </p:nvPr>
        </p:nvSpPr>
        <p:spPr>
          <a:xfrm>
            <a:off x="1883622" y="5295982"/>
            <a:ext cx="9080762" cy="863197"/>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zh-CN" altLang="en-US" sz="2000" spc="150" dirty="0">
                <a:solidFill>
                  <a:schemeClr val="dk1"/>
                </a:solidFill>
                <a:latin typeface="+mn-ea"/>
                <a:sym typeface="+mn-ea"/>
              </a:rPr>
              <a:t>应用场景：知识图谱、社交网络、生物信息学等</a:t>
            </a:r>
            <a:endParaRPr lang="zh-CN" altLang="en-US" sz="2000" spc="150" dirty="0">
              <a:solidFill>
                <a:schemeClr val="dk1"/>
              </a:solidFill>
              <a:latin typeface="+mn-ea"/>
              <a:sym typeface="+mn-ea"/>
            </a:endParaRPr>
          </a:p>
        </p:txBody>
      </p:sp>
    </p:spTree>
    <p:custDataLst>
      <p:tags r:id="rId1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vert="horz" lIns="0" tIns="0" rIns="0" bIns="0" rtlCol="0" anchor="ctr">
            <a:normAutofit/>
          </a:bodyPr>
          <a:lstStyle/>
          <a:p>
            <a:pPr lvl="0" algn="l">
              <a:buClrTx/>
              <a:buSzTx/>
              <a:buFontTx/>
            </a:pPr>
            <a:r>
              <a:rPr lang="zh-CN" altLang="en-US" dirty="0">
                <a:sym typeface="+mn-ea"/>
              </a:rPr>
              <a:t>后端技术栈</a:t>
            </a:r>
            <a:endParaRPr lang="zh-CN" altLang="en-US" dirty="0">
              <a:sym typeface="+mn-ea"/>
            </a:endParaRPr>
          </a:p>
        </p:txBody>
      </p:sp>
      <p:sp>
        <p:nvSpPr>
          <p:cNvPr id="6" name="正文"/>
          <p:cNvSpPr txBox="1"/>
          <p:nvPr>
            <p:custDataLst>
              <p:tags r:id="rId2"/>
            </p:custDataLst>
          </p:nvPr>
        </p:nvSpPr>
        <p:spPr>
          <a:xfrm>
            <a:off x="3342630" y="1490400"/>
            <a:ext cx="5500739" cy="72719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n-ea"/>
                <a:sym typeface="+mn-ea"/>
              </a:rPr>
              <a:t>编程语言：Python、Java、C++等</a:t>
            </a:r>
            <a:endParaRPr lang="zh-CN" altLang="en-US" sz="1200" spc="150" dirty="0">
              <a:solidFill>
                <a:schemeClr val="tx1">
                  <a:lumMod val="65000"/>
                  <a:lumOff val="35000"/>
                </a:schemeClr>
              </a:solidFill>
              <a:latin typeface="+mn-ea"/>
              <a:sym typeface="+mn-ea"/>
            </a:endParaRPr>
          </a:p>
        </p:txBody>
      </p:sp>
      <p:sp>
        <p:nvSpPr>
          <p:cNvPr id="14" name="正文"/>
          <p:cNvSpPr txBox="1"/>
          <p:nvPr>
            <p:custDataLst>
              <p:tags r:id="rId3"/>
            </p:custDataLst>
          </p:nvPr>
        </p:nvSpPr>
        <p:spPr>
          <a:xfrm>
            <a:off x="3342630" y="2296801"/>
            <a:ext cx="5500739" cy="72719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n-ea"/>
                <a:sym typeface="+mn-ea"/>
              </a:rPr>
              <a:t>数据库：MySQL、PostgreSQL、MongoDB等</a:t>
            </a:r>
            <a:endParaRPr lang="zh-CN" altLang="en-US" sz="1200" spc="150" dirty="0">
              <a:solidFill>
                <a:schemeClr val="tx1">
                  <a:lumMod val="65000"/>
                  <a:lumOff val="35000"/>
                </a:schemeClr>
              </a:solidFill>
              <a:latin typeface="+mn-ea"/>
              <a:sym typeface="+mn-ea"/>
            </a:endParaRPr>
          </a:p>
        </p:txBody>
      </p:sp>
      <p:sp>
        <p:nvSpPr>
          <p:cNvPr id="16" name="正文"/>
          <p:cNvSpPr txBox="1"/>
          <p:nvPr>
            <p:custDataLst>
              <p:tags r:id="rId4"/>
            </p:custDataLst>
          </p:nvPr>
        </p:nvSpPr>
        <p:spPr>
          <a:xfrm>
            <a:off x="3342630" y="3103202"/>
            <a:ext cx="5500739" cy="72719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n-ea"/>
                <a:sym typeface="+mn-ea"/>
              </a:rPr>
              <a:t>框架：Django、Flask、Spring等</a:t>
            </a:r>
            <a:endParaRPr lang="zh-CN" altLang="en-US" sz="1200" spc="150" dirty="0">
              <a:solidFill>
                <a:schemeClr val="tx1">
                  <a:lumMod val="65000"/>
                  <a:lumOff val="35000"/>
                </a:schemeClr>
              </a:solidFill>
              <a:latin typeface="+mn-ea"/>
              <a:sym typeface="+mn-ea"/>
            </a:endParaRPr>
          </a:p>
        </p:txBody>
      </p:sp>
      <p:sp>
        <p:nvSpPr>
          <p:cNvPr id="18" name="正文"/>
          <p:cNvSpPr txBox="1"/>
          <p:nvPr>
            <p:custDataLst>
              <p:tags r:id="rId5"/>
            </p:custDataLst>
          </p:nvPr>
        </p:nvSpPr>
        <p:spPr>
          <a:xfrm>
            <a:off x="3342630" y="3909603"/>
            <a:ext cx="5500739" cy="72719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n-ea"/>
                <a:sym typeface="+mn-ea"/>
              </a:rPr>
              <a:t>知识表示：RDF、OWL、JSON-LD等</a:t>
            </a:r>
            <a:endParaRPr lang="zh-CN" altLang="en-US" sz="1200" spc="150" dirty="0">
              <a:solidFill>
                <a:schemeClr val="tx1">
                  <a:lumMod val="65000"/>
                  <a:lumOff val="35000"/>
                </a:schemeClr>
              </a:solidFill>
              <a:latin typeface="+mn-ea"/>
              <a:sym typeface="+mn-ea"/>
            </a:endParaRPr>
          </a:p>
        </p:txBody>
      </p:sp>
      <p:sp>
        <p:nvSpPr>
          <p:cNvPr id="4" name="正文"/>
          <p:cNvSpPr txBox="1"/>
          <p:nvPr>
            <p:custDataLst>
              <p:tags r:id="rId6"/>
            </p:custDataLst>
          </p:nvPr>
        </p:nvSpPr>
        <p:spPr>
          <a:xfrm>
            <a:off x="3342630" y="4716004"/>
            <a:ext cx="5500739" cy="72719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n-ea"/>
                <a:sym typeface="+mn-ea"/>
              </a:rPr>
              <a:t>存储系统：Hadoop、Spark、Neo4j等</a:t>
            </a:r>
            <a:endParaRPr lang="zh-CN" altLang="en-US" sz="1200" spc="150" dirty="0">
              <a:solidFill>
                <a:schemeClr val="tx1">
                  <a:lumMod val="65000"/>
                  <a:lumOff val="35000"/>
                </a:schemeClr>
              </a:solidFill>
              <a:latin typeface="+mn-ea"/>
              <a:sym typeface="+mn-ea"/>
            </a:endParaRPr>
          </a:p>
        </p:txBody>
      </p:sp>
      <p:sp>
        <p:nvSpPr>
          <p:cNvPr id="5" name="正文"/>
          <p:cNvSpPr txBox="1"/>
          <p:nvPr>
            <p:custDataLst>
              <p:tags r:id="rId7"/>
            </p:custDataLst>
          </p:nvPr>
        </p:nvSpPr>
        <p:spPr>
          <a:xfrm>
            <a:off x="3342630" y="5522405"/>
            <a:ext cx="5500739" cy="727195"/>
          </a:xfrm>
          <a:prstGeom prst="rect">
            <a:avLst/>
          </a:prstGeom>
          <a:noFill/>
        </p:spPr>
        <p:txBody>
          <a:bodyPr wrap="square" lIns="0" tIns="0" rIns="0" bIns="0" rtlCol="0" anchor="t" anchorCtr="0">
            <a:normAutofit/>
          </a:bodyPr>
          <a:p>
            <a:pPr marL="171450" indent="-171450" algn="just" fontAlgn="auto">
              <a:lnSpc>
                <a:spcPct val="130000"/>
              </a:lnSpc>
              <a:buClr>
                <a:schemeClr val="accent1"/>
              </a:buClr>
              <a:buSzPct val="80000"/>
              <a:buFont typeface="Wingdings" panose="05000000000000000000" charset="0"/>
              <a:buChar char="l"/>
            </a:pPr>
            <a:r>
              <a:rPr lang="zh-CN" altLang="en-US" sz="1200" spc="150" dirty="0">
                <a:solidFill>
                  <a:schemeClr val="tx1">
                    <a:lumMod val="65000"/>
                    <a:lumOff val="35000"/>
                  </a:schemeClr>
                </a:solidFill>
                <a:latin typeface="+mn-ea"/>
                <a:sym typeface="+mn-ea"/>
              </a:rPr>
              <a:t>推理引擎：Jena、Ontotext、Stanford等</a:t>
            </a:r>
            <a:endParaRPr lang="zh-CN" altLang="en-US" sz="1200" spc="150" dirty="0">
              <a:solidFill>
                <a:schemeClr val="tx1">
                  <a:lumMod val="65000"/>
                  <a:lumOff val="35000"/>
                </a:schemeClr>
              </a:solidFill>
              <a:latin typeface="+mn-ea"/>
              <a:sym typeface="+mn-ea"/>
            </a:endParaRPr>
          </a:p>
        </p:txBody>
      </p:sp>
    </p:spTree>
    <p:custDataLst>
      <p:tags r:id="rId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UNIT_TYPE" val="i"/>
  <p:tag name="KSO_WM_UNIT_INDEX" val="4"/>
</p:tagLst>
</file>

<file path=ppt/tags/tag10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UNIT_TYPE" val="i"/>
  <p:tag name="KSO_WM_UNIT_INDEX" val="5"/>
</p:tagLst>
</file>

<file path=ppt/tags/tag10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6"/>
  <p:tag name="KSO_WM_UNIT_LAYERLEVEL" val="1"/>
  <p:tag name="KSO_WM_TAG_VERSION" val="1.0"/>
  <p:tag name="KSO_WM_UNIT_TYPE" val="i"/>
  <p:tag name="KSO_WM_UNIT_INDEX" val="6"/>
</p:tagLst>
</file>

<file path=ppt/tags/tag1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7"/>
  <p:tag name="KSO_WM_UNIT_LAYERLEVEL" val="1"/>
  <p:tag name="KSO_WM_TAG_VERSION" val="1.0"/>
  <p:tag name="KSO_WM_UNIT_TYPE" val="i"/>
  <p:tag name="KSO_WM_UNIT_INDEX" val="7"/>
</p:tagLst>
</file>

<file path=ppt/tags/tag1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8"/>
  <p:tag name="KSO_WM_UNIT_LAYERLEVEL" val="1"/>
  <p:tag name="KSO_WM_TAG_VERSION" val="1.0"/>
  <p:tag name="KSO_WM_UNIT_TYPE" val="i"/>
  <p:tag name="KSO_WM_UNIT_INDEX" val="8"/>
</p:tagLst>
</file>

<file path=ppt/tags/tag1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9"/>
  <p:tag name="KSO_WM_UNIT_LAYERLEVEL" val="1"/>
  <p:tag name="KSO_WM_TAG_VERSION" val="1.0"/>
  <p:tag name="KSO_WM_UNIT_TYPE" val="i"/>
  <p:tag name="KSO_WM_UNIT_INDEX" val="9"/>
</p:tagLst>
</file>

<file path=ppt/tags/tag1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0"/>
  <p:tag name="KSO_WM_UNIT_LAYERLEVEL" val="1"/>
  <p:tag name="KSO_WM_TAG_VERSION" val="1.0"/>
  <p:tag name="KSO_WM_UNIT_TYPE" val="i"/>
  <p:tag name="KSO_WM_UNIT_INDEX" val="10"/>
</p:tagLst>
</file>

<file path=ppt/tags/tag10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1"/>
  <p:tag name="KSO_WM_UNIT_LAYERLEVEL" val="1"/>
  <p:tag name="KSO_WM_TAG_VERSION" val="1.0"/>
  <p:tag name="KSO_WM_UNIT_TYPE" val="i"/>
  <p:tag name="KSO_WM_UNIT_INDEX" val="1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2"/>
  <p:tag name="KSO_WM_UNIT_LAYERLEVEL" val="1"/>
  <p:tag name="KSO_WM_TAG_VERSION" val="1.0"/>
  <p:tag name="KSO_WM_BEAUTIFY_FLAG" val="#wm#"/>
  <p:tag name="KSO_WM_UNIT_TYPE" val="i"/>
  <p:tag name="KSO_WM_UNIT_INDEX" val="1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3"/>
  <p:tag name="KSO_WM_UNIT_LAYERLEVEL" val="1"/>
  <p:tag name="KSO_WM_TAG_VERSION" val="1.0"/>
  <p:tag name="KSO_WM_BEAUTIFY_FLAG" val="#wm#"/>
  <p:tag name="KSO_WM_UNIT_TYPE" val="i"/>
  <p:tag name="KSO_WM_UNIT_INDEX" val="1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4"/>
  <p:tag name="KSO_WM_UNIT_LAYERLEVEL" val="1"/>
  <p:tag name="KSO_WM_TAG_VERSION" val="1.0"/>
  <p:tag name="KSO_WM_UNIT_TYPE" val="i"/>
  <p:tag name="KSO_WM_UNIT_INDEX" val="14"/>
</p:tagLst>
</file>

<file path=ppt/tags/tag1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5"/>
  <p:tag name="KSO_WM_UNIT_LAYERLEVEL" val="1"/>
  <p:tag name="KSO_WM_TAG_VERSION" val="1.0"/>
  <p:tag name="KSO_WM_UNIT_TYPE" val="i"/>
  <p:tag name="KSO_WM_UNIT_INDEX" val="15"/>
</p:tagLst>
</file>

<file path=ppt/tags/tag1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6"/>
  <p:tag name="KSO_WM_UNIT_LAYERLEVEL" val="1"/>
  <p:tag name="KSO_WM_TAG_VERSION" val="1.0"/>
  <p:tag name="KSO_WM_UNIT_TYPE" val="i"/>
  <p:tag name="KSO_WM_UNIT_INDEX" val="16"/>
</p:tagLst>
</file>

<file path=ppt/tags/tag1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7"/>
  <p:tag name="KSO_WM_UNIT_LAYERLEVEL" val="1"/>
  <p:tag name="KSO_WM_TAG_VERSION" val="1.0"/>
  <p:tag name="KSO_WM_UNIT_TYPE" val="i"/>
  <p:tag name="KSO_WM_UNIT_INDEX" val="17"/>
</p:tagLst>
</file>

<file path=ppt/tags/tag1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8"/>
  <p:tag name="KSO_WM_UNIT_LAYERLEVEL" val="1"/>
  <p:tag name="KSO_WM_TAG_VERSION" val="1.0"/>
  <p:tag name="KSO_WM_UNIT_TYPE" val="i"/>
  <p:tag name="KSO_WM_UNIT_INDEX" val="18"/>
</p:tagLst>
</file>

<file path=ppt/tags/tag1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9"/>
  <p:tag name="KSO_WM_UNIT_LAYERLEVEL" val="1"/>
  <p:tag name="KSO_WM_TAG_VERSION" val="1.0"/>
  <p:tag name="KSO_WM_UNIT_TYPE" val="i"/>
  <p:tag name="KSO_WM_UNIT_INDEX" val="19"/>
</p:tagLst>
</file>

<file path=ppt/tags/tag1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0"/>
  <p:tag name="KSO_WM_UNIT_LAYERLEVEL" val="1"/>
  <p:tag name="KSO_WM_TAG_VERSION" val="1.0"/>
  <p:tag name="KSO_WM_UNIT_TYPE" val="i"/>
  <p:tag name="KSO_WM_UNIT_INDEX" val="20"/>
</p:tagLst>
</file>

<file path=ppt/tags/tag1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1"/>
  <p:tag name="KSO_WM_UNIT_LAYERLEVEL" val="1"/>
  <p:tag name="KSO_WM_TAG_VERSION" val="1.0"/>
  <p:tag name="KSO_WM_UNIT_TYPE" val="i"/>
  <p:tag name="KSO_WM_UNIT_INDEX" val="2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2"/>
  <p:tag name="KSO_WM_UNIT_LAYERLEVEL" val="1"/>
  <p:tag name="KSO_WM_TAG_VERSION" val="1.0"/>
  <p:tag name="KSO_WM_BEAUTIFY_FLAG" val="#wm#"/>
  <p:tag name="KSO_WM_UNIT_TYPE" val="i"/>
  <p:tag name="KSO_WM_UNIT_INDEX" val="2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1.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b*1"/>
  <p:tag name="KSO_WM_UNIT_LAYERLEVEL" val="1"/>
  <p:tag name="KSO_WM_TAG_VERSION" val="1.0"/>
  <p:tag name="KSO_WM_BEAUTIFY_FLAG" val="#wm#"/>
  <p:tag name="KSO_WM_UNIT_ISCONTENTSTITLE" val="0"/>
  <p:tag name="KSO_WM_UNIT_ISNUMDGMTITLE" val="0"/>
  <p:tag name="KSO_WM_UNIT_PRESET_TEXT" val="副标题"/>
  <p:tag name="KSO_WM_UNIT_NOCLEAR" val="0"/>
  <p:tag name="KSO_WM_UNIT_VALUE" val="10"/>
  <p:tag name="KSO_WM_UNIT_TYPE" val="b"/>
  <p:tag name="KSO_WM_UNIT_INDEX"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1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UNIT_TYPE" val="i"/>
  <p:tag name="KSO_WM_UNIT_INDEX" val="4"/>
</p:tagLst>
</file>

<file path=ppt/tags/tag1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UNIT_TYPE" val="i"/>
  <p:tag name="KSO_WM_UNIT_INDEX" val="5"/>
</p:tagLst>
</file>

<file path=ppt/tags/tag12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UNIT_TYPE" val="i"/>
  <p:tag name="KSO_WM_UNIT_INDEX" val="6"/>
</p:tagLst>
</file>

<file path=ppt/tags/tag1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UNIT_TYPE" val="i"/>
  <p:tag name="KSO_WM_UNIT_INDEX" val="7"/>
</p:tagLst>
</file>

<file path=ppt/tags/tag1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
  <p:tag name="KSO_WM_UNIT_LAYERLEVEL" val="1"/>
  <p:tag name="KSO_WM_TAG_VERSION" val="1.0"/>
  <p:tag name="KSO_WM_UNIT_TYPE" val="i"/>
  <p:tag name="KSO_WM_UNIT_INDEX" val="8"/>
</p:tagLst>
</file>

<file path=ppt/tags/tag1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9"/>
  <p:tag name="KSO_WM_UNIT_LAYERLEVEL" val="1"/>
  <p:tag name="KSO_WM_TAG_VERSION" val="1.0"/>
  <p:tag name="KSO_WM_UNIT_TYPE" val="i"/>
  <p:tag name="KSO_WM_UNIT_INDEX" val="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UNIT_TYPE" val="i"/>
  <p:tag name="KSO_WM_UNIT_INDEX" val="10"/>
</p:tagLst>
</file>

<file path=ppt/tags/tag13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UNIT_TYPE" val="i"/>
  <p:tag name="KSO_WM_UNIT_INDEX" val="11"/>
</p:tagLst>
</file>

<file path=ppt/tags/tag1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2"/>
  <p:tag name="KSO_WM_UNIT_LAYERLEVEL" val="1"/>
  <p:tag name="KSO_WM_TAG_VERSION" val="1.0"/>
  <p:tag name="KSO_WM_UNIT_TYPE" val="i"/>
  <p:tag name="KSO_WM_UNIT_INDEX" val="1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1.0"/>
  <p:tag name="KSO_WM_BEAUTIFY_FLAG" val="#wm#"/>
  <p:tag name="KSO_WM_UNIT_PRESET_TEXT" val="节编号"/>
  <p:tag name="KSO_WM_UNIT_NOCLEAR" val="0"/>
  <p:tag name="KSO_WM_UNIT_VALUE" val="13"/>
  <p:tag name="KSO_WM_UNIT_TYPE" val="e"/>
  <p:tag name="KSO_WM_UNIT_INDEX"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160"/>
  <p:tag name="KSO_WM_UNIT_TYPE" val="f"/>
  <p:tag name="KSO_WM_UNIT_INDEX"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160"/>
  <p:tag name="KSO_WM_UNIT_TYPE" val="f"/>
  <p:tag name="KSO_WM_UNIT_INDEX"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1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TYPE" val="i"/>
  <p:tag name="KSO_WM_UNIT_INDEX" val="3"/>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UNIT_TYPE" val="i"/>
  <p:tag name="KSO_WM_UNIT_INDEX" val="4"/>
</p:tagLst>
</file>

<file path=ppt/tags/tag1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UNIT_TYPE" val="i"/>
  <p:tag name="KSO_WM_UNIT_INDEX" val="5"/>
</p:tagLst>
</file>

<file path=ppt/tags/tag1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UNIT_TYPE" val="i"/>
  <p:tag name="KSO_WM_UNIT_INDEX" val="6"/>
</p:tagLst>
</file>

<file path=ppt/tags/tag1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UNIT_TYPE" val="i"/>
  <p:tag name="KSO_WM_UNIT_INDEX" val="7"/>
</p:tagLst>
</file>

<file path=ppt/tags/tag1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UNIT_TYPE" val="i"/>
  <p:tag name="KSO_WM_UNIT_INDEX" val="8"/>
</p:tagLst>
</file>

<file path=ppt/tags/tag1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UNIT_TYPE" val="i"/>
  <p:tag name="KSO_WM_UNIT_INDEX" val="9"/>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0"/>
  <p:tag name="KSO_WM_UNIT_LAYERLEVEL" val="1"/>
  <p:tag name="KSO_WM_TAG_VERSION" val="1.0"/>
  <p:tag name="KSO_WM_BEAUTIFY_FLAG" val="#wm#"/>
  <p:tag name="KSO_WM_UNIT_TYPE" val="i"/>
  <p:tag name="KSO_WM_UNIT_INDEX" val="10"/>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1"/>
  <p:tag name="KSO_WM_UNIT_LAYERLEVEL" val="1"/>
  <p:tag name="KSO_WM_TAG_VERSION" val="1.0"/>
  <p:tag name="KSO_WM_BEAUTIFY_FLAG" val="#wm#"/>
  <p:tag name="KSO_WM_UNIT_TYPE" val="i"/>
  <p:tag name="KSO_WM_UNIT_INDEX" val="1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2"/>
  <p:tag name="KSO_WM_UNIT_LAYERLEVEL" val="1"/>
  <p:tag name="KSO_WM_TAG_VERSION" val="1.0"/>
  <p:tag name="KSO_WM_BEAUTIFY_FLAG" val="#wm#"/>
  <p:tag name="KSO_WM_UNIT_TYPE" val="i"/>
  <p:tag name="KSO_WM_UNIT_INDEX" val="1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3"/>
  <p:tag name="KSO_WM_UNIT_LAYERLEVEL" val="1"/>
  <p:tag name="KSO_WM_TAG_VERSION" val="1.0"/>
  <p:tag name="KSO_WM_BEAUTIFY_FLAG" val="#wm#"/>
  <p:tag name="KSO_WM_UNIT_TYPE" val="i"/>
  <p:tag name="KSO_WM_UNIT_INDEX" val="13"/>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4"/>
  <p:tag name="KSO_WM_UNIT_LAYERLEVEL" val="1"/>
  <p:tag name="KSO_WM_TAG_VERSION" val="1.0"/>
  <p:tag name="KSO_WM_BEAUTIFY_FLAG" val="#wm#"/>
  <p:tag name="KSO_WM_UNIT_TYPE" val="i"/>
  <p:tag name="KSO_WM_UNIT_INDEX" val="14"/>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5"/>
  <p:tag name="KSO_WM_UNIT_LAYERLEVEL" val="1"/>
  <p:tag name="KSO_WM_TAG_VERSION" val="1.0"/>
  <p:tag name="KSO_WM_BEAUTIFY_FLAG" val="#wm#"/>
  <p:tag name="KSO_WM_UNIT_TYPE" val="i"/>
  <p:tag name="KSO_WM_UNIT_INDEX" val="15"/>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NOCLEAR" val="0"/>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3"/>
  <p:tag name="KSO_WM_UNIT_LAYERLEVEL" val="1"/>
  <p:tag name="KSO_WM_TAG_VERSION" val="1.0"/>
  <p:tag name="KSO_WM_BEAUTIFY_FLAG" val="#wm#"/>
  <p:tag name="KSO_WM_UNIT_PRESET_TEXT" val="公司名占位符"/>
  <p:tag name="KSO_WM_UNIT_NOCLEAR" val="0"/>
  <p:tag name="KSO_WM_UNIT_VALUE" val="81"/>
  <p:tag name="KSO_WM_UNIT_TYPE" val="f"/>
  <p:tag name="KSO_WM_UNIT_INDEX" val="3"/>
  <p:tag name="KSO_WM_UNIT_SUBTYPE" val="g"/>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1.0"/>
  <p:tag name="KSO_WM_BEAUTIFY_FLAG" val="#wm#"/>
  <p:tag name="KSO_WM_UNIT_SUBTYPE" val="c"/>
  <p:tag name="KSO_WM_UNIT_PRESET_TEXT" val="日期时间占位符"/>
  <p:tag name="KSO_WM_UNIT_NOCLEAR" val="0"/>
  <p:tag name="KSO_WM_UNIT_VALUE" val="8"/>
  <p:tag name="KSO_WM_UNIT_TYPE" val="f"/>
  <p:tag name="KSO_WM_UNIT_INDEX"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ISCONTENTSTITLE" val="0"/>
  <p:tag name="KSO_WM_UNIT_ISNUMDGMTITLE" val="0"/>
  <p:tag name="KSO_WM_UNIT_NOCLEAR" val="0"/>
  <p:tag name="KSO_WM_TEMPLATE_CATEGORY" val="custom"/>
  <p:tag name="KSO_WM_TEMPLATE_INDEX" val="20230979"/>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NOCLEAR" val="0"/>
  <p:tag name="KSO_WM_TEMPLATE_CATEGORY" val="custom"/>
  <p:tag name="KSO_WM_TEMPLATE_INDEX" val="20230979"/>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4.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979"/>
  <p:tag name="KSO_WM_TEMPLATE_THUMBS_INDEX" val="1、9"/>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BEAUTIFY_FLAG" val="#wm#"/>
  <p:tag name="KSO_WM_UNIT_TYPE" val="i"/>
  <p:tag name="KSO_WM_UNIT_INDEX" val="1"/>
</p:tagLst>
</file>

<file path=ppt/tags/tag19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UNIT_TYPE" val="i"/>
  <p:tag name="KSO_WM_UNIT_INDEX" val="2"/>
</p:tagLst>
</file>

<file path=ppt/tags/tag19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
  <p:tag name="KSO_WM_UNIT_LAYERLEVEL" val="1"/>
  <p:tag name="KSO_WM_TAG_VERSION" val="1.0"/>
  <p:tag name="KSO_WM_UNIT_TYPE" val="i"/>
  <p:tag name="KSO_WM_UNIT_INDEX" val="3"/>
</p:tagLst>
</file>

<file path=ppt/tags/tag1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1.0"/>
  <p:tag name="KSO_WM_UNIT_TYPE" val="i"/>
  <p:tag name="KSO_WM_UNIT_INDEX" val="4"/>
</p:tagLst>
</file>

<file path=ppt/tags/tag1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
  <p:tag name="KSO_WM_UNIT_LAYERLEVEL" val="1"/>
  <p:tag name="KSO_WM_TAG_VERSION" val="1.0"/>
  <p:tag name="KSO_WM_UNIT_TYPE" val="i"/>
  <p:tag name="KSO_WM_UNIT_INDEX" val="5"/>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
  <p:tag name="KSO_WM_UNIT_LAYERLEVEL" val="1"/>
  <p:tag name="KSO_WM_TAG_VERSION" val="1.0"/>
  <p:tag name="KSO_WM_UNIT_TYPE" val="i"/>
  <p:tag name="KSO_WM_UNIT_INDEX" val="6"/>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7"/>
  <p:tag name="KSO_WM_UNIT_LAYERLEVEL" val="1"/>
  <p:tag name="KSO_WM_TAG_VERSION" val="1.0"/>
  <p:tag name="KSO_WM_BEAUTIFY_FLAG" val="#wm#"/>
  <p:tag name="KSO_WM_UNIT_TYPE" val="i"/>
  <p:tag name="KSO_WM_UNIT_INDEX" val="7"/>
</p:tagLst>
</file>

<file path=ppt/tags/tag20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
  <p:tag name="KSO_WM_UNIT_LAYERLEVEL" val="1"/>
  <p:tag name="KSO_WM_TAG_VERSION" val="1.0"/>
  <p:tag name="KSO_WM_UNIT_TYPE" val="i"/>
  <p:tag name="KSO_WM_UNIT_INDEX" val="8"/>
</p:tagLst>
</file>

<file path=ppt/tags/tag2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9"/>
  <p:tag name="KSO_WM_UNIT_LAYERLEVEL" val="1"/>
  <p:tag name="KSO_WM_TAG_VERSION" val="1.0"/>
  <p:tag name="KSO_WM_UNIT_TYPE" val="i"/>
  <p:tag name="KSO_WM_UNIT_INDEX" val="9"/>
</p:tagLst>
</file>

<file path=ppt/tags/tag2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0"/>
  <p:tag name="KSO_WM_UNIT_LAYERLEVEL" val="1"/>
  <p:tag name="KSO_WM_TAG_VERSION" val="1.0"/>
  <p:tag name="KSO_WM_UNIT_TYPE" val="i"/>
  <p:tag name="KSO_WM_UNIT_INDEX" val="10"/>
</p:tagLst>
</file>

<file path=ppt/tags/tag2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1"/>
  <p:tag name="KSO_WM_UNIT_LAYERLEVEL" val="1"/>
  <p:tag name="KSO_WM_TAG_VERSION" val="1.0"/>
  <p:tag name="KSO_WM_UNIT_TYPE" val="i"/>
  <p:tag name="KSO_WM_UNIT_INDEX" val="11"/>
</p:tagLst>
</file>

<file path=ppt/tags/tag2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2"/>
  <p:tag name="KSO_WM_UNIT_LAYERLEVEL" val="1"/>
  <p:tag name="KSO_WM_TAG_VERSION" val="1.0"/>
  <p:tag name="KSO_WM_UNIT_TYPE" val="i"/>
  <p:tag name="KSO_WM_UNIT_INDEX" val="12"/>
</p:tagLst>
</file>

<file path=ppt/tags/tag20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3"/>
  <p:tag name="KSO_WM_UNIT_LAYERLEVEL" val="1"/>
  <p:tag name="KSO_WM_TAG_VERSION" val="1.0"/>
  <p:tag name="KSO_WM_UNIT_TYPE" val="i"/>
  <p:tag name="KSO_WM_UNIT_INDEX" val="13"/>
</p:tagLst>
</file>

<file path=ppt/tags/tag20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4"/>
  <p:tag name="KSO_WM_UNIT_LAYERLEVEL" val="1"/>
  <p:tag name="KSO_WM_TAG_VERSION" val="1.0"/>
  <p:tag name="KSO_WM_UNIT_TYPE" val="i"/>
  <p:tag name="KSO_WM_UNIT_INDEX" val="14"/>
</p:tagLst>
</file>

<file path=ppt/tags/tag2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5"/>
  <p:tag name="KSO_WM_UNIT_LAYERLEVEL" val="1"/>
  <p:tag name="KSO_WM_TAG_VERSION" val="1.0"/>
  <p:tag name="KSO_WM_UNIT_TYPE" val="i"/>
  <p:tag name="KSO_WM_UNIT_INDEX" val="15"/>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6"/>
  <p:tag name="KSO_WM_UNIT_LAYERLEVEL" val="1"/>
  <p:tag name="KSO_WM_TAG_VERSION" val="1.0"/>
  <p:tag name="KSO_WM_BEAUTIFY_FLAG" val="#wm#"/>
  <p:tag name="KSO_WM_UNIT_TYPE" val="i"/>
  <p:tag name="KSO_WM_UNIT_INDEX" val="16"/>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7"/>
  <p:tag name="KSO_WM_UNIT_LAYERLEVEL" val="1"/>
  <p:tag name="KSO_WM_TAG_VERSION" val="1.0"/>
  <p:tag name="KSO_WM_BEAUTIFY_FLAG" val="#wm#"/>
  <p:tag name="KSO_WM_UNIT_TYPE" val="i"/>
  <p:tag name="KSO_WM_UNIT_INDEX" val="17"/>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8"/>
  <p:tag name="KSO_WM_UNIT_LAYERLEVEL" val="1"/>
  <p:tag name="KSO_WM_TAG_VERSION" val="1.0"/>
  <p:tag name="KSO_WM_BEAUTIFY_FLAG" val="#wm#"/>
  <p:tag name="KSO_WM_UNIT_TYPE" val="i"/>
  <p:tag name="KSO_WM_UNIT_INDEX" val="18"/>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9"/>
  <p:tag name="KSO_WM_UNIT_LAYERLEVEL" val="1"/>
  <p:tag name="KSO_WM_TAG_VERSION" val="1.0"/>
  <p:tag name="KSO_WM_BEAUTIFY_FLAG" val="#wm#"/>
  <p:tag name="KSO_WM_UNIT_TYPE" val="i"/>
  <p:tag name="KSO_WM_UNIT_INDEX" val="19"/>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0"/>
  <p:tag name="KSO_WM_UNIT_LAYERLEVEL" val="1"/>
  <p:tag name="KSO_WM_TAG_VERSION" val="1.0"/>
  <p:tag name="KSO_WM_BEAUTIFY_FLAG" val="#wm#"/>
  <p:tag name="KSO_WM_UNIT_TYPE" val="i"/>
  <p:tag name="KSO_WM_UNIT_INDEX" val="20"/>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1"/>
  <p:tag name="KSO_WM_UNIT_LAYERLEVEL" val="1"/>
  <p:tag name="KSO_WM_TAG_VERSION" val="1.0"/>
  <p:tag name="KSO_WM_BEAUTIFY_FLAG" val="#wm#"/>
  <p:tag name="KSO_WM_UNIT_TYPE" val="i"/>
  <p:tag name="KSO_WM_UNIT_INDEX" val="2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2"/>
  <p:tag name="KSO_WM_UNIT_LAYERLEVEL" val="1"/>
  <p:tag name="KSO_WM_TAG_VERSION" val="1.0"/>
  <p:tag name="KSO_WM_BEAUTIFY_FLAG" val="#wm#"/>
  <p:tag name="KSO_WM_UNIT_TYPE" val="i"/>
  <p:tag name="KSO_WM_UNIT_INDEX" val="2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3"/>
  <p:tag name="KSO_WM_UNIT_LAYERLEVEL" val="1"/>
  <p:tag name="KSO_WM_TAG_VERSION" val="1.0"/>
  <p:tag name="KSO_WM_BEAUTIFY_FLAG" val="#wm#"/>
  <p:tag name="KSO_WM_UNIT_PRESET_TEXT" val="公司名占位符"/>
  <p:tag name="KSO_WM_UNIT_NOCLEAR" val="0"/>
  <p:tag name="KSO_WM_UNIT_VALUE" val="36"/>
  <p:tag name="KSO_WM_UNIT_TYPE" val="f"/>
  <p:tag name="KSO_WM_UNIT_INDEX" val="3"/>
  <p:tag name="KSO_WM_UNIT_SUBTYPE" val="g"/>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1.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BEAUTIFY_FLAG" val="#wm#"/>
  <p:tag name="KSO_WM_UNIT_TYPE" val="i"/>
  <p:tag name="KSO_WM_UNIT_INDEX" val="3"/>
</p:tagLst>
</file>

<file path=ppt/tags/tag2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UNIT_TYPE" val="i"/>
  <p:tag name="KSO_WM_UNIT_INDEX" val="4"/>
</p:tagLst>
</file>

<file path=ppt/tags/tag2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UNIT_TYPE" val="i"/>
  <p:tag name="KSO_WM_UNIT_INDEX" val="5"/>
</p:tagLst>
</file>

<file path=ppt/tags/tag23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6"/>
  <p:tag name="KSO_WM_UNIT_LAYERLEVEL" val="1"/>
  <p:tag name="KSO_WM_TAG_VERSION" val="1.0"/>
  <p:tag name="KSO_WM_UNIT_TYPE" val="i"/>
  <p:tag name="KSO_WM_UNIT_INDEX" val="6"/>
</p:tagLst>
</file>

<file path=ppt/tags/tag23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7"/>
  <p:tag name="KSO_WM_UNIT_LAYERLEVEL" val="1"/>
  <p:tag name="KSO_WM_TAG_VERSION" val="1.0"/>
  <p:tag name="KSO_WM_UNIT_TYPE" val="i"/>
  <p:tag name="KSO_WM_UNIT_INDEX" val="7"/>
</p:tagLst>
</file>

<file path=ppt/tags/tag23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8"/>
  <p:tag name="KSO_WM_UNIT_LAYERLEVEL" val="1"/>
  <p:tag name="KSO_WM_TAG_VERSION" val="1.0"/>
  <p:tag name="KSO_WM_UNIT_TYPE" val="i"/>
  <p:tag name="KSO_WM_UNIT_INDEX" val="8"/>
</p:tagLst>
</file>

<file path=ppt/tags/tag2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9"/>
  <p:tag name="KSO_WM_UNIT_LAYERLEVEL" val="1"/>
  <p:tag name="KSO_WM_TAG_VERSION" val="1.0"/>
  <p:tag name="KSO_WM_UNIT_TYPE" val="i"/>
  <p:tag name="KSO_WM_UNIT_INDEX" val="9"/>
</p:tagLst>
</file>

<file path=ppt/tags/tag2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0"/>
  <p:tag name="KSO_WM_UNIT_LAYERLEVEL" val="1"/>
  <p:tag name="KSO_WM_TAG_VERSION" val="1.0"/>
  <p:tag name="KSO_WM_UNIT_TYPE" val="i"/>
  <p:tag name="KSO_WM_UNIT_INDEX" val="10"/>
</p:tagLst>
</file>

<file path=ppt/tags/tag23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1"/>
  <p:tag name="KSO_WM_UNIT_LAYERLEVEL" val="1"/>
  <p:tag name="KSO_WM_TAG_VERSION" val="1.0"/>
  <p:tag name="KSO_WM_UNIT_TYPE" val="i"/>
  <p:tag name="KSO_WM_UNIT_INDEX" val="1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2"/>
  <p:tag name="KSO_WM_UNIT_LAYERLEVEL" val="1"/>
  <p:tag name="KSO_WM_TAG_VERSION" val="1.0"/>
  <p:tag name="KSO_WM_BEAUTIFY_FLAG" val="#wm#"/>
  <p:tag name="KSO_WM_UNIT_TYPE" val="i"/>
  <p:tag name="KSO_WM_UNIT_INDEX" val="1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3"/>
  <p:tag name="KSO_WM_UNIT_LAYERLEVEL" val="1"/>
  <p:tag name="KSO_WM_TAG_VERSION" val="1.0"/>
  <p:tag name="KSO_WM_BEAUTIFY_FLAG" val="#wm#"/>
  <p:tag name="KSO_WM_UNIT_TYPE" val="i"/>
  <p:tag name="KSO_WM_UNIT_INDEX" val="13"/>
</p:tagLst>
</file>

<file path=ppt/tags/tag24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4"/>
  <p:tag name="KSO_WM_UNIT_LAYERLEVEL" val="1"/>
  <p:tag name="KSO_WM_TAG_VERSION" val="1.0"/>
  <p:tag name="KSO_WM_UNIT_TYPE" val="i"/>
  <p:tag name="KSO_WM_UNIT_INDEX" val="14"/>
</p:tagLst>
</file>

<file path=ppt/tags/tag24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5"/>
  <p:tag name="KSO_WM_UNIT_LAYERLEVEL" val="1"/>
  <p:tag name="KSO_WM_TAG_VERSION" val="1.0"/>
  <p:tag name="KSO_WM_UNIT_TYPE" val="i"/>
  <p:tag name="KSO_WM_UNIT_INDEX" val="15"/>
</p:tagLst>
</file>

<file path=ppt/tags/tag24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6"/>
  <p:tag name="KSO_WM_UNIT_LAYERLEVEL" val="1"/>
  <p:tag name="KSO_WM_TAG_VERSION" val="1.0"/>
  <p:tag name="KSO_WM_UNIT_TYPE" val="i"/>
  <p:tag name="KSO_WM_UNIT_INDEX" val="16"/>
</p:tagLst>
</file>

<file path=ppt/tags/tag24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7"/>
  <p:tag name="KSO_WM_UNIT_LAYERLEVEL" val="1"/>
  <p:tag name="KSO_WM_TAG_VERSION" val="1.0"/>
  <p:tag name="KSO_WM_UNIT_TYPE" val="i"/>
  <p:tag name="KSO_WM_UNIT_INDEX" val="17"/>
</p:tagLst>
</file>

<file path=ppt/tags/tag24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8"/>
  <p:tag name="KSO_WM_UNIT_LAYERLEVEL" val="1"/>
  <p:tag name="KSO_WM_TAG_VERSION" val="1.0"/>
  <p:tag name="KSO_WM_UNIT_TYPE" val="i"/>
  <p:tag name="KSO_WM_UNIT_INDEX" val="18"/>
</p:tagLst>
</file>

<file path=ppt/tags/tag24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9"/>
  <p:tag name="KSO_WM_UNIT_LAYERLEVEL" val="1"/>
  <p:tag name="KSO_WM_TAG_VERSION" val="1.0"/>
  <p:tag name="KSO_WM_UNIT_TYPE" val="i"/>
  <p:tag name="KSO_WM_UNIT_INDEX" val="19"/>
</p:tagLst>
</file>

<file path=ppt/tags/tag24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0"/>
  <p:tag name="KSO_WM_UNIT_LAYERLEVEL" val="1"/>
  <p:tag name="KSO_WM_TAG_VERSION" val="1.0"/>
  <p:tag name="KSO_WM_UNIT_TYPE" val="i"/>
  <p:tag name="KSO_WM_UNIT_INDEX" val="20"/>
</p:tagLst>
</file>

<file path=ppt/tags/tag24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1"/>
  <p:tag name="KSO_WM_UNIT_LAYERLEVEL" val="1"/>
  <p:tag name="KSO_WM_TAG_VERSION" val="1.0"/>
  <p:tag name="KSO_WM_UNIT_TYPE" val="i"/>
  <p:tag name="KSO_WM_UNIT_INDEX" val="2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2"/>
  <p:tag name="KSO_WM_UNIT_LAYERLEVEL" val="1"/>
  <p:tag name="KSO_WM_TAG_VERSION" val="1.0"/>
  <p:tag name="KSO_WM_BEAUTIFY_FLAG" val="#wm#"/>
  <p:tag name="KSO_WM_UNIT_TYPE" val="i"/>
  <p:tag name="KSO_WM_UNIT_INDEX" val="22"/>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1.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b*1"/>
  <p:tag name="KSO_WM_UNIT_LAYERLEVEL" val="1"/>
  <p:tag name="KSO_WM_TAG_VERSION" val="1.0"/>
  <p:tag name="KSO_WM_BEAUTIFY_FLAG" val="#wm#"/>
  <p:tag name="KSO_WM_UNIT_ISCONTENTSTITLE" val="0"/>
  <p:tag name="KSO_WM_UNIT_ISNUMDGMTITLE" val="0"/>
  <p:tag name="KSO_WM_UNIT_PRESET_TEXT" val="副标题"/>
  <p:tag name="KSO_WM_UNIT_NOCLEAR" val="0"/>
  <p:tag name="KSO_WM_UNIT_VALUE" val="10"/>
  <p:tag name="KSO_WM_UNIT_TYPE" val="b"/>
  <p:tag name="KSO_WM_UNIT_INDEX"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25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UNIT_TYPE" val="i"/>
  <p:tag name="KSO_WM_UNIT_INDEX" val="4"/>
</p:tagLst>
</file>

<file path=ppt/tags/tag25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UNIT_TYPE" val="i"/>
  <p:tag name="KSO_WM_UNIT_INDEX" val="5"/>
</p:tagLst>
</file>

<file path=ppt/tags/tag2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UNIT_TYPE" val="i"/>
  <p:tag name="KSO_WM_UNIT_INDEX" val="6"/>
</p:tagLst>
</file>

<file path=ppt/tags/tag25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UNIT_TYPE" val="i"/>
  <p:tag name="KSO_WM_UNIT_INDEX" val="7"/>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
  <p:tag name="KSO_WM_UNIT_LAYERLEVEL" val="1"/>
  <p:tag name="KSO_WM_TAG_VERSION" val="1.0"/>
  <p:tag name="KSO_WM_UNIT_TYPE" val="i"/>
  <p:tag name="KSO_WM_UNIT_INDEX" val="8"/>
</p:tagLst>
</file>

<file path=ppt/tags/tag26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9"/>
  <p:tag name="KSO_WM_UNIT_LAYERLEVEL" val="1"/>
  <p:tag name="KSO_WM_TAG_VERSION" val="1.0"/>
  <p:tag name="KSO_WM_UNIT_TYPE" val="i"/>
  <p:tag name="KSO_WM_UNIT_INDEX" val="9"/>
</p:tagLst>
</file>

<file path=ppt/tags/tag26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UNIT_TYPE" val="i"/>
  <p:tag name="KSO_WM_UNIT_INDEX" val="10"/>
</p:tagLst>
</file>

<file path=ppt/tags/tag2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UNIT_TYPE" val="i"/>
  <p:tag name="KSO_WM_UNIT_INDEX" val="11"/>
</p:tagLst>
</file>

<file path=ppt/tags/tag2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2"/>
  <p:tag name="KSO_WM_UNIT_LAYERLEVEL" val="1"/>
  <p:tag name="KSO_WM_TAG_VERSION" val="1.0"/>
  <p:tag name="KSO_WM_UNIT_TYPE" val="i"/>
  <p:tag name="KSO_WM_UNIT_INDEX" val="1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1.0"/>
  <p:tag name="KSO_WM_BEAUTIFY_FLAG" val="#wm#"/>
  <p:tag name="KSO_WM_UNIT_PRESET_TEXT" val="节编号"/>
  <p:tag name="KSO_WM_UNIT_NOCLEAR" val="0"/>
  <p:tag name="KSO_WM_UNIT_VALUE" val="13"/>
  <p:tag name="KSO_WM_UNIT_TYPE" val="e"/>
  <p:tag name="KSO_WM_UNIT_INDEX"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160"/>
  <p:tag name="KSO_WM_UNIT_TYPE" val="f"/>
  <p:tag name="KSO_WM_UNIT_INDEX"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160"/>
  <p:tag name="KSO_WM_UNIT_TYPE" val="f"/>
  <p:tag name="KSO_WM_UNIT_INDEX" val="2"/>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30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TYPE" val="i"/>
  <p:tag name="KSO_WM_UNIT_INDEX" val="3"/>
</p:tagLst>
</file>

<file path=ppt/tags/tag30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UNIT_TYPE" val="i"/>
  <p:tag name="KSO_WM_UNIT_INDEX" val="4"/>
</p:tagLst>
</file>

<file path=ppt/tags/tag3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UNIT_TYPE" val="i"/>
  <p:tag name="KSO_WM_UNIT_INDEX" val="5"/>
</p:tagLst>
</file>

<file path=ppt/tags/tag3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UNIT_TYPE" val="i"/>
  <p:tag name="KSO_WM_UNIT_INDEX" val="6"/>
</p:tagLst>
</file>

<file path=ppt/tags/tag3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UNIT_TYPE" val="i"/>
  <p:tag name="KSO_WM_UNIT_INDEX" val="7"/>
</p:tagLst>
</file>

<file path=ppt/tags/tag3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UNIT_TYPE" val="i"/>
  <p:tag name="KSO_WM_UNIT_INDEX" val="8"/>
</p:tagLst>
</file>

<file path=ppt/tags/tag30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UNIT_TYPE" val="i"/>
  <p:tag name="KSO_WM_UNIT_INDEX" val="9"/>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0"/>
  <p:tag name="KSO_WM_UNIT_LAYERLEVEL" val="1"/>
  <p:tag name="KSO_WM_TAG_VERSION" val="1.0"/>
  <p:tag name="KSO_WM_BEAUTIFY_FLAG" val="#wm#"/>
  <p:tag name="KSO_WM_UNIT_TYPE" val="i"/>
  <p:tag name="KSO_WM_UNIT_INDEX" val="10"/>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1"/>
  <p:tag name="KSO_WM_UNIT_LAYERLEVEL" val="1"/>
  <p:tag name="KSO_WM_TAG_VERSION" val="1.0"/>
  <p:tag name="KSO_WM_BEAUTIFY_FLAG" val="#wm#"/>
  <p:tag name="KSO_WM_UNIT_TYPE" val="i"/>
  <p:tag name="KSO_WM_UNIT_INDEX" val="1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2"/>
  <p:tag name="KSO_WM_UNIT_LAYERLEVEL" val="1"/>
  <p:tag name="KSO_WM_TAG_VERSION" val="1.0"/>
  <p:tag name="KSO_WM_BEAUTIFY_FLAG" val="#wm#"/>
  <p:tag name="KSO_WM_UNIT_TYPE" val="i"/>
  <p:tag name="KSO_WM_UNIT_INDEX" val="12"/>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3"/>
  <p:tag name="KSO_WM_UNIT_LAYERLEVEL" val="1"/>
  <p:tag name="KSO_WM_TAG_VERSION" val="1.0"/>
  <p:tag name="KSO_WM_BEAUTIFY_FLAG" val="#wm#"/>
  <p:tag name="KSO_WM_UNIT_TYPE" val="i"/>
  <p:tag name="KSO_WM_UNIT_INDEX" val="13"/>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4"/>
  <p:tag name="KSO_WM_UNIT_LAYERLEVEL" val="1"/>
  <p:tag name="KSO_WM_TAG_VERSION" val="1.0"/>
  <p:tag name="KSO_WM_BEAUTIFY_FLAG" val="#wm#"/>
  <p:tag name="KSO_WM_UNIT_TYPE" val="i"/>
  <p:tag name="KSO_WM_UNIT_INDEX" val="14"/>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5"/>
  <p:tag name="KSO_WM_UNIT_LAYERLEVEL" val="1"/>
  <p:tag name="KSO_WM_TAG_VERSION" val="1.0"/>
  <p:tag name="KSO_WM_BEAUTIFY_FLAG" val="#wm#"/>
  <p:tag name="KSO_WM_UNIT_TYPE" val="i"/>
  <p:tag name="KSO_WM_UNIT_INDEX" val="15"/>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NOCLEAR" val="0"/>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3"/>
  <p:tag name="KSO_WM_UNIT_LAYERLEVEL" val="1"/>
  <p:tag name="KSO_WM_TAG_VERSION" val="1.0"/>
  <p:tag name="KSO_WM_BEAUTIFY_FLAG" val="#wm#"/>
  <p:tag name="KSO_WM_UNIT_PRESET_TEXT" val="公司名占位符"/>
  <p:tag name="KSO_WM_UNIT_NOCLEAR" val="0"/>
  <p:tag name="KSO_WM_UNIT_VALUE" val="81"/>
  <p:tag name="KSO_WM_UNIT_TYPE" val="f"/>
  <p:tag name="KSO_WM_UNIT_INDEX" val="3"/>
  <p:tag name="KSO_WM_UNIT_SUBTYPE" val="g"/>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1.0"/>
  <p:tag name="KSO_WM_BEAUTIFY_FLAG" val="#wm#"/>
  <p:tag name="KSO_WM_UNIT_SUBTYPE" val="c"/>
  <p:tag name="KSO_WM_UNIT_PRESET_TEXT" val="日期时间占位符"/>
  <p:tag name="KSO_WM_UNIT_NOCLEAR" val="0"/>
  <p:tag name="KSO_WM_UNIT_VALUE" val="8"/>
  <p:tag name="KSO_WM_UNIT_TYPE" val="f"/>
  <p:tag name="KSO_WM_UNIT_INDEX"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ISCONTENTSTITLE" val="0"/>
  <p:tag name="KSO_WM_UNIT_ISNUMDGMTITLE" val="0"/>
  <p:tag name="KSO_WM_UNIT_NOCLEAR" val="0"/>
  <p:tag name="KSO_WM_TEMPLATE_CATEGORY" val="custom"/>
  <p:tag name="KSO_WM_TEMPLATE_INDEX" val="20230979"/>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NOCLEAR" val="0"/>
  <p:tag name="KSO_WM_TEMPLATE_CATEGORY" val="custom"/>
  <p:tag name="KSO_WM_TEMPLATE_INDEX" val="20230979"/>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6.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979"/>
  <p:tag name="KSO_WM_TEMPLATE_THUMBS_INDEX" val="1、9"/>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BEAUTIFY_FLAG" val="#wm#"/>
  <p:tag name="KSO_WM_UNIT_TYPE" val="i"/>
  <p:tag name="KSO_WM_UNIT_INDEX" val="1"/>
</p:tagLst>
</file>

<file path=ppt/tags/tag3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UNIT_TYPE" val="i"/>
  <p:tag name="KSO_WM_UNIT_INDEX" val="2"/>
</p:tagLst>
</file>

<file path=ppt/tags/tag3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
  <p:tag name="KSO_WM_UNIT_LAYERLEVEL" val="1"/>
  <p:tag name="KSO_WM_TAG_VERSION" val="1.0"/>
  <p:tag name="KSO_WM_UNIT_TYPE" val="i"/>
  <p:tag name="KSO_WM_UNIT_INDEX" val="3"/>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1.0"/>
  <p:tag name="KSO_WM_UNIT_TYPE" val="i"/>
  <p:tag name="KSO_WM_UNIT_INDEX" val="4"/>
</p:tagLst>
</file>

<file path=ppt/tags/tag33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
  <p:tag name="KSO_WM_UNIT_LAYERLEVEL" val="1"/>
  <p:tag name="KSO_WM_TAG_VERSION" val="1.0"/>
  <p:tag name="KSO_WM_UNIT_TYPE" val="i"/>
  <p:tag name="KSO_WM_UNIT_INDEX" val="5"/>
</p:tagLst>
</file>

<file path=ppt/tags/tag3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
  <p:tag name="KSO_WM_UNIT_LAYERLEVEL" val="1"/>
  <p:tag name="KSO_WM_TAG_VERSION" val="1.0"/>
  <p:tag name="KSO_WM_UNIT_TYPE" val="i"/>
  <p:tag name="KSO_WM_UNIT_INDEX" val="6"/>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7"/>
  <p:tag name="KSO_WM_UNIT_LAYERLEVEL" val="1"/>
  <p:tag name="KSO_WM_TAG_VERSION" val="1.0"/>
  <p:tag name="KSO_WM_BEAUTIFY_FLAG" val="#wm#"/>
  <p:tag name="KSO_WM_UNIT_TYPE" val="i"/>
  <p:tag name="KSO_WM_UNIT_INDEX" val="7"/>
</p:tagLst>
</file>

<file path=ppt/tags/tag33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
  <p:tag name="KSO_WM_UNIT_LAYERLEVEL" val="1"/>
  <p:tag name="KSO_WM_TAG_VERSION" val="1.0"/>
  <p:tag name="KSO_WM_UNIT_TYPE" val="i"/>
  <p:tag name="KSO_WM_UNIT_INDEX" val="8"/>
</p:tagLst>
</file>

<file path=ppt/tags/tag33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9"/>
  <p:tag name="KSO_WM_UNIT_LAYERLEVEL" val="1"/>
  <p:tag name="KSO_WM_TAG_VERSION" val="1.0"/>
  <p:tag name="KSO_WM_UNIT_TYPE" val="i"/>
  <p:tag name="KSO_WM_UNIT_INDEX" val="9"/>
</p:tagLst>
</file>

<file path=ppt/tags/tag33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0"/>
  <p:tag name="KSO_WM_UNIT_LAYERLEVEL" val="1"/>
  <p:tag name="KSO_WM_TAG_VERSION" val="1.0"/>
  <p:tag name="KSO_WM_UNIT_TYPE" val="i"/>
  <p:tag name="KSO_WM_UNIT_INDEX" val="10"/>
</p:tagLst>
</file>

<file path=ppt/tags/tag3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1"/>
  <p:tag name="KSO_WM_UNIT_LAYERLEVEL" val="1"/>
  <p:tag name="KSO_WM_TAG_VERSION" val="1.0"/>
  <p:tag name="KSO_WM_UNIT_TYPE" val="i"/>
  <p:tag name="KSO_WM_UNIT_INDEX" val="11"/>
</p:tagLst>
</file>

<file path=ppt/tags/tag3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2"/>
  <p:tag name="KSO_WM_UNIT_LAYERLEVEL" val="1"/>
  <p:tag name="KSO_WM_TAG_VERSION" val="1.0"/>
  <p:tag name="KSO_WM_UNIT_TYPE" val="i"/>
  <p:tag name="KSO_WM_UNIT_INDEX" val="12"/>
</p:tagLst>
</file>

<file path=ppt/tags/tag33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3"/>
  <p:tag name="KSO_WM_UNIT_LAYERLEVEL" val="1"/>
  <p:tag name="KSO_WM_TAG_VERSION" val="1.0"/>
  <p:tag name="KSO_WM_UNIT_TYPE" val="i"/>
  <p:tag name="KSO_WM_UNIT_INDEX" val="13"/>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4"/>
  <p:tag name="KSO_WM_UNIT_LAYERLEVEL" val="1"/>
  <p:tag name="KSO_WM_TAG_VERSION" val="1.0"/>
  <p:tag name="KSO_WM_UNIT_TYPE" val="i"/>
  <p:tag name="KSO_WM_UNIT_INDEX" val="14"/>
</p:tagLst>
</file>

<file path=ppt/tags/tag34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5"/>
  <p:tag name="KSO_WM_UNIT_LAYERLEVEL" val="1"/>
  <p:tag name="KSO_WM_TAG_VERSION" val="1.0"/>
  <p:tag name="KSO_WM_UNIT_TYPE" val="i"/>
  <p:tag name="KSO_WM_UNIT_INDEX" val="15"/>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6"/>
  <p:tag name="KSO_WM_UNIT_LAYERLEVEL" val="1"/>
  <p:tag name="KSO_WM_TAG_VERSION" val="1.0"/>
  <p:tag name="KSO_WM_BEAUTIFY_FLAG" val="#wm#"/>
  <p:tag name="KSO_WM_UNIT_TYPE" val="i"/>
  <p:tag name="KSO_WM_UNIT_INDEX" val="16"/>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7"/>
  <p:tag name="KSO_WM_UNIT_LAYERLEVEL" val="1"/>
  <p:tag name="KSO_WM_TAG_VERSION" val="1.0"/>
  <p:tag name="KSO_WM_BEAUTIFY_FLAG" val="#wm#"/>
  <p:tag name="KSO_WM_UNIT_TYPE" val="i"/>
  <p:tag name="KSO_WM_UNIT_INDEX" val="17"/>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8"/>
  <p:tag name="KSO_WM_UNIT_LAYERLEVEL" val="1"/>
  <p:tag name="KSO_WM_TAG_VERSION" val="1.0"/>
  <p:tag name="KSO_WM_BEAUTIFY_FLAG" val="#wm#"/>
  <p:tag name="KSO_WM_UNIT_TYPE" val="i"/>
  <p:tag name="KSO_WM_UNIT_INDEX" val="18"/>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9"/>
  <p:tag name="KSO_WM_UNIT_LAYERLEVEL" val="1"/>
  <p:tag name="KSO_WM_TAG_VERSION" val="1.0"/>
  <p:tag name="KSO_WM_BEAUTIFY_FLAG" val="#wm#"/>
  <p:tag name="KSO_WM_UNIT_TYPE" val="i"/>
  <p:tag name="KSO_WM_UNIT_INDEX" val="19"/>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0"/>
  <p:tag name="KSO_WM_UNIT_LAYERLEVEL" val="1"/>
  <p:tag name="KSO_WM_TAG_VERSION" val="1.0"/>
  <p:tag name="KSO_WM_BEAUTIFY_FLAG" val="#wm#"/>
  <p:tag name="KSO_WM_UNIT_TYPE" val="i"/>
  <p:tag name="KSO_WM_UNIT_INDEX" val="20"/>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1"/>
  <p:tag name="KSO_WM_UNIT_LAYERLEVEL" val="1"/>
  <p:tag name="KSO_WM_TAG_VERSION" val="1.0"/>
  <p:tag name="KSO_WM_BEAUTIFY_FLAG" val="#wm#"/>
  <p:tag name="KSO_WM_UNIT_TYPE" val="i"/>
  <p:tag name="KSO_WM_UNIT_INDEX" val="2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2"/>
  <p:tag name="KSO_WM_UNIT_LAYERLEVEL" val="1"/>
  <p:tag name="KSO_WM_TAG_VERSION" val="1.0"/>
  <p:tag name="KSO_WM_BEAUTIFY_FLAG" val="#wm#"/>
  <p:tag name="KSO_WM_UNIT_TYPE" val="i"/>
  <p:tag name="KSO_WM_UNIT_INDEX" val="22"/>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3"/>
  <p:tag name="KSO_WM_UNIT_LAYERLEVEL" val="1"/>
  <p:tag name="KSO_WM_TAG_VERSION" val="1.0"/>
  <p:tag name="KSO_WM_BEAUTIFY_FLAG" val="#wm#"/>
  <p:tag name="KSO_WM_UNIT_PRESET_TEXT" val="公司名占位符"/>
  <p:tag name="KSO_WM_UNIT_NOCLEAR" val="0"/>
  <p:tag name="KSO_WM_UNIT_VALUE" val="36"/>
  <p:tag name="KSO_WM_UNIT_TYPE" val="f"/>
  <p:tag name="KSO_WM_UNIT_INDEX" val="3"/>
  <p:tag name="KSO_WM_UNIT_SUBTYPE" val="g"/>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1.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BEAUTIFY_FLAG" val="#wm#"/>
  <p:tag name="KSO_WM_UNIT_TYPE" val="i"/>
  <p:tag name="KSO_WM_UNIT_INDEX" val="3"/>
</p:tagLst>
</file>

<file path=ppt/tags/tag3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UNIT_TYPE" val="i"/>
  <p:tag name="KSO_WM_UNIT_INDEX" val="4"/>
</p:tagLst>
</file>

<file path=ppt/tags/tag36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UNIT_TYPE" val="i"/>
  <p:tag name="KSO_WM_UNIT_INDEX" val="5"/>
</p:tagLst>
</file>

<file path=ppt/tags/tag3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6"/>
  <p:tag name="KSO_WM_UNIT_LAYERLEVEL" val="1"/>
  <p:tag name="KSO_WM_TAG_VERSION" val="1.0"/>
  <p:tag name="KSO_WM_UNIT_TYPE" val="i"/>
  <p:tag name="KSO_WM_UNIT_INDEX" val="6"/>
</p:tagLst>
</file>

<file path=ppt/tags/tag3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7"/>
  <p:tag name="KSO_WM_UNIT_LAYERLEVEL" val="1"/>
  <p:tag name="KSO_WM_TAG_VERSION" val="1.0"/>
  <p:tag name="KSO_WM_UNIT_TYPE" val="i"/>
  <p:tag name="KSO_WM_UNIT_INDEX" val="7"/>
</p:tagLst>
</file>

<file path=ppt/tags/tag3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8"/>
  <p:tag name="KSO_WM_UNIT_LAYERLEVEL" val="1"/>
  <p:tag name="KSO_WM_TAG_VERSION" val="1.0"/>
  <p:tag name="KSO_WM_UNIT_TYPE" val="i"/>
  <p:tag name="KSO_WM_UNIT_INDEX" val="8"/>
</p:tagLst>
</file>

<file path=ppt/tags/tag3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9"/>
  <p:tag name="KSO_WM_UNIT_LAYERLEVEL" val="1"/>
  <p:tag name="KSO_WM_TAG_VERSION" val="1.0"/>
  <p:tag name="KSO_WM_UNIT_TYPE" val="i"/>
  <p:tag name="KSO_WM_UNIT_INDEX" val="9"/>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0"/>
  <p:tag name="KSO_WM_UNIT_LAYERLEVEL" val="1"/>
  <p:tag name="KSO_WM_TAG_VERSION" val="1.0"/>
  <p:tag name="KSO_WM_UNIT_TYPE" val="i"/>
  <p:tag name="KSO_WM_UNIT_INDEX" val="10"/>
</p:tagLst>
</file>

<file path=ppt/tags/tag3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1"/>
  <p:tag name="KSO_WM_UNIT_LAYERLEVEL" val="1"/>
  <p:tag name="KSO_WM_TAG_VERSION" val="1.0"/>
  <p:tag name="KSO_WM_UNIT_TYPE" val="i"/>
  <p:tag name="KSO_WM_UNIT_INDEX" val="1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2"/>
  <p:tag name="KSO_WM_UNIT_LAYERLEVEL" val="1"/>
  <p:tag name="KSO_WM_TAG_VERSION" val="1.0"/>
  <p:tag name="KSO_WM_BEAUTIFY_FLAG" val="#wm#"/>
  <p:tag name="KSO_WM_UNIT_TYPE" val="i"/>
  <p:tag name="KSO_WM_UNIT_INDEX" val="12"/>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3"/>
  <p:tag name="KSO_WM_UNIT_LAYERLEVEL" val="1"/>
  <p:tag name="KSO_WM_TAG_VERSION" val="1.0"/>
  <p:tag name="KSO_WM_BEAUTIFY_FLAG" val="#wm#"/>
  <p:tag name="KSO_WM_UNIT_TYPE" val="i"/>
  <p:tag name="KSO_WM_UNIT_INDEX" val="13"/>
</p:tagLst>
</file>

<file path=ppt/tags/tag3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4"/>
  <p:tag name="KSO_WM_UNIT_LAYERLEVEL" val="1"/>
  <p:tag name="KSO_WM_TAG_VERSION" val="1.0"/>
  <p:tag name="KSO_WM_UNIT_TYPE" val="i"/>
  <p:tag name="KSO_WM_UNIT_INDEX" val="14"/>
</p:tagLst>
</file>

<file path=ppt/tags/tag3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5"/>
  <p:tag name="KSO_WM_UNIT_LAYERLEVEL" val="1"/>
  <p:tag name="KSO_WM_TAG_VERSION" val="1.0"/>
  <p:tag name="KSO_WM_UNIT_TYPE" val="i"/>
  <p:tag name="KSO_WM_UNIT_INDEX" val="15"/>
</p:tagLst>
</file>

<file path=ppt/tags/tag3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6"/>
  <p:tag name="KSO_WM_UNIT_LAYERLEVEL" val="1"/>
  <p:tag name="KSO_WM_TAG_VERSION" val="1.0"/>
  <p:tag name="KSO_WM_UNIT_TYPE" val="i"/>
  <p:tag name="KSO_WM_UNIT_INDEX" val="16"/>
</p:tagLst>
</file>

<file path=ppt/tags/tag3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7"/>
  <p:tag name="KSO_WM_UNIT_LAYERLEVEL" val="1"/>
  <p:tag name="KSO_WM_TAG_VERSION" val="1.0"/>
  <p:tag name="KSO_WM_UNIT_TYPE" val="i"/>
  <p:tag name="KSO_WM_UNIT_INDEX" val="17"/>
</p:tagLst>
</file>

<file path=ppt/tags/tag37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8"/>
  <p:tag name="KSO_WM_UNIT_LAYERLEVEL" val="1"/>
  <p:tag name="KSO_WM_TAG_VERSION" val="1.0"/>
  <p:tag name="KSO_WM_UNIT_TYPE" val="i"/>
  <p:tag name="KSO_WM_UNIT_INDEX" val="18"/>
</p:tagLst>
</file>

<file path=ppt/tags/tag3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9"/>
  <p:tag name="KSO_WM_UNIT_LAYERLEVEL" val="1"/>
  <p:tag name="KSO_WM_TAG_VERSION" val="1.0"/>
  <p:tag name="KSO_WM_UNIT_TYPE" val="i"/>
  <p:tag name="KSO_WM_UNIT_INDEX" val="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0"/>
  <p:tag name="KSO_WM_UNIT_LAYERLEVEL" val="1"/>
  <p:tag name="KSO_WM_TAG_VERSION" val="1.0"/>
  <p:tag name="KSO_WM_UNIT_TYPE" val="i"/>
  <p:tag name="KSO_WM_UNIT_INDEX" val="20"/>
</p:tagLst>
</file>

<file path=ppt/tags/tag3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1"/>
  <p:tag name="KSO_WM_UNIT_LAYERLEVEL" val="1"/>
  <p:tag name="KSO_WM_TAG_VERSION" val="1.0"/>
  <p:tag name="KSO_WM_UNIT_TYPE" val="i"/>
  <p:tag name="KSO_WM_UNIT_INDEX" val="2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2"/>
  <p:tag name="KSO_WM_UNIT_LAYERLEVEL" val="1"/>
  <p:tag name="KSO_WM_TAG_VERSION" val="1.0"/>
  <p:tag name="KSO_WM_BEAUTIFY_FLAG" val="#wm#"/>
  <p:tag name="KSO_WM_UNIT_TYPE" val="i"/>
  <p:tag name="KSO_WM_UNIT_INDEX" val="22"/>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1.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b*1"/>
  <p:tag name="KSO_WM_UNIT_LAYERLEVEL" val="1"/>
  <p:tag name="KSO_WM_TAG_VERSION" val="1.0"/>
  <p:tag name="KSO_WM_BEAUTIFY_FLAG" val="#wm#"/>
  <p:tag name="KSO_WM_UNIT_ISCONTENTSTITLE" val="0"/>
  <p:tag name="KSO_WM_UNIT_ISNUMDGMTITLE" val="0"/>
  <p:tag name="KSO_WM_UNIT_PRESET_TEXT" val="副标题"/>
  <p:tag name="KSO_WM_UNIT_NOCLEAR" val="0"/>
  <p:tag name="KSO_WM_UNIT_VALUE" val="10"/>
  <p:tag name="KSO_WM_UNIT_TYPE" val="b"/>
  <p:tag name="KSO_WM_UNIT_INDEX"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38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UNIT_TYPE" val="i"/>
  <p:tag name="KSO_WM_UNIT_INDEX" val="4"/>
</p:tagLst>
</file>

<file path=ppt/tags/tag3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UNIT_TYPE" val="i"/>
  <p:tag name="KSO_WM_UNIT_INDEX" val="5"/>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UNIT_TYPE" val="i"/>
  <p:tag name="KSO_WM_UNIT_INDEX" val="6"/>
</p:tagLst>
</file>

<file path=ppt/tags/tag3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UNIT_TYPE" val="i"/>
  <p:tag name="KSO_WM_UNIT_INDEX" val="7"/>
</p:tagLst>
</file>

<file path=ppt/tags/tag39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
  <p:tag name="KSO_WM_UNIT_LAYERLEVEL" val="1"/>
  <p:tag name="KSO_WM_TAG_VERSION" val="1.0"/>
  <p:tag name="KSO_WM_UNIT_TYPE" val="i"/>
  <p:tag name="KSO_WM_UNIT_INDEX" val="8"/>
</p:tagLst>
</file>

<file path=ppt/tags/tag3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9"/>
  <p:tag name="KSO_WM_UNIT_LAYERLEVEL" val="1"/>
  <p:tag name="KSO_WM_TAG_VERSION" val="1.0"/>
  <p:tag name="KSO_WM_UNIT_TYPE" val="i"/>
  <p:tag name="KSO_WM_UNIT_INDEX" val="9"/>
</p:tagLst>
</file>

<file path=ppt/tags/tag3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UNIT_TYPE" val="i"/>
  <p:tag name="KSO_WM_UNIT_INDEX" val="10"/>
</p:tagLst>
</file>

<file path=ppt/tags/tag3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UNIT_TYPE" val="i"/>
  <p:tag name="KSO_WM_UNIT_INDEX" val="11"/>
</p:tagLst>
</file>

<file path=ppt/tags/tag39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2"/>
  <p:tag name="KSO_WM_UNIT_LAYERLEVEL" val="1"/>
  <p:tag name="KSO_WM_TAG_VERSION" val="1.0"/>
  <p:tag name="KSO_WM_UNIT_TYPE" val="i"/>
  <p:tag name="KSO_WM_UNIT_INDEX" val="12"/>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1.0"/>
  <p:tag name="KSO_WM_BEAUTIFY_FLAG" val="#wm#"/>
  <p:tag name="KSO_WM_UNIT_PRESET_TEXT" val="节编号"/>
  <p:tag name="KSO_WM_UNIT_NOCLEAR" val="0"/>
  <p:tag name="KSO_WM_UNIT_VALUE" val="13"/>
  <p:tag name="KSO_WM_UNIT_TYPE" val="e"/>
  <p:tag name="KSO_WM_UNIT_INDEX"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160"/>
  <p:tag name="KSO_WM_UNIT_TYPE" val="f"/>
  <p:tag name="KSO_WM_UNIT_INDEX"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160"/>
  <p:tag name="KSO_WM_UNIT_TYPE" val="f"/>
  <p:tag name="KSO_WM_UNIT_INDEX" val="2"/>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4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TYPE" val="i"/>
  <p:tag name="KSO_WM_UNIT_INDEX" val="3"/>
</p:tagLst>
</file>

<file path=ppt/tags/tag43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UNIT_TYPE" val="i"/>
  <p:tag name="KSO_WM_UNIT_INDEX" val="4"/>
</p:tagLst>
</file>

<file path=ppt/tags/tag43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UNIT_TYPE" val="i"/>
  <p:tag name="KSO_WM_UNIT_INDEX" val="5"/>
</p:tagLst>
</file>

<file path=ppt/tags/tag43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UNIT_TYPE" val="i"/>
  <p:tag name="KSO_WM_UNIT_INDEX" val="6"/>
</p:tagLst>
</file>

<file path=ppt/tags/tag4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UNIT_TYPE" val="i"/>
  <p:tag name="KSO_WM_UNIT_INDEX" val="7"/>
</p:tagLst>
</file>

<file path=ppt/tags/tag4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UNIT_TYPE" val="i"/>
  <p:tag name="KSO_WM_UNIT_INDEX" val="8"/>
</p:tagLst>
</file>

<file path=ppt/tags/tag43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UNIT_TYPE" val="i"/>
  <p:tag name="KSO_WM_UNIT_INDEX" val="9"/>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0"/>
  <p:tag name="KSO_WM_UNIT_LAYERLEVEL" val="1"/>
  <p:tag name="KSO_WM_TAG_VERSION" val="1.0"/>
  <p:tag name="KSO_WM_BEAUTIFY_FLAG" val="#wm#"/>
  <p:tag name="KSO_WM_UNIT_TYPE" val="i"/>
  <p:tag name="KSO_WM_UNIT_INDEX" val="10"/>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1"/>
  <p:tag name="KSO_WM_UNIT_LAYERLEVEL" val="1"/>
  <p:tag name="KSO_WM_TAG_VERSION" val="1.0"/>
  <p:tag name="KSO_WM_BEAUTIFY_FLAG" val="#wm#"/>
  <p:tag name="KSO_WM_UNIT_TYPE" val="i"/>
  <p:tag name="KSO_WM_UNIT_INDEX" val="1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2"/>
  <p:tag name="KSO_WM_UNIT_LAYERLEVEL" val="1"/>
  <p:tag name="KSO_WM_TAG_VERSION" val="1.0"/>
  <p:tag name="KSO_WM_BEAUTIFY_FLAG" val="#wm#"/>
  <p:tag name="KSO_WM_UNIT_TYPE" val="i"/>
  <p:tag name="KSO_WM_UNIT_INDEX" val="12"/>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3"/>
  <p:tag name="KSO_WM_UNIT_LAYERLEVEL" val="1"/>
  <p:tag name="KSO_WM_TAG_VERSION" val="1.0"/>
  <p:tag name="KSO_WM_BEAUTIFY_FLAG" val="#wm#"/>
  <p:tag name="KSO_WM_UNIT_TYPE" val="i"/>
  <p:tag name="KSO_WM_UNIT_INDEX" val="13"/>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4"/>
  <p:tag name="KSO_WM_UNIT_LAYERLEVEL" val="1"/>
  <p:tag name="KSO_WM_TAG_VERSION" val="1.0"/>
  <p:tag name="KSO_WM_BEAUTIFY_FLAG" val="#wm#"/>
  <p:tag name="KSO_WM_UNIT_TYPE" val="i"/>
  <p:tag name="KSO_WM_UNIT_INDEX" val="14"/>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5"/>
  <p:tag name="KSO_WM_UNIT_LAYERLEVEL" val="1"/>
  <p:tag name="KSO_WM_TAG_VERSION" val="1.0"/>
  <p:tag name="KSO_WM_BEAUTIFY_FLAG" val="#wm#"/>
  <p:tag name="KSO_WM_UNIT_TYPE" val="i"/>
  <p:tag name="KSO_WM_UNIT_INDEX" val="15"/>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NOCLEAR" val="0"/>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3"/>
  <p:tag name="KSO_WM_UNIT_LAYERLEVEL" val="1"/>
  <p:tag name="KSO_WM_TAG_VERSION" val="1.0"/>
  <p:tag name="KSO_WM_BEAUTIFY_FLAG" val="#wm#"/>
  <p:tag name="KSO_WM_UNIT_PRESET_TEXT" val="公司名占位符"/>
  <p:tag name="KSO_WM_UNIT_NOCLEAR" val="0"/>
  <p:tag name="KSO_WM_UNIT_VALUE" val="81"/>
  <p:tag name="KSO_WM_UNIT_TYPE" val="f"/>
  <p:tag name="KSO_WM_UNIT_INDEX" val="3"/>
  <p:tag name="KSO_WM_UNIT_SUBTYPE" val="g"/>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1.0"/>
  <p:tag name="KSO_WM_BEAUTIFY_FLAG" val="#wm#"/>
  <p:tag name="KSO_WM_UNIT_SUBTYPE" val="c"/>
  <p:tag name="KSO_WM_UNIT_PRESET_TEXT" val="日期时间占位符"/>
  <p:tag name="KSO_WM_UNIT_NOCLEAR" val="0"/>
  <p:tag name="KSO_WM_UNIT_VALUE" val="8"/>
  <p:tag name="KSO_WM_UNIT_TYPE" val="f"/>
  <p:tag name="KSO_WM_UNIT_INDEX" val="2"/>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ISCONTENTSTITLE" val="0"/>
  <p:tag name="KSO_WM_UNIT_ISNUMDGMTITLE" val="0"/>
  <p:tag name="KSO_WM_UNIT_NOCLEAR" val="0"/>
  <p:tag name="KSO_WM_TEMPLATE_CATEGORY" val="custom"/>
  <p:tag name="KSO_WM_TEMPLATE_INDEX" val="20230979"/>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NOCLEAR" val="0"/>
  <p:tag name="KSO_WM_TEMPLATE_CATEGORY" val="custom"/>
  <p:tag name="KSO_WM_TEMPLATE_INDEX" val="20230979"/>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58.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979"/>
  <p:tag name="KSO_WM_TEMPLATE_THUMBS_INDEX" val="1、9"/>
</p:tagLst>
</file>

<file path=ppt/tags/tag45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0979_1*a*1"/>
  <p:tag name="KSO_WM_TEMPLATE_CATEGORY" val="custom"/>
  <p:tag name="KSO_WM_TEMPLATE_INDEX" val="20230979"/>
  <p:tag name="KSO_WM_UNIT_LAYERLEVEL" val="1"/>
  <p:tag name="KSO_WM_TAG_VERSION" val="1.0"/>
  <p:tag name="KSO_WM_BEAUTIFY_FLAG" val="#wm#"/>
  <p:tag name="KSO_WM_UNIT_PRESET_TEXT" val="单击此处添加文档&#10;标题内容"/>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2"/>
  <p:tag name="KSO_WM_UNIT_ID" val="custom20230979_1*f*2"/>
  <p:tag name="KSO_WM_TEMPLATE_CATEGORY" val="custom"/>
  <p:tag name="KSO_WM_TEMPLATE_INDEX" val="20230979"/>
  <p:tag name="KSO_WM_UNIT_LAYERLEVEL" val="1"/>
  <p:tag name="KSO_WM_TAG_VERSION" val="1.0"/>
  <p:tag name="KSO_WM_BEAUTIFY_FLAG" val="#wm#"/>
  <p:tag name="KSO_WM_UNIT_SUBTYPE" val="g"/>
  <p:tag name="KSO_WM_UNIT_PRESET_TEXT" val="YOUR LOGO"/>
  <p:tag name="KSO_WM_UNIT_TEXT_FILL_FORE_SCHEMECOLOR_INDEX_BRIGHTNESS" val="0"/>
  <p:tag name="KSO_WM_UNIT_TEXT_FILL_FORE_SCHEMECOLOR_INDEX" val="8"/>
  <p:tag name="KSO_WM_UNIT_TEXT_FILL_TYPE" val="1"/>
</p:tagLst>
</file>

<file path=ppt/tags/tag461.xml><?xml version="1.0" encoding="utf-8"?>
<p:tagLst xmlns:p="http://schemas.openxmlformats.org/presentationml/2006/main">
  <p:tag name="KSO_WM_SLIDE_ID" val="custom20230979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979"/>
  <p:tag name="KSO_WM_SLIDE_LAYOUT" val="a_f"/>
  <p:tag name="KSO_WM_SLIDE_LAYOUT_CNT" val="1_3"/>
  <p:tag name="KSO_WM_SLIDE_TYPE" val="title"/>
  <p:tag name="KSO_WM_SLIDE_SUBTYPE" val="pureTxt"/>
  <p:tag name="KSO_WM_TEMPLATE_THUMBS_INDEX" val="1、9"/>
  <p:tag name="KSO_WM_SLIDE_THEME_ID" val="3312538"/>
  <p:tag name="KSO_WM_SLIDE_THEME_NAME" val="绿色简单创意图形简约风主题模板"/>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0979_5*l_h_i*1_1_1"/>
  <p:tag name="KSO_WM_TEMPLATE_CATEGORY" val="custom"/>
  <p:tag name="KSO_WM_TEMPLATE_INDEX" val="20230979"/>
  <p:tag name="KSO_WM_UNIT_LAYERLEVEL" val="1_1_1"/>
  <p:tag name="KSO_WM_TAG_VERSION" val="1.0"/>
  <p:tag name="KSO_WM_BEAUTIFY_FLAG" val="#wm#"/>
  <p:tag name="KSO_WM_DIAGRAM_VERSION" val="3"/>
  <p:tag name="KSO_WM_DIAGRAM_COLOR_TRICK" val="1"/>
  <p:tag name="KSO_WM_DIAGRAM_COLOR_TEXT_CAN_REMOVE" val="n"/>
  <p:tag name="KSO_WM_DIAGRAM_GROUP_CODE" val="l1-1"/>
  <p:tag name="KSO_WM_UNIT_PRESET_TEXT" val="1"/>
  <p:tag name="KSO_WM_DIAGRAM_MAX_ITEMCNT" val="6"/>
  <p:tag name="KSO_WM_DIAGRAM_MIN_ITEMCNT" val="2"/>
  <p:tag name="KSO_WM_DIAGRAM_VIRTUALLY_FRAME" val="{&quot;height&quot;:428.8,&quot;width&quot;:435}"/>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6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0979_5*l_h_a*1_1_1"/>
  <p:tag name="KSO_WM_TEMPLATE_CATEGORY" val="custom"/>
  <p:tag name="KSO_WM_TEMPLATE_INDEX" val="20230979"/>
  <p:tag name="KSO_WM_UNIT_LAYERLEVEL" val="1_1_1"/>
  <p:tag name="KSO_WM_TAG_VERSION" val="1.0"/>
  <p:tag name="KSO_WM_BEAUTIFY_FLAG" val="#wm#"/>
  <p:tag name="KSO_WM_DIAGRAM_VERSION" val="3"/>
  <p:tag name="KSO_WM_DIAGRAM_COLOR_TRICK" val="1"/>
  <p:tag name="KSO_WM_DIAGRAM_COLOR_TEXT_CAN_REMOVE" val="n"/>
  <p:tag name="KSO_WM_DIAGRAM_GROUP_CODE" val="l1-1"/>
  <p:tag name="KSO_WM_UNIT_PRESET_TEXT" val="单击添加目录项标题"/>
  <p:tag name="KSO_WM_DIAGRAM_MAX_ITEMCNT" val="6"/>
  <p:tag name="KSO_WM_DIAGRAM_MIN_ITEMCNT" val="2"/>
  <p:tag name="KSO_WM_DIAGRAM_VIRTUALLY_FRAME" val="{&quot;height&quot;:428.8,&quot;width&quot;: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8"/>
  <p:tag name="KSO_WM_UNIT_TEXT_FILL_TYPE"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0979_5*l_h_i*1_2_1"/>
  <p:tag name="KSO_WM_TEMPLATE_CATEGORY" val="custom"/>
  <p:tag name="KSO_WM_TEMPLATE_INDEX" val="20230979"/>
  <p:tag name="KSO_WM_UNIT_LAYERLEVEL" val="1_1_1"/>
  <p:tag name="KSO_WM_TAG_VERSION" val="1.0"/>
  <p:tag name="KSO_WM_BEAUTIFY_FLAG" val="#wm#"/>
  <p:tag name="KSO_WM_DIAGRAM_VERSION" val="3"/>
  <p:tag name="KSO_WM_DIAGRAM_COLOR_TRICK" val="1"/>
  <p:tag name="KSO_WM_DIAGRAM_COLOR_TEXT_CAN_REMOVE" val="n"/>
  <p:tag name="KSO_WM_DIAGRAM_GROUP_CODE" val="l1-1"/>
  <p:tag name="KSO_WM_UNIT_PRESET_TEXT" val="2"/>
  <p:tag name="KSO_WM_DIAGRAM_MAX_ITEMCNT" val="6"/>
  <p:tag name="KSO_WM_DIAGRAM_MIN_ITEMCNT" val="2"/>
  <p:tag name="KSO_WM_DIAGRAM_VIRTUALLY_FRAME" val="{&quot;height&quot;:428.8,&quot;width&quot;:435}"/>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6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0979_5*l_h_a*1_2_1"/>
  <p:tag name="KSO_WM_TEMPLATE_CATEGORY" val="custom"/>
  <p:tag name="KSO_WM_TEMPLATE_INDEX" val="20230979"/>
  <p:tag name="KSO_WM_UNIT_LAYERLEVEL" val="1_1_1"/>
  <p:tag name="KSO_WM_TAG_VERSION" val="1.0"/>
  <p:tag name="KSO_WM_BEAUTIFY_FLAG" val="#wm#"/>
  <p:tag name="KSO_WM_DIAGRAM_VERSION" val="3"/>
  <p:tag name="KSO_WM_DIAGRAM_COLOR_TRICK" val="1"/>
  <p:tag name="KSO_WM_DIAGRAM_COLOR_TEXT_CAN_REMOVE" val="n"/>
  <p:tag name="KSO_WM_DIAGRAM_GROUP_CODE" val="l1-1"/>
  <p:tag name="KSO_WM_UNIT_PRESET_TEXT" val="单击添加目录项标题"/>
  <p:tag name="KSO_WM_DIAGRAM_MAX_ITEMCNT" val="6"/>
  <p:tag name="KSO_WM_DIAGRAM_MIN_ITEMCNT" val="2"/>
  <p:tag name="KSO_WM_DIAGRAM_VIRTUALLY_FRAME" val="{&quot;height&quot;:428.8,&quot;width&quot;: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8"/>
  <p:tag name="KSO_WM_UNIT_TEXT_FILL_TYPE"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0979_5*l_h_i*1_3_1"/>
  <p:tag name="KSO_WM_TEMPLATE_CATEGORY" val="custom"/>
  <p:tag name="KSO_WM_TEMPLATE_INDEX" val="20230979"/>
  <p:tag name="KSO_WM_UNIT_LAYERLEVEL" val="1_1_1"/>
  <p:tag name="KSO_WM_TAG_VERSION" val="1.0"/>
  <p:tag name="KSO_WM_BEAUTIFY_FLAG" val="#wm#"/>
  <p:tag name="KSO_WM_DIAGRAM_VERSION" val="3"/>
  <p:tag name="KSO_WM_DIAGRAM_COLOR_TRICK" val="1"/>
  <p:tag name="KSO_WM_DIAGRAM_COLOR_TEXT_CAN_REMOVE" val="n"/>
  <p:tag name="KSO_WM_DIAGRAM_GROUP_CODE" val="l1-1"/>
  <p:tag name="KSO_WM_UNIT_PRESET_TEXT" val="3"/>
  <p:tag name="KSO_WM_DIAGRAM_MAX_ITEMCNT" val="6"/>
  <p:tag name="KSO_WM_DIAGRAM_MIN_ITEMCNT" val="2"/>
  <p:tag name="KSO_WM_DIAGRAM_VIRTUALLY_FRAME" val="{&quot;height&quot;:428.8,&quot;width&quot;:435}"/>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6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0979_5*l_h_a*1_3_1"/>
  <p:tag name="KSO_WM_TEMPLATE_CATEGORY" val="custom"/>
  <p:tag name="KSO_WM_TEMPLATE_INDEX" val="20230979"/>
  <p:tag name="KSO_WM_UNIT_LAYERLEVEL" val="1_1_1"/>
  <p:tag name="KSO_WM_TAG_VERSION" val="1.0"/>
  <p:tag name="KSO_WM_BEAUTIFY_FLAG" val="#wm#"/>
  <p:tag name="KSO_WM_DIAGRAM_VERSION" val="3"/>
  <p:tag name="KSO_WM_DIAGRAM_COLOR_TRICK" val="1"/>
  <p:tag name="KSO_WM_DIAGRAM_COLOR_TEXT_CAN_REMOVE" val="n"/>
  <p:tag name="KSO_WM_DIAGRAM_GROUP_CODE" val="l1-1"/>
  <p:tag name="KSO_WM_UNIT_PRESET_TEXT" val="单击添加目录项标题"/>
  <p:tag name="KSO_WM_DIAGRAM_MAX_ITEMCNT" val="6"/>
  <p:tag name="KSO_WM_DIAGRAM_MIN_ITEMCNT" val="2"/>
  <p:tag name="KSO_WM_DIAGRAM_VIRTUALLY_FRAME" val="{&quot;height&quot;:428.8,&quot;width&quot;: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8"/>
  <p:tag name="KSO_WM_UNIT_TEXT_FILL_TYPE"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0979_5*l_h_i*1_4_1"/>
  <p:tag name="KSO_WM_TEMPLATE_CATEGORY" val="custom"/>
  <p:tag name="KSO_WM_TEMPLATE_INDEX" val="20230979"/>
  <p:tag name="KSO_WM_UNIT_LAYERLEVEL" val="1_1_1"/>
  <p:tag name="KSO_WM_TAG_VERSION" val="1.0"/>
  <p:tag name="KSO_WM_BEAUTIFY_FLAG" val="#wm#"/>
  <p:tag name="KSO_WM_DIAGRAM_VERSION" val="3"/>
  <p:tag name="KSO_WM_DIAGRAM_COLOR_TRICK" val="1"/>
  <p:tag name="KSO_WM_DIAGRAM_COLOR_TEXT_CAN_REMOVE" val="n"/>
  <p:tag name="KSO_WM_DIAGRAM_GROUP_CODE" val="l1-1"/>
  <p:tag name="KSO_WM_UNIT_PRESET_TEXT" val="4"/>
  <p:tag name="KSO_WM_DIAGRAM_MAX_ITEMCNT" val="6"/>
  <p:tag name="KSO_WM_DIAGRAM_MIN_ITEMCNT" val="2"/>
  <p:tag name="KSO_WM_DIAGRAM_VIRTUALLY_FRAME" val="{&quot;height&quot;:428.8,&quot;width&quot;:435}"/>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6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custom20230979_5*l_h_a*1_4_1"/>
  <p:tag name="KSO_WM_TEMPLATE_CATEGORY" val="custom"/>
  <p:tag name="KSO_WM_TEMPLATE_INDEX" val="20230979"/>
  <p:tag name="KSO_WM_UNIT_LAYERLEVEL" val="1_1_1"/>
  <p:tag name="KSO_WM_TAG_VERSION" val="1.0"/>
  <p:tag name="KSO_WM_BEAUTIFY_FLAG" val="#wm#"/>
  <p:tag name="KSO_WM_DIAGRAM_VERSION" val="3"/>
  <p:tag name="KSO_WM_DIAGRAM_COLOR_TRICK" val="1"/>
  <p:tag name="KSO_WM_DIAGRAM_COLOR_TEXT_CAN_REMOVE" val="n"/>
  <p:tag name="KSO_WM_DIAGRAM_GROUP_CODE" val="l1-1"/>
  <p:tag name="KSO_WM_UNIT_PRESET_TEXT" val="单击添加目录项标题"/>
  <p:tag name="KSO_WM_DIAGRAM_MAX_ITEMCNT" val="6"/>
  <p:tag name="KSO_WM_DIAGRAM_MIN_ITEMCNT" val="2"/>
  <p:tag name="KSO_WM_DIAGRAM_VIRTUALLY_FRAME" val="{&quot;height&quot;:428.8,&quot;width&quot;: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8"/>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5*a*1"/>
  <p:tag name="KSO_WM_TEMPLATE_CATEGORY" val="custom"/>
  <p:tag name="KSO_WM_TEMPLATE_INDEX" val="20230979"/>
  <p:tag name="KSO_WM_UNIT_LAYERLEVEL" val="1"/>
  <p:tag name="KSO_WM_TAG_VERSION" val="1.0"/>
  <p:tag name="KSO_WM_BEAUTIFY_FLAG" val="#wm#"/>
  <p:tag name="KSO_WM_UNIT_ISCONTENTSTITLE" val="1"/>
  <p:tag name="KSO_WM_UNIT_ISNUMDGMTITLE" val="0"/>
  <p:tag name="KSO_WM_UNIT_NOCLEAR" val="0"/>
  <p:tag name="KSO_WM_UNIT_VALUE" val="3"/>
  <p:tag name="KSO_WM_UNIT_TYPE" val="a"/>
  <p:tag name="KSO_WM_UNIT_INDEX" val="1"/>
  <p:tag name="KSO_WM_DIAGRAM_GROUP_CODE" val="l1-1"/>
  <p:tag name="KSO_WM_UNIT_PRESET_TEXT" val="目录"/>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5*b*1"/>
  <p:tag name="KSO_WM_TEMPLATE_CATEGORY" val="custom"/>
  <p:tag name="KSO_WM_TEMPLATE_INDEX" val="20230979"/>
  <p:tag name="KSO_WM_UNIT_LAYERLEVEL" val="1"/>
  <p:tag name="KSO_WM_TAG_VERSION" val="1.0"/>
  <p:tag name="KSO_WM_BEAUTIFY_FLAG" val="#wm#"/>
  <p:tag name="KSO_WM_UNIT_ISCONTENTSTITLE" val="0"/>
  <p:tag name="KSO_WM_UNIT_ISNUMDGMTITLE" val="0"/>
  <p:tag name="KSO_WM_UNIT_NOCLEAR" val="0"/>
  <p:tag name="KSO_WM_UNIT_VALUE" val="10"/>
  <p:tag name="KSO_WM_UNIT_TYPE" val="b"/>
  <p:tag name="KSO_WM_UNIT_INDEX" val="1"/>
  <p:tag name="KSO_WM_DIAGRAM_GROUP_CODE" val="l1-1"/>
  <p:tag name="KSO_WM_UNIT_PRESET_TEXT" val="CONTENTS"/>
  <p:tag name="KSO_WM_UNIT_TEXT_FILL_FORE_SCHEMECOLOR_INDEX_BRIGHTNESS" val="0"/>
  <p:tag name="KSO_WM_UNIT_TEXT_FILL_FORE_SCHEMECOLOR_INDEX" val="2"/>
  <p:tag name="KSO_WM_UNIT_TEXT_FILL_TYPE" val="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5_1"/>
  <p:tag name="KSO_WM_UNIT_ID" val="custom20230979_5*l_h_i*1_5_1"/>
  <p:tag name="KSO_WM_TEMPLATE_CATEGORY" val="custom"/>
  <p:tag name="KSO_WM_TEMPLATE_INDEX" val="20230979"/>
  <p:tag name="KSO_WM_UNIT_LAYERLEVEL" val="1_1_1"/>
  <p:tag name="KSO_WM_TAG_VERSION" val="1.0"/>
  <p:tag name="KSO_WM_BEAUTIFY_FLAG" val="#wm#"/>
  <p:tag name="KSO_WM_DIAGRAM_VERSION" val="3"/>
  <p:tag name="KSO_WM_DIAGRAM_COLOR_TRICK" val="1"/>
  <p:tag name="KSO_WM_DIAGRAM_COLOR_TEXT_CAN_REMOVE" val="n"/>
  <p:tag name="KSO_WM_DIAGRAM_GROUP_CODE" val="l1-1"/>
  <p:tag name="KSO_WM_UNIT_PRESET_TEXT" val="5"/>
  <p:tag name="KSO_WM_DIAGRAM_MAX_ITEMCNT" val="6"/>
  <p:tag name="KSO_WM_DIAGRAM_MIN_ITEMCNT" val="2"/>
  <p:tag name="KSO_WM_DIAGRAM_VIRTUALLY_FRAME" val="{&quot;height&quot;:428.8,&quot;width&quot;:435}"/>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7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custom20230979_5*l_h_a*1_5_1"/>
  <p:tag name="KSO_WM_TEMPLATE_CATEGORY" val="custom"/>
  <p:tag name="KSO_WM_TEMPLATE_INDEX" val="20230979"/>
  <p:tag name="KSO_WM_UNIT_LAYERLEVEL" val="1_1_1"/>
  <p:tag name="KSO_WM_TAG_VERSION" val="1.0"/>
  <p:tag name="KSO_WM_BEAUTIFY_FLAG" val="#wm#"/>
  <p:tag name="KSO_WM_DIAGRAM_VERSION" val="3"/>
  <p:tag name="KSO_WM_DIAGRAM_COLOR_TRICK" val="1"/>
  <p:tag name="KSO_WM_DIAGRAM_COLOR_TEXT_CAN_REMOVE" val="n"/>
  <p:tag name="KSO_WM_DIAGRAM_GROUP_CODE" val="l1-1"/>
  <p:tag name="KSO_WM_UNIT_PRESET_TEXT" val="单击添加目录项标题"/>
  <p:tag name="KSO_WM_DIAGRAM_MAX_ITEMCNT" val="6"/>
  <p:tag name="KSO_WM_DIAGRAM_MIN_ITEMCNT" val="2"/>
  <p:tag name="KSO_WM_DIAGRAM_VIRTUALLY_FRAME" val="{&quot;height&quot;:428.8,&quot;width&quot;:4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8"/>
  <p:tag name="KSO_WM_UNIT_TEXT_FILL_TYPE" val="1"/>
</p:tagLst>
</file>

<file path=ppt/tags/tag474.xml><?xml version="1.0" encoding="utf-8"?>
<p:tagLst xmlns:p="http://schemas.openxmlformats.org/presentationml/2006/main">
  <p:tag name="KSO_WM_SLIDE_ID" val="custom20230979_5"/>
  <p:tag name="KSO_WM_TEMPLATE_SUBCATEGORY" val="29"/>
  <p:tag name="KSO_WM_TEMPLATE_MASTER_TYPE" val="0"/>
  <p:tag name="KSO_WM_TEMPLATE_COLOR_TYPE" val="0"/>
  <p:tag name="KSO_WM_SLIDE_ITEM_CNT" val="5"/>
  <p:tag name="KSO_WM_SLIDE_INDEX" val="5"/>
  <p:tag name="KSO_WM_TAG_VERSION" val="1.0"/>
  <p:tag name="KSO_WM_BEAUTIFY_FLAG" val="#wm#"/>
  <p:tag name="KSO_WM_TEMPLATE_CATEGORY" val="custom"/>
  <p:tag name="KSO_WM_TEMPLATE_INDEX" val="20230979"/>
  <p:tag name="KSO_WM_SLIDE_LAYOUT" val="a_b_l"/>
  <p:tag name="KSO_WM_SLIDE_LAYOUT_CNT" val="1_1_1"/>
  <p:tag name="KSO_WM_SLIDE_TYPE" val="contents"/>
  <p:tag name="KSO_WM_SLIDE_SUBTYPE" val="diag"/>
  <p:tag name="KSO_WM_DIAGRAM_GROUP_CODE" val="l1-1"/>
  <p:tag name="KSO_WM_SLIDE_DIAGTYPE" val="l"/>
  <p:tag name="KSO_WM_SLIDE_THEME_ID" val="3312538"/>
  <p:tag name="KSO_WM_SLIDE_THEME_NAME" val="绿色简单创意图形简约风主题模板"/>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7*a*1"/>
  <p:tag name="KSO_WM_TEMPLATE_CATEGORY" val="custom"/>
  <p:tag name="KSO_WM_TEMPLATE_INDEX" val="20230979"/>
  <p:tag name="KSO_WM_UNIT_LAYERLEVEL" val="1"/>
  <p:tag name="KSO_WM_TAG_VERSION" val="1.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单击此处添加章节标题"/>
</p:tagLst>
</file>

<file path=ppt/tags/tag47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0979_7*e*1"/>
  <p:tag name="KSO_WM_TEMPLATE_CATEGORY" val="custom"/>
  <p:tag name="KSO_WM_TEMPLATE_INDEX" val="20230979"/>
  <p:tag name="KSO_WM_UNIT_LAYERLEVEL" val="1"/>
  <p:tag name="KSO_WM_TAG_VERSION" val="1.0"/>
  <p:tag name="KSO_WM_BEAUTIFY_FLAG" val="#wm#"/>
  <p:tag name="KSO_WM_UNIT_NOCLEAR" val="0"/>
  <p:tag name="KSO_WM_UNIT_VALUE" val="13"/>
  <p:tag name="KSO_WM_UNIT_TYPE" val="e"/>
  <p:tag name="KSO_WM_UNIT_INDEX" val="1"/>
  <p:tag name="KSO_WM_UNIT_PRESET_TEXT" val="PART ONE"/>
  <p:tag name="KSO_WM_UNIT_TEXT_FORE_SCHEMECOLOR_INDEX_BRIGHTNESS" val="0"/>
  <p:tag name="KSO_WM_UNIT_TEXT_FORE_SCHEMECOLOR_INDEX" val="8"/>
  <p:tag name="KSO_WM_UNIT_TEXT_LINE_FILL_TYPE" val="2"/>
</p:tagLst>
</file>

<file path=ppt/tags/tag477.xml><?xml version="1.0" encoding="utf-8"?>
<p:tagLst xmlns:p="http://schemas.openxmlformats.org/presentationml/2006/main">
  <p:tag name="KSO_WM_SLIDE_ID" val="custom20230979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79"/>
  <p:tag name="KSO_WM_SLIDE_TYPE" val="sectionTitle"/>
  <p:tag name="KSO_WM_SLIDE_SUBTYPE" val="pureTxt"/>
  <p:tag name="KSO_WM_SLIDE_LAYOUT" val="a_e"/>
  <p:tag name="KSO_WM_SLIDE_LAYOUT_CNT" val="1_1"/>
  <p:tag name="KSO_WM_SLIDE_THEME_ID" val="3312538"/>
  <p:tag name="KSO_WM_SLIDE_THEME_NAME" val="绿色简单创意图形简约风主题模板"/>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09_3*l_h_i*1_1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09_3*l_h_i*1_1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48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09_3*l_h_f*1_1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09_3*l_h_i*1_2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09_3*l_h_i*1_2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48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09_3*l_h_f*1_2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09_3*l_h_i*1_3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09_3*l_h_i*1_3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48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09_3*l_h_f*1_3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09_3*l_h_i*1_4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09_3*l_h_i*1_4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09_3*l_h_f*1_4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491.xml><?xml version="1.0" encoding="utf-8"?>
<p:tagLst xmlns:p="http://schemas.openxmlformats.org/presentationml/2006/main">
  <p:tag name="KSO_WM_TEMPLATE_CATEGORY" val="custom"/>
  <p:tag name="KSO_WM_TEMPLATE_INDEX" val="20230269"/>
  <p:tag name="KSO_WM_SLIDE_THEME_ID" val="3312538"/>
  <p:tag name="KSO_WM_SLIDE_THEME_NAME" val="绿色简单创意图形简约风主题模板"/>
  <p:tag name="KSO_WM_SLIDE_TYPE" val="text"/>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09_5*l_h_i*1_1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09_5*l_h_i*1_1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49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09_5*l_h_f*1_1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09_5*l_h_i*1_2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09_5*l_h_i*1_2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49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09_5*l_h_f*1_2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09_5*l_h_i*1_3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09_5*l_h_i*1_3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50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09_5*l_h_f*1_3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09_5*l_h_i*1_4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09_5*l_h_i*1_4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50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09_5*l_h_f*1_4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309_5*l_h_i*1_5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09_5*l_h_i*1_5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50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309_5*l_h_f*1_5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31309_5*l_h_i*1_6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1309_5*l_h_i*1_6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31309_5*l_h_f*1_6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11.xml><?xml version="1.0" encoding="utf-8"?>
<p:tagLst xmlns:p="http://schemas.openxmlformats.org/presentationml/2006/main">
  <p:tag name="KSO_WM_SLIDE_THEME_ID" val="3312538"/>
  <p:tag name="KSO_WM_SLIDE_THEME_NAME" val="绿色简单创意图形简约风主题模板"/>
  <p:tag name="KSO_WM_SLIDE_TYPE" val="text"/>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7*a*1"/>
  <p:tag name="KSO_WM_TEMPLATE_CATEGORY" val="custom"/>
  <p:tag name="KSO_WM_TEMPLATE_INDEX" val="20230979"/>
  <p:tag name="KSO_WM_UNIT_LAYERLEVEL" val="1"/>
  <p:tag name="KSO_WM_TAG_VERSION" val="1.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单击此处添加章节标题"/>
</p:tagLst>
</file>

<file path=ppt/tags/tag51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0979_7*e*1"/>
  <p:tag name="KSO_WM_TEMPLATE_CATEGORY" val="custom"/>
  <p:tag name="KSO_WM_TEMPLATE_INDEX" val="20230979"/>
  <p:tag name="KSO_WM_UNIT_LAYERLEVEL" val="1"/>
  <p:tag name="KSO_WM_TAG_VERSION" val="1.0"/>
  <p:tag name="KSO_WM_BEAUTIFY_FLAG" val="#wm#"/>
  <p:tag name="KSO_WM_UNIT_NOCLEAR" val="0"/>
  <p:tag name="KSO_WM_UNIT_VALUE" val="13"/>
  <p:tag name="KSO_WM_UNIT_TYPE" val="e"/>
  <p:tag name="KSO_WM_UNIT_INDEX" val="1"/>
  <p:tag name="KSO_WM_UNIT_PRESET_TEXT" val="PART TWO"/>
  <p:tag name="KSO_WM_UNIT_TEXT_FORE_SCHEMECOLOR_INDEX_BRIGHTNESS" val="0"/>
  <p:tag name="KSO_WM_UNIT_TEXT_FORE_SCHEMECOLOR_INDEX" val="8"/>
  <p:tag name="KSO_WM_UNIT_TEXT_LINE_FILL_TYPE" val="2"/>
</p:tagLst>
</file>

<file path=ppt/tags/tag514.xml><?xml version="1.0" encoding="utf-8"?>
<p:tagLst xmlns:p="http://schemas.openxmlformats.org/presentationml/2006/main">
  <p:tag name="KSO_WM_SLIDE_ID" val="custom20230979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79"/>
  <p:tag name="KSO_WM_SLIDE_TYPE" val="sectionTitle"/>
  <p:tag name="KSO_WM_SLIDE_SUBTYPE" val="pureTxt"/>
  <p:tag name="KSO_WM_SLIDE_LAYOUT" val="a_e"/>
  <p:tag name="KSO_WM_SLIDE_LAYOUT_CNT" val="1_1"/>
  <p:tag name="KSO_WM_SLIDE_THEME_ID" val="3312538"/>
  <p:tag name="KSO_WM_SLIDE_THEME_NAME" val="绿色简单创意图形简约风主题模板"/>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16.xml><?xml version="1.0" encoding="utf-8"?>
<p:tagLst xmlns:p="http://schemas.openxmlformats.org/presentationml/2006/main">
  <p:tag name="KSO_WM_UNIT_SUBTYPE" val="a"/>
  <p:tag name="KSO_WM_UNIT_NOCLEAR" val="0"/>
  <p:tag name="KSO_WM_UNIT_VALUE" val="175"/>
  <p:tag name="KSO_WM_UNIT_HIGHLIGHT" val="0"/>
  <p:tag name="KSO_WM_UNIT_COMPATIBLE" val="0"/>
  <p:tag name="KSO_WM_UNIT_DIAGRAM_ISNUMVISUAL" val="0"/>
  <p:tag name="KSO_WM_UNIT_DIAGRAM_ISREFERUNIT" val="0"/>
  <p:tag name="KSO_WM_UNIT_TYPE" val="l_h_f"/>
  <p:tag name="KSO_WM_UNIT_INDEX" val="1_1_1"/>
  <p:tag name="KSO_WM_UNIT_ID" val="diagram20231255_3*l_h_f*1_1_1"/>
  <p:tag name="KSO_WM_TEMPLATE_CATEGORY" val="diagram"/>
  <p:tag name="KSO_WM_TEMPLATE_INDEX" val="20231255"/>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PRESET_TEXT" val="单击此处添加文本具体内容，简明扼要地阐述您的观点根据需要可酌情增减文字添加文本"/>
  <p:tag name="KSO_WM_DIAGRAM_MAX_ITEMCNT" val="6"/>
  <p:tag name="KSO_WM_DIAGRAM_MIN_ITEMCNT" val="2"/>
  <p:tag name="KSO_WM_DIAGRAM_VIRTUALLY_FRAME" val="{&quot;height&quot;:360.25,&quot;width&quot;:340.4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17.xml><?xml version="1.0" encoding="utf-8"?>
<p:tagLst xmlns:p="http://schemas.openxmlformats.org/presentationml/2006/main">
  <p:tag name="KSO_WM_UNIT_SUBTYPE" val="a"/>
  <p:tag name="KSO_WM_UNIT_NOCLEAR" val="0"/>
  <p:tag name="KSO_WM_UNIT_VALUE" val="175"/>
  <p:tag name="KSO_WM_UNIT_HIGHLIGHT" val="0"/>
  <p:tag name="KSO_WM_UNIT_COMPATIBLE" val="0"/>
  <p:tag name="KSO_WM_UNIT_DIAGRAM_ISNUMVISUAL" val="0"/>
  <p:tag name="KSO_WM_UNIT_DIAGRAM_ISREFERUNIT" val="0"/>
  <p:tag name="KSO_WM_UNIT_TYPE" val="l_h_f"/>
  <p:tag name="KSO_WM_UNIT_INDEX" val="1_2_1"/>
  <p:tag name="KSO_WM_UNIT_ID" val="diagram20231255_3*l_h_f*1_2_1"/>
  <p:tag name="KSO_WM_TEMPLATE_CATEGORY" val="diagram"/>
  <p:tag name="KSO_WM_TEMPLATE_INDEX" val="20231255"/>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PRESET_TEXT" val="单击此处添加文本具体内容，简明扼要地阐述您的观点根据需要可酌情增减文字添加文本"/>
  <p:tag name="KSO_WM_DIAGRAM_MAX_ITEMCNT" val="6"/>
  <p:tag name="KSO_WM_DIAGRAM_MIN_ITEMCNT" val="2"/>
  <p:tag name="KSO_WM_DIAGRAM_VIRTUALLY_FRAME" val="{&quot;height&quot;:360.25,&quot;width&quot;:340.4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18.xml><?xml version="1.0" encoding="utf-8"?>
<p:tagLst xmlns:p="http://schemas.openxmlformats.org/presentationml/2006/main">
  <p:tag name="KSO_WM_UNIT_SUBTYPE" val="a"/>
  <p:tag name="KSO_WM_UNIT_NOCLEAR" val="0"/>
  <p:tag name="KSO_WM_UNIT_VALUE" val="175"/>
  <p:tag name="KSO_WM_UNIT_HIGHLIGHT" val="0"/>
  <p:tag name="KSO_WM_UNIT_COMPATIBLE" val="0"/>
  <p:tag name="KSO_WM_UNIT_DIAGRAM_ISNUMVISUAL" val="0"/>
  <p:tag name="KSO_WM_UNIT_DIAGRAM_ISREFERUNIT" val="0"/>
  <p:tag name="KSO_WM_UNIT_TYPE" val="l_h_f"/>
  <p:tag name="KSO_WM_UNIT_INDEX" val="1_3_1"/>
  <p:tag name="KSO_WM_UNIT_ID" val="diagram20231255_3*l_h_f*1_3_1"/>
  <p:tag name="KSO_WM_TEMPLATE_CATEGORY" val="diagram"/>
  <p:tag name="KSO_WM_TEMPLATE_INDEX" val="20231255"/>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PRESET_TEXT" val="单击此处添加文本具体内容，简明扼要地阐述您的观点根据需要可酌情增减文字添加文本"/>
  <p:tag name="KSO_WM_DIAGRAM_MAX_ITEMCNT" val="6"/>
  <p:tag name="KSO_WM_DIAGRAM_MIN_ITEMCNT" val="2"/>
  <p:tag name="KSO_WM_DIAGRAM_VIRTUALLY_FRAME" val="{&quot;height&quot;:360.25,&quot;width&quot;:340.4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19.xml><?xml version="1.0" encoding="utf-8"?>
<p:tagLst xmlns:p="http://schemas.openxmlformats.org/presentationml/2006/main">
  <p:tag name="KSO_WM_UNIT_SUBTYPE" val="a"/>
  <p:tag name="KSO_WM_UNIT_NOCLEAR" val="0"/>
  <p:tag name="KSO_WM_UNIT_VALUE" val="175"/>
  <p:tag name="KSO_WM_UNIT_HIGHLIGHT" val="0"/>
  <p:tag name="KSO_WM_UNIT_COMPATIBLE" val="0"/>
  <p:tag name="KSO_WM_UNIT_DIAGRAM_ISNUMVISUAL" val="0"/>
  <p:tag name="KSO_WM_UNIT_DIAGRAM_ISREFERUNIT" val="0"/>
  <p:tag name="KSO_WM_UNIT_TYPE" val="l_h_f"/>
  <p:tag name="KSO_WM_UNIT_INDEX" val="1_4_1"/>
  <p:tag name="KSO_WM_UNIT_ID" val="diagram20231255_3*l_h_f*1_4_1"/>
  <p:tag name="KSO_WM_TEMPLATE_CATEGORY" val="diagram"/>
  <p:tag name="KSO_WM_TEMPLATE_INDEX" val="20231255"/>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PRESET_TEXT" val="单击此处添加文本具体内容，简明扼要地阐述您的观点根据需要可酌情增减文字添加文本"/>
  <p:tag name="KSO_WM_DIAGRAM_MAX_ITEMCNT" val="6"/>
  <p:tag name="KSO_WM_DIAGRAM_MIN_ITEMCNT" val="2"/>
  <p:tag name="KSO_WM_DIAGRAM_VIRTUALLY_FRAME" val="{&quot;height&quot;:360.25,&quot;width&quot;:340.4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TEMPLATE_CATEGORY" val="custom"/>
  <p:tag name="KSO_WM_TEMPLATE_INDEX" val="20230269"/>
  <p:tag name="KSO_WM_SLIDE_THEME_ID" val="3312538"/>
  <p:tag name="KSO_WM_SLIDE_THEME_NAME" val="绿色简单创意图形简约风主题模板"/>
  <p:tag name="KSO_WM_SLIDE_TYPE" val="text"/>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20_3*l_h_i*1_1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20_3*l_h_i*1_1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5,&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24.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20_3*l_h_f*1_1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20_3*l_h_i*1_2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6,&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20_3*l_h_i*1_2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6,&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27.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20_3*l_h_f*1_2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20_3*l_h_i*1_3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7,&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20_3*l_h_i*1_3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7,&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20_3*l_h_f*1_3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20_3*l_h_i*1_4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8,&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20_3*l_h_i*1_4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8,&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33.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20_3*l_h_f*1_4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34.xml><?xml version="1.0" encoding="utf-8"?>
<p:tagLst xmlns:p="http://schemas.openxmlformats.org/presentationml/2006/main">
  <p:tag name="KSO_WM_SLIDE_THEME_ID" val="3312538"/>
  <p:tag name="KSO_WM_SLIDE_THEME_NAME" val="绿色简单创意图形简约风主题模板"/>
  <p:tag name="KSO_WM_SLIDE_TYPE" val="text"/>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3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262_5*l_h_f*1_1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53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262_5*l_h_f*1_2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53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262_5*l_h_f*1_3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53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262_5*l_h_f*1_4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1262_5*l_h_f*1_5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54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6_1"/>
  <p:tag name="KSO_WM_UNIT_ID" val="diagram20231262_5*l_h_f*1_6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542.xml><?xml version="1.0" encoding="utf-8"?>
<p:tagLst xmlns:p="http://schemas.openxmlformats.org/presentationml/2006/main">
  <p:tag name="KSO_WM_SLIDE_THEME_ID" val="3312538"/>
  <p:tag name="KSO_WM_SLIDE_THEME_NAME" val="绿色简单创意图形简约风主题模板"/>
  <p:tag name="KSO_WM_SLIDE_TYPE" val="text"/>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20_5*l_h_i*1_1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20_5*l_h_i*1_1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5,&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46.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20_5*l_h_f*1_1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20_5*l_h_i*1_2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6,&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20_5*l_h_i*1_2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6,&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49.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20_5*l_h_f*1_2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20_5*l_h_i*1_3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7,&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20_5*l_h_i*1_3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7,&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52.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20_5*l_h_f*1_3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20_5*l_h_i*1_4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8,&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20_5*l_h_i*1_4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8,&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55.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20_5*l_h_f*1_4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320_5*l_h_i*1_5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9,&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20_5*l_h_i*1_5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9,&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58.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320_5*l_h_f*1_5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31320_5*l_h_i*1_6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10"/>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10,&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1320_5*l_h_i*1_6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10"/>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10,&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61.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31320_5*l_h_f*1_6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62.xml><?xml version="1.0" encoding="utf-8"?>
<p:tagLst xmlns:p="http://schemas.openxmlformats.org/presentationml/2006/main">
  <p:tag name="KSO_WM_SLIDE_THEME_ID" val="3312538"/>
  <p:tag name="KSO_WM_SLIDE_THEME_NAME" val="绿色简单创意图形简约风主题模板"/>
  <p:tag name="KSO_WM_SLIDE_TYPE" val="text"/>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7*a*1"/>
  <p:tag name="KSO_WM_TEMPLATE_CATEGORY" val="custom"/>
  <p:tag name="KSO_WM_TEMPLATE_INDEX" val="20230979"/>
  <p:tag name="KSO_WM_UNIT_LAYERLEVEL" val="1"/>
  <p:tag name="KSO_WM_TAG_VERSION" val="1.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单击此处添加章节标题"/>
</p:tagLst>
</file>

<file path=ppt/tags/tag56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0979_7*e*1"/>
  <p:tag name="KSO_WM_TEMPLATE_CATEGORY" val="custom"/>
  <p:tag name="KSO_WM_TEMPLATE_INDEX" val="20230979"/>
  <p:tag name="KSO_WM_UNIT_LAYERLEVEL" val="1"/>
  <p:tag name="KSO_WM_TAG_VERSION" val="1.0"/>
  <p:tag name="KSO_WM_BEAUTIFY_FLAG" val="#wm#"/>
  <p:tag name="KSO_WM_UNIT_NOCLEAR" val="0"/>
  <p:tag name="KSO_WM_UNIT_VALUE" val="13"/>
  <p:tag name="KSO_WM_UNIT_TYPE" val="e"/>
  <p:tag name="KSO_WM_UNIT_INDEX" val="1"/>
  <p:tag name="KSO_WM_UNIT_PRESET_TEXT" val="PART THREE"/>
  <p:tag name="KSO_WM_UNIT_TEXT_FORE_SCHEMECOLOR_INDEX_BRIGHTNESS" val="0"/>
  <p:tag name="KSO_WM_UNIT_TEXT_FORE_SCHEMECOLOR_INDEX" val="8"/>
  <p:tag name="KSO_WM_UNIT_TEXT_LINE_FILL_TYPE" val="2"/>
</p:tagLst>
</file>

<file path=ppt/tags/tag565.xml><?xml version="1.0" encoding="utf-8"?>
<p:tagLst xmlns:p="http://schemas.openxmlformats.org/presentationml/2006/main">
  <p:tag name="KSO_WM_SLIDE_ID" val="custom20230979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79"/>
  <p:tag name="KSO_WM_SLIDE_TYPE" val="sectionTitle"/>
  <p:tag name="KSO_WM_SLIDE_SUBTYPE" val="pureTxt"/>
  <p:tag name="KSO_WM_SLIDE_LAYOUT" val="a_e"/>
  <p:tag name="KSO_WM_SLIDE_LAYOUT_CNT" val="1_1"/>
  <p:tag name="KSO_WM_SLIDE_THEME_ID" val="3312538"/>
  <p:tag name="KSO_WM_SLIDE_THEME_NAME" val="绿色简单创意图形简约风主题模板"/>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301_4*l_h_i*1_3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01_4*l_h_i*1_3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7,&quot;transparency&quot;:0},&quot;type&quot;:1},&quot;glow&quot;:{&quot;colorType&quot;:0},&quot;line&quot;:{&quot;type&quot;:0},&quot;shadow&quot;:{&quot;brightness&quot;:0,&quot;colorType&quot;:1,&quot;foreColorIndex&quot;:7,&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7"/>
  <p:tag name="KSO_WM_UNIT_TEXT_FILL_FORE_SCHEMECOLOR_INDEX" val="2"/>
  <p:tag name="KSO_WM_UNIT_TEXT_FILL_TYPE" val="1"/>
  <p:tag name="KSO_WM_UNIT_USESOURCEFORMAT_APPLY" val="0"/>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01_4*l_h_i*1_3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01_4*l_h_f*1_3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PRESET_TEXT" val="此输入你的智能图形项正文，文字是您思想的提炼，请尽量言简意赅的阐述观点"/>
  <p:tag name="KSO_WM_DIAGRAM_MAX_ITEMCNT" val="6"/>
  <p:tag name="KSO_WM_DIAGRAM_MIN_ITEMCNT" val="2"/>
  <p:tag name="KSO_WM_DIAGRAM_VIRTUALLY_FRAME" val="{&quot;height&quot;:370.35409448818893,&quot;width&quot;:830.77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301_4*l_h_i*1_1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01_4*l_h_i*1_1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01_4*l_h_i*1_1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7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01_4*l_h_f*1_1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VALUE" val="36"/>
  <p:tag name="KSO_WM_UNIT_PRESET_TEXT" val="此输入你的智能图形项正文，文字是您思想的提炼，请尽量言简意赅的阐述观点"/>
  <p:tag name="KSO_WM_DIAGRAM_MAX_ITEMCNT" val="6"/>
  <p:tag name="KSO_WM_DIAGRAM_MIN_ITEMCNT" val="2"/>
  <p:tag name="KSO_WM_DIAGRAM_VIRTUALLY_FRAME" val="{&quot;height&quot;:370.35409448818893,&quot;width&quot;:830.77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301_4*l_h_i*1_2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01_4*l_h_i*1_2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6,&quot;transparency&quot;:0},&quot;type&quot;:1},&quot;glow&quot;:{&quot;colorType&quot;:0},&quot;line&quot;:{&quot;type&quot;:0},&quot;shadow&quot;:{&quot;brightness&quot;:0,&quot;colorType&quot;:1,&quot;foreColorIndex&quot;:6,&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6"/>
  <p:tag name="KSO_WM_UNIT_TEXT_FILL_FORE_SCHEMECOLOR_INDEX" val="2"/>
  <p:tag name="KSO_WM_UNIT_TEXT_FILL_TYPE" val="1"/>
  <p:tag name="KSO_WM_UNIT_USESOURCEFORMAT_APPLY" val="0"/>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01_4*l_h_i*1_2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7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01_4*l_h_f*1_2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PRESET_TEXT" val="此输入你的智能图形项正文，文字是您思想的提炼，请尽量言简意赅的阐述观点"/>
  <p:tag name="KSO_WM_DIAGRAM_MAX_ITEMCNT" val="6"/>
  <p:tag name="KSO_WM_DIAGRAM_MIN_ITEMCNT" val="2"/>
  <p:tag name="KSO_WM_DIAGRAM_VIRTUALLY_FRAME" val="{&quot;height&quot;:370.35409448818893,&quot;width&quot;:830.77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31301_4*l_h_i*1_4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01_4*l_h_i*1_4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8,&quot;transparency&quot;:0},&quot;type&quot;:1},&quot;glow&quot;:{&quot;colorType&quot;:0},&quot;line&quot;:{&quot;type&quot;:0},&quot;shadow&quot;:{&quot;brightness&quot;:0,&quot;colorType&quot;:1,&quot;foreColorIndex&quot;:8,&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8"/>
  <p:tag name="KSO_WM_UNIT_TEXT_FILL_FORE_SCHEMECOLOR_INDEX" val="2"/>
  <p:tag name="KSO_WM_UNIT_TEXT_FILL_TYPE" val="1"/>
  <p:tag name="KSO_WM_UNIT_USESOURCEFORMAT_APPLY" val="0"/>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01_4*l_h_i*1_4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8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01_4*l_h_f*1_4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PRESET_TEXT" val="此输入你的智能图形项正文，文字是您思想的提炼，请尽量言简意赅的阐述观点"/>
  <p:tag name="KSO_WM_DIAGRAM_MAX_ITEMCNT" val="6"/>
  <p:tag name="KSO_WM_DIAGRAM_MIN_ITEMCNT" val="2"/>
  <p:tag name="KSO_WM_DIAGRAM_VIRTUALLY_FRAME" val="{&quot;height&quot;:370.35409448818893,&quot;width&quot;:830.77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31301_4*l_h_i*1_5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01_4*l_h_i*1_5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9,&quot;transparency&quot;:0},&quot;type&quot;:1},&quot;glow&quot;:{&quot;colorType&quot;:0},&quot;line&quot;:{&quot;type&quot;:0},&quot;shadow&quot;:{&quot;brightness&quot;:0,&quot;colorType&quot;:1,&quot;foreColorIndex&quot;:9,&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9"/>
  <p:tag name="KSO_WM_UNIT_TEXT_FILL_FORE_SCHEMECOLOR_INDEX" val="2"/>
  <p:tag name="KSO_WM_UNIT_TEXT_FILL_TYPE" val="1"/>
  <p:tag name="KSO_WM_UNIT_USESOURCEFORMAT_APPLY" val="0"/>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301_4*l_h_i*1_5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9,&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8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301_4*l_h_f*1_5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PRESET_TEXT" val="此输入你的智能图形项正文，文字是您思想的提炼，请尽量言简意赅的阐述观点"/>
  <p:tag name="KSO_WM_DIAGRAM_MAX_ITEMCNT" val="6"/>
  <p:tag name="KSO_WM_DIAGRAM_MIN_ITEMCNT" val="2"/>
  <p:tag name="KSO_WM_DIAGRAM_VIRTUALLY_FRAME" val="{&quot;height&quot;:370.35409448818893,&quot;width&quot;:830.77496062992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587.xml><?xml version="1.0" encoding="utf-8"?>
<p:tagLst xmlns:p="http://schemas.openxmlformats.org/presentationml/2006/main">
  <p:tag name="KSO_WM_TEMPLATE_CATEGORY" val="custom"/>
  <p:tag name="KSO_WM_TEMPLATE_INDEX" val="20230269"/>
  <p:tag name="KSO_WM_SLIDE_THEME_ID" val="3312538"/>
  <p:tag name="KSO_WM_SLIDE_THEME_NAME" val="绿色简单创意图形简约风主题模板"/>
  <p:tag name="KSO_WM_SLIDE_TYPE" val="text"/>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485_4*l_h_i*1_1_1"/>
  <p:tag name="KSO_WM_TEMPLATE_CATEGORY" val="diagram"/>
  <p:tag name="KSO_WM_TEMPLATE_INDEX" val="20231485"/>
  <p:tag name="KSO_WM_UNIT_LAYERLEVEL" val="1_1_1"/>
  <p:tag name="KSO_WM_TAG_VERSION" val="3.0"/>
  <p:tag name="KSO_WM_BEAUTIFY_FLAG" val="#wm#"/>
  <p:tag name="KSO_WM_DIAGRAM_VERSION" val="3"/>
  <p:tag name="KSO_WM_DIAGRAM_COLOR_TRICK" val="4"/>
  <p:tag name="KSO_WM_DIAGRAM_COLOR_TEXT_CAN_REMOVE" val="n"/>
  <p:tag name="KSO_WM_UNIT_PRESET_TEXT" val="添加标题"/>
  <p:tag name="KSO_WM_UNIT_FILL_FORE_SCHEMECOLOR_INDEX" val="5"/>
  <p:tag name="KSO_WM_DIAGRAM_MAX_ITEMCNT" val="6"/>
  <p:tag name="KSO_WM_DIAGRAM_MIN_ITEMCNT" val="1"/>
  <p:tag name="KSO_WM_DIAGRAM_VIRTUALLY_FRAME" val="{&quot;height&quot;:254.35,&quot;width&quot;:913.65}"/>
  <p:tag name="KSO_WM_DIAGRAM_COLOR_MATCH_VALUE" val="{&quot;shape&quot;:{&quot;fill&quot;:{&quot;solid&quot;:{&quot;brightness&quot;:0,&quot;colorType&quot;:1,&quot;foreColorIndex&quot;:5,&quot;transparency&quot;:0},&quot;type&quot;:1},&quot;glow&quot;:{&quot;colorType&quot;:0},&quot;line&quot;:{&quot;type&quot;:0},&quot;shadow&quot;:{&quot;brightness&quot;:-0.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485_4*l_h_i*1_2_1"/>
  <p:tag name="KSO_WM_TEMPLATE_CATEGORY" val="diagram"/>
  <p:tag name="KSO_WM_TEMPLATE_INDEX" val="20231485"/>
  <p:tag name="KSO_WM_UNIT_LAYERLEVEL" val="1_1_1"/>
  <p:tag name="KSO_WM_TAG_VERSION" val="3.0"/>
  <p:tag name="KSO_WM_BEAUTIFY_FLAG" val="#wm#"/>
  <p:tag name="KSO_WM_DIAGRAM_VERSION" val="3"/>
  <p:tag name="KSO_WM_DIAGRAM_COLOR_TRICK" val="4"/>
  <p:tag name="KSO_WM_DIAGRAM_COLOR_TEXT_CAN_REMOVE" val="n"/>
  <p:tag name="KSO_WM_UNIT_PRESET_TEXT" val="添加标题"/>
  <p:tag name="KSO_WM_UNIT_FILL_FORE_SCHEMECOLOR_INDEX" val="6"/>
  <p:tag name="KSO_WM_DIAGRAM_MAX_ITEMCNT" val="6"/>
  <p:tag name="KSO_WM_DIAGRAM_MIN_ITEMCNT" val="1"/>
  <p:tag name="KSO_WM_DIAGRAM_VIRTUALLY_FRAME" val="{&quot;height&quot;:254.35,&quot;width&quot;:913.65}"/>
  <p:tag name="KSO_WM_DIAGRAM_COLOR_MATCH_VALUE" val="{&quot;shape&quot;:{&quot;fill&quot;:{&quot;solid&quot;:{&quot;brightness&quot;:0,&quot;colorType&quot;:1,&quot;foreColorIndex&quot;:6,&quot;transparency&quot;:0},&quot;type&quot;:1},&quot;glow&quot;:{&quot;colorType&quot;:0},&quot;line&quot;:{&quot;type&quot;:0},&quot;shadow&quot;:{&quot;brightness&quot;:-0.5,&quot;colorType&quot;:1,&quot;foreColorIndex&quot;:6,&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6"/>
  <p:tag name="KSO_WM_UNIT_TEXT_FILL_FORE_SCHEMECOLOR_INDEX" val="2"/>
  <p:tag name="KSO_WM_UNIT_TEXT_FILL_TYPE" val="1"/>
  <p:tag name="KSO_WM_UNIT_USESOURCEFORMAT_APPLY" val="0"/>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485_4*l_h_i*1_4_1"/>
  <p:tag name="KSO_WM_TEMPLATE_CATEGORY" val="diagram"/>
  <p:tag name="KSO_WM_TEMPLATE_INDEX" val="20231485"/>
  <p:tag name="KSO_WM_UNIT_LAYERLEVEL" val="1_1_1"/>
  <p:tag name="KSO_WM_TAG_VERSION" val="3.0"/>
  <p:tag name="KSO_WM_BEAUTIFY_FLAG" val="#wm#"/>
  <p:tag name="KSO_WM_DIAGRAM_VERSION" val="3"/>
  <p:tag name="KSO_WM_DIAGRAM_COLOR_TRICK" val="4"/>
  <p:tag name="KSO_WM_DIAGRAM_COLOR_TEXT_CAN_REMOVE" val="n"/>
  <p:tag name="KSO_WM_UNIT_PRESET_TEXT" val="添加标题"/>
  <p:tag name="KSO_WM_UNIT_FILL_FORE_SCHEMECOLOR_INDEX" val="8"/>
  <p:tag name="KSO_WM_DIAGRAM_MAX_ITEMCNT" val="6"/>
  <p:tag name="KSO_WM_DIAGRAM_MIN_ITEMCNT" val="1"/>
  <p:tag name="KSO_WM_DIAGRAM_VIRTUALLY_FRAME" val="{&quot;height&quot;:254.35,&quot;width&quot;:913.65}"/>
  <p:tag name="KSO_WM_DIAGRAM_COLOR_MATCH_VALUE" val="{&quot;shape&quot;:{&quot;fill&quot;:{&quot;solid&quot;:{&quot;brightness&quot;:0,&quot;colorType&quot;:1,&quot;foreColorIndex&quot;:8,&quot;transparency&quot;:0},&quot;type&quot;:1},&quot;glow&quot;:{&quot;colorType&quot;:0},&quot;line&quot;:{&quot;type&quot;:0},&quot;shadow&quot;:{&quot;brightness&quot;:0.4000000059604645,&quot;colorType&quot;:1,&quot;foreColorIndex&quot;:7,&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7"/>
  <p:tag name="KSO_WM_UNIT_TEXT_FILL_FORE_SCHEMECOLOR_INDEX" val="2"/>
  <p:tag name="KSO_WM_UNIT_TEXT_FILL_TYPE" val="1"/>
  <p:tag name="KSO_WM_UNIT_USESOURCEFORMAT_APPLY" val="0"/>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485_4*l_h_i*1_3_1"/>
  <p:tag name="KSO_WM_TEMPLATE_CATEGORY" val="diagram"/>
  <p:tag name="KSO_WM_TEMPLATE_INDEX" val="20231485"/>
  <p:tag name="KSO_WM_UNIT_LAYERLEVEL" val="1_1_1"/>
  <p:tag name="KSO_WM_TAG_VERSION" val="3.0"/>
  <p:tag name="KSO_WM_BEAUTIFY_FLAG" val="#wm#"/>
  <p:tag name="KSO_WM_DIAGRAM_VERSION" val="3"/>
  <p:tag name="KSO_WM_DIAGRAM_COLOR_TRICK" val="4"/>
  <p:tag name="KSO_WM_DIAGRAM_COLOR_TEXT_CAN_REMOVE" val="n"/>
  <p:tag name="KSO_WM_UNIT_PRESET_TEXT" val="添加标题"/>
  <p:tag name="KSO_WM_UNIT_FILL_FORE_SCHEMECOLOR_INDEX" val="10"/>
  <p:tag name="KSO_WM_DIAGRAM_MAX_ITEMCNT" val="6"/>
  <p:tag name="KSO_WM_DIAGRAM_MIN_ITEMCNT" val="1"/>
  <p:tag name="KSO_WM_DIAGRAM_VIRTUALLY_FRAME" val="{&quot;height&quot;:254.35,&quot;width&quot;:913.65}"/>
  <p:tag name="KSO_WM_DIAGRAM_COLOR_MATCH_VALUE" val="{&quot;shape&quot;:{&quot;fill&quot;:{&quot;solid&quot;:{&quot;brightness&quot;:0,&quot;colorType&quot;:1,&quot;foreColorIndex&quot;:10,&quot;transparency&quot;:0},&quot;type&quot;:1},&quot;glow&quot;:{&quot;colorType&quot;:0},&quot;line&quot;:{&quot;type&quot;:0},&quot;shadow&quot;:{&quot;brightness&quot;:-0.5,&quot;colorType&quot;:1,&quot;foreColorIndex&quot;:7,&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7"/>
  <p:tag name="KSO_WM_UNIT_TEXT_FILL_FORE_SCHEMECOLOR_INDEX" val="2"/>
  <p:tag name="KSO_WM_UNIT_TEXT_FILL_TYPE" val="1"/>
  <p:tag name="KSO_WM_UNIT_USESOURCEFORMAT_APPLY" val="0"/>
</p:tagLst>
</file>

<file path=ppt/tags/tag593.xml><?xml version="1.0" encoding="utf-8"?>
<p:tagLst xmlns:p="http://schemas.openxmlformats.org/presentationml/2006/main">
  <p:tag name="KSO_WM_SLIDE_THEME_ID" val="3312538"/>
  <p:tag name="KSO_WM_SLIDE_THEME_NAME" val="绿色简单创意图形简约风主题模板"/>
  <p:tag name="KSO_WM_SLIDE_TYPE" val="text"/>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3*l_h_i*1_1_1"/>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3*l_h_f*1_1_1"/>
  <p:tag name="KSO_WM_TEMPLATE_CATEGORY" val="diagram"/>
  <p:tag name="KSO_WM_TEMPLATE_INDEX" val="20231354"/>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1_1"/>
  <p:tag name="KSO_WM_DIAGRAM_VERSION" val="3"/>
  <p:tag name="KSO_WM_DIAGRAM_COLOR_TEXT_CAN_REMOVE" val="n"/>
  <p:tag name="KSO_WM_UNIT_PRESET_TEXT" val="单击输入你的正文，文字是您思想的提炼，为了最终演示发布的良好效果。"/>
  <p:tag name="KSO_WM_DIAGRAM_MAX_ITEMCNT" val="6"/>
  <p:tag name="KSO_WM_DIAGRAM_MIN_ITEMCNT" val="2"/>
  <p:tag name="KSO_WM_DIAGRAM_VIRTUALLY_FRAME" val="{&quot;height&quot;:348.5586614173228,&quot;width&quot;:861.348818897637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3*l_h_i*1_1_2"/>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3*l_h_i*1_2_1"/>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2_1"/>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3*l_h_f*1_2_1"/>
  <p:tag name="KSO_WM_TEMPLATE_CATEGORY" val="diagram"/>
  <p:tag name="KSO_WM_TEMPLATE_INDEX" val="20231354"/>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2_1"/>
  <p:tag name="KSO_WM_DIAGRAM_VERSION" val="3"/>
  <p:tag name="KSO_WM_DIAGRAM_COLOR_TEXT_CAN_REMOVE" val="n"/>
  <p:tag name="KSO_WM_UNIT_PRESET_TEXT" val="单击输入你的正文，文字是您思想的提炼，为了最终演示发布的良好效果。"/>
  <p:tag name="KSO_WM_DIAGRAM_MAX_ITEMCNT" val="6"/>
  <p:tag name="KSO_WM_DIAGRAM_MIN_ITEMCNT" val="2"/>
  <p:tag name="KSO_WM_DIAGRAM_VIRTUALLY_FRAME" val="{&quot;height&quot;:348.5586614173228,&quot;width&quot;:861.348818897637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3*l_h_i*1_2_2"/>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3*l_h_i*1_3_1"/>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3*l_h_f*1_3_1"/>
  <p:tag name="KSO_WM_TEMPLATE_CATEGORY" val="diagram"/>
  <p:tag name="KSO_WM_TEMPLATE_INDEX" val="20231354"/>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3_1"/>
  <p:tag name="KSO_WM_DIAGRAM_VERSION" val="3"/>
  <p:tag name="KSO_WM_DIAGRAM_COLOR_TEXT_CAN_REMOVE" val="n"/>
  <p:tag name="KSO_WM_UNIT_PRESET_TEXT" val="单击输入你的正文，文字是您思想的提炼，为了最终演示发布的良好效果。"/>
  <p:tag name="KSO_WM_DIAGRAM_MAX_ITEMCNT" val="6"/>
  <p:tag name="KSO_WM_DIAGRAM_MIN_ITEMCNT" val="2"/>
  <p:tag name="KSO_WM_DIAGRAM_VIRTUALLY_FRAME" val="{&quot;height&quot;:348.5586614173228,&quot;width&quot;:861.348818897637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3*l_h_i*1_3_2"/>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3*l_h_i*1_4_1"/>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4_1"/>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3*l_h_f*1_4_1"/>
  <p:tag name="KSO_WM_TEMPLATE_CATEGORY" val="diagram"/>
  <p:tag name="KSO_WM_TEMPLATE_INDEX" val="20231354"/>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4_1"/>
  <p:tag name="KSO_WM_DIAGRAM_VERSION" val="3"/>
  <p:tag name="KSO_WM_DIAGRAM_COLOR_TEXT_CAN_REMOVE" val="n"/>
  <p:tag name="KSO_WM_UNIT_PRESET_TEXT" val="单击输入你的正文，文字是您思想的提炼，为了最终演示发布的良好效果。"/>
  <p:tag name="KSO_WM_DIAGRAM_MAX_ITEMCNT" val="6"/>
  <p:tag name="KSO_WM_DIAGRAM_MIN_ITEMCNT" val="2"/>
  <p:tag name="KSO_WM_DIAGRAM_VIRTUALLY_FRAME" val="{&quot;height&quot;:348.5586614173228,&quot;width&quot;:861.348818897637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3*l_h_i*1_4_2"/>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4_2"/>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07.xml><?xml version="1.0" encoding="utf-8"?>
<p:tagLst xmlns:p="http://schemas.openxmlformats.org/presentationml/2006/main">
  <p:tag name="KSO_WM_SLIDE_THEME_ID" val="3312538"/>
  <p:tag name="KSO_WM_SLIDE_THEME_NAME" val="绿色简单创意图形简约风主题模板"/>
  <p:tag name="KSO_WM_SLIDE_TYPE" val="text"/>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7*a*1"/>
  <p:tag name="KSO_WM_TEMPLATE_CATEGORY" val="custom"/>
  <p:tag name="KSO_WM_TEMPLATE_INDEX" val="20230979"/>
  <p:tag name="KSO_WM_UNIT_LAYERLEVEL" val="1"/>
  <p:tag name="KSO_WM_TAG_VERSION" val="1.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单击此处添加章节标题"/>
</p:tagLst>
</file>

<file path=ppt/tags/tag60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0979_7*e*1"/>
  <p:tag name="KSO_WM_TEMPLATE_CATEGORY" val="custom"/>
  <p:tag name="KSO_WM_TEMPLATE_INDEX" val="20230979"/>
  <p:tag name="KSO_WM_UNIT_LAYERLEVEL" val="1"/>
  <p:tag name="KSO_WM_TAG_VERSION" val="1.0"/>
  <p:tag name="KSO_WM_BEAUTIFY_FLAG" val="#wm#"/>
  <p:tag name="KSO_WM_UNIT_NOCLEAR" val="0"/>
  <p:tag name="KSO_WM_UNIT_VALUE" val="13"/>
  <p:tag name="KSO_WM_UNIT_TYPE" val="e"/>
  <p:tag name="KSO_WM_UNIT_INDEX" val="1"/>
  <p:tag name="KSO_WM_UNIT_PRESET_TEXT" val="PART FOUR"/>
  <p:tag name="KSO_WM_UNIT_TEXT_FORE_SCHEMECOLOR_INDEX_BRIGHTNESS" val="0"/>
  <p:tag name="KSO_WM_UNIT_TEXT_FORE_SCHEMECOLOR_INDEX" val="8"/>
  <p:tag name="KSO_WM_UNIT_TEXT_LINE_FILL_TYPE"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0.xml><?xml version="1.0" encoding="utf-8"?>
<p:tagLst xmlns:p="http://schemas.openxmlformats.org/presentationml/2006/main">
  <p:tag name="KSO_WM_SLIDE_ID" val="custom20230979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79"/>
  <p:tag name="KSO_WM_SLIDE_TYPE" val="sectionTitle"/>
  <p:tag name="KSO_WM_SLIDE_SUBTYPE" val="pureTxt"/>
  <p:tag name="KSO_WM_SLIDE_LAYOUT" val="a_e"/>
  <p:tag name="KSO_WM_SLIDE_LAYOUT_CNT" val="1_1"/>
  <p:tag name="KSO_WM_SLIDE_THEME_ID" val="3312538"/>
  <p:tag name="KSO_WM_SLIDE_THEME_NAME" val="绿色简单创意图形简约风主题模板"/>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i*1_1_1"/>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f*1_1_1"/>
  <p:tag name="KSO_WM_TEMPLATE_CATEGORY" val="diagram"/>
  <p:tag name="KSO_WM_TEMPLATE_INDEX" val="20231354"/>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1_1"/>
  <p:tag name="KSO_WM_DIAGRAM_VERSION" val="3"/>
  <p:tag name="KSO_WM_DIAGRAM_COLOR_TEXT_CAN_REMOVE" val="n"/>
  <p:tag name="KSO_WM_UNIT_PRESET_TEXT" val="单击输入你的正文，文字是您思想的提炼，为了最终演示发布的良好效果。"/>
  <p:tag name="KSO_WM_DIAGRAM_MAX_ITEMCNT" val="6"/>
  <p:tag name="KSO_WM_DIAGRAM_MIN_ITEMCNT" val="2"/>
  <p:tag name="KSO_WM_DIAGRAM_VIRTUALLY_FRAME" val="{&quot;height&quot;:348.5586614173228,&quot;width&quot;:861.348818897637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i*1_1_2"/>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i*1_2_1"/>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2_1"/>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f*1_2_1"/>
  <p:tag name="KSO_WM_TEMPLATE_CATEGORY" val="diagram"/>
  <p:tag name="KSO_WM_TEMPLATE_INDEX" val="20231354"/>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2_1"/>
  <p:tag name="KSO_WM_DIAGRAM_VERSION" val="3"/>
  <p:tag name="KSO_WM_DIAGRAM_COLOR_TEXT_CAN_REMOVE" val="n"/>
  <p:tag name="KSO_WM_UNIT_PRESET_TEXT" val="单击输入你的正文，文字是您思想的提炼，为了最终演示发布的良好效果。"/>
  <p:tag name="KSO_WM_DIAGRAM_MAX_ITEMCNT" val="6"/>
  <p:tag name="KSO_WM_DIAGRAM_MIN_ITEMCNT" val="2"/>
  <p:tag name="KSO_WM_DIAGRAM_VIRTUALLY_FRAME" val="{&quot;height&quot;:348.5586614173228,&quot;width&quot;:861.348818897637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i*1_2_2"/>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i*1_3_1"/>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f*1_3_1"/>
  <p:tag name="KSO_WM_TEMPLATE_CATEGORY" val="diagram"/>
  <p:tag name="KSO_WM_TEMPLATE_INDEX" val="20231354"/>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3_1"/>
  <p:tag name="KSO_WM_DIAGRAM_VERSION" val="3"/>
  <p:tag name="KSO_WM_DIAGRAM_COLOR_TEXT_CAN_REMOVE" val="n"/>
  <p:tag name="KSO_WM_UNIT_PRESET_TEXT" val="单击输入你的正文，文字是您思想的提炼，为了最终演示发布的良好效果。"/>
  <p:tag name="KSO_WM_DIAGRAM_MAX_ITEMCNT" val="6"/>
  <p:tag name="KSO_WM_DIAGRAM_MIN_ITEMCNT" val="2"/>
  <p:tag name="KSO_WM_DIAGRAM_VIRTUALLY_FRAME" val="{&quot;height&quot;:348.5586614173228,&quot;width&quot;:861.348818897637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i*1_3_2"/>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i*1_4_1"/>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4_1"/>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f*1_4_1"/>
  <p:tag name="KSO_WM_TEMPLATE_CATEGORY" val="diagram"/>
  <p:tag name="KSO_WM_TEMPLATE_INDEX" val="20231354"/>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4_1"/>
  <p:tag name="KSO_WM_DIAGRAM_VERSION" val="3"/>
  <p:tag name="KSO_WM_DIAGRAM_COLOR_TEXT_CAN_REMOVE" val="n"/>
  <p:tag name="KSO_WM_UNIT_PRESET_TEXT" val="单击输入你的正文，文字是您思想的提炼，为了最终演示发布的良好效果。"/>
  <p:tag name="KSO_WM_DIAGRAM_MAX_ITEMCNT" val="6"/>
  <p:tag name="KSO_WM_DIAGRAM_MIN_ITEMCNT" val="2"/>
  <p:tag name="KSO_WM_DIAGRAM_VIRTUALLY_FRAME" val="{&quot;height&quot;:348.5586614173228,&quot;width&quot;:861.348818897637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i*1_4_2"/>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4_2"/>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i*1_5_1"/>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5_1"/>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9,&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f*1_5_1"/>
  <p:tag name="KSO_WM_TEMPLATE_CATEGORY" val="diagram"/>
  <p:tag name="KSO_WM_TEMPLATE_INDEX" val="20231354"/>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5_1"/>
  <p:tag name="KSO_WM_DIAGRAM_VERSION" val="3"/>
  <p:tag name="KSO_WM_DIAGRAM_COLOR_TEXT_CAN_REMOVE" val="n"/>
  <p:tag name="KSO_WM_UNIT_PRESET_TEXT" val="单击输入你的正文，文字是您思想的提炼，为了最终演示发布的良好效果。"/>
  <p:tag name="KSO_WM_DIAGRAM_MAX_ITEMCNT" val="6"/>
  <p:tag name="KSO_WM_DIAGRAM_MIN_ITEMCNT" val="2"/>
  <p:tag name="KSO_WM_DIAGRAM_VIRTUALLY_FRAME" val="{&quot;height&quot;:348.5586614173228,&quot;width&quot;:861.348818897637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4*l_h_i*1_5_2"/>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5_2"/>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9,&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27.xml><?xml version="1.0" encoding="utf-8"?>
<p:tagLst xmlns:p="http://schemas.openxmlformats.org/presentationml/2006/main">
  <p:tag name="KSO_WM_TEMPLATE_CATEGORY" val="custom"/>
  <p:tag name="KSO_WM_TEMPLATE_INDEX" val="20230269"/>
  <p:tag name="KSO_WM_SLIDE_THEME_ID" val="3312538"/>
  <p:tag name="KSO_WM_SLIDE_THEME_NAME" val="绿色简单创意图形简约风主题模板"/>
  <p:tag name="KSO_WM_SLIDE_TYPE" val="text"/>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09_5*l_h_i*1_1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BEAUTIFY_FLAG" val="#wm#"/>
  <p:tag name="KSO_WM_UNIT_TYPE" val="i"/>
  <p:tag name="KSO_WM_UNIT_INDEX" val="1"/>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09_5*l_h_i*1_1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3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09_5*l_h_f*1_1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09_5*l_h_i*1_2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09_5*l_h_i*1_2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3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09_5*l_h_f*1_2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09_5*l_h_i*1_3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09_5*l_h_i*1_3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3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09_5*l_h_f*1_3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09_5*l_h_i*1_4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09_5*l_h_i*1_4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UNIT_TYPE" val="i"/>
  <p:tag name="KSO_WM_UNIT_INDEX" val="2"/>
</p:tagLst>
</file>

<file path=ppt/tags/tag64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09_5*l_h_f*1_4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309_5*l_h_i*1_5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09_5*l_h_i*1_5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4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309_5*l_h_f*1_5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31309_5*l_h_i*1_6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1309_5*l_h_i*1_6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4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31309_5*l_h_f*1_6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47.xml><?xml version="1.0" encoding="utf-8"?>
<p:tagLst xmlns:p="http://schemas.openxmlformats.org/presentationml/2006/main">
  <p:tag name="KSO_WM_SLIDE_THEME_ID" val="3312538"/>
  <p:tag name="KSO_WM_SLIDE_THEME_NAME" val="绿色简单创意图形简约风主题模板"/>
  <p:tag name="KSO_WM_SLIDE_TYPE" val="text"/>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7*a*1"/>
  <p:tag name="KSO_WM_TEMPLATE_CATEGORY" val="custom"/>
  <p:tag name="KSO_WM_TEMPLATE_INDEX" val="20230979"/>
  <p:tag name="KSO_WM_UNIT_LAYERLEVEL" val="1"/>
  <p:tag name="KSO_WM_TAG_VERSION" val="1.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单击此处添加章节标题"/>
</p:tagLst>
</file>

<file path=ppt/tags/tag64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0979_7*e*1"/>
  <p:tag name="KSO_WM_TEMPLATE_CATEGORY" val="custom"/>
  <p:tag name="KSO_WM_TEMPLATE_INDEX" val="20230979"/>
  <p:tag name="KSO_WM_UNIT_LAYERLEVEL" val="1"/>
  <p:tag name="KSO_WM_TAG_VERSION" val="1.0"/>
  <p:tag name="KSO_WM_BEAUTIFY_FLAG" val="#wm#"/>
  <p:tag name="KSO_WM_UNIT_NOCLEAR" val="0"/>
  <p:tag name="KSO_WM_UNIT_VALUE" val="13"/>
  <p:tag name="KSO_WM_UNIT_TYPE" val="e"/>
  <p:tag name="KSO_WM_UNIT_INDEX" val="1"/>
  <p:tag name="KSO_WM_UNIT_PRESET_TEXT" val="PART FIVE"/>
  <p:tag name="KSO_WM_UNIT_TEXT_FORE_SCHEMECOLOR_INDEX_BRIGHTNESS" val="0"/>
  <p:tag name="KSO_WM_UNIT_TEXT_FORE_SCHEMECOLOR_INDEX" val="8"/>
  <p:tag name="KSO_WM_UNIT_TEXT_LINE_FILL_TYPE" val="2"/>
</p:tagLst>
</file>

<file path=ppt/tags/tag6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
  <p:tag name="KSO_WM_UNIT_LAYERLEVEL" val="1"/>
  <p:tag name="KSO_WM_TAG_VERSION" val="1.0"/>
  <p:tag name="KSO_WM_UNIT_TYPE" val="i"/>
  <p:tag name="KSO_WM_UNIT_INDEX" val="3"/>
</p:tagLst>
</file>

<file path=ppt/tags/tag650.xml><?xml version="1.0" encoding="utf-8"?>
<p:tagLst xmlns:p="http://schemas.openxmlformats.org/presentationml/2006/main">
  <p:tag name="KSO_WM_SLIDE_ID" val="custom20230979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79"/>
  <p:tag name="KSO_WM_SLIDE_TYPE" val="sectionTitle"/>
  <p:tag name="KSO_WM_SLIDE_SUBTYPE" val="pureTxt"/>
  <p:tag name="KSO_WM_SLIDE_LAYOUT" val="a_e"/>
  <p:tag name="KSO_WM_SLIDE_LAYOUT_CNT" val="1_1"/>
  <p:tag name="KSO_WM_SLIDE_THEME_ID" val="3312538"/>
  <p:tag name="KSO_WM_SLIDE_THEME_NAME" val="绿色简单创意图形简约风主题模板"/>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1_1"/>
  <p:tag name="KSO_WM_TEMPLATE_CATEGORY" val="diagram"/>
  <p:tag name="KSO_WM_TEMPLATE_INDEX" val="20231351"/>
  <p:tag name="KSO_WM_UNIT_LAYERLEVEL" val="1_1_1"/>
  <p:tag name="KSO_WM_TAG_VERSION" val="3.0"/>
  <p:tag name="KSO_WM_DIAGRAM_GROUP_CODE" val="l1-1"/>
  <p:tag name="KSO_WM_UNIT_TYPE" val="l_h_i"/>
  <p:tag name="KSO_WM_UNIT_INDEX" val="1_1_1"/>
  <p:tag name="KSO_WM_DIAGRAM_VERSION" val="3"/>
  <p:tag name="KSO_WM_DIAGRAM_COLOR_TEXT_CAN_REMOVE" val="n"/>
  <p:tag name="KSO_WM_BEAUTIFY_FLAG" val="#wm#"/>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2,&quot;rgb&quot;:&quot;#f2f2f2&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1_2"/>
  <p:tag name="KSO_WM_TEMPLATE_CATEGORY" val="diagram"/>
  <p:tag name="KSO_WM_TEMPLATE_INDEX" val="20231351"/>
  <p:tag name="KSO_WM_UNIT_LAYERLEVEL" val="1_1_1"/>
  <p:tag name="KSO_WM_TAG_VERSION" val="3.0"/>
  <p:tag name="KSO_WM_DIAGRAM_GROUP_CODE" val="l1-1"/>
  <p:tag name="KSO_WM_UNIT_TYPE" val="l_h_i"/>
  <p:tag name="KSO_WM_UNIT_INDEX" val="1_1_2"/>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f*1_1_1"/>
  <p:tag name="KSO_WM_TEMPLATE_CATEGORY" val="diagram"/>
  <p:tag name="KSO_WM_TEMPLATE_INDEX" val="20231351"/>
  <p:tag name="KSO_WM_UNIT_LAYERLEVEL" val="1_1_1"/>
  <p:tag name="KSO_WM_TAG_VERSION" val="3.0"/>
  <p:tag name="KSO_WM_UNIT_SUBTYPE" val="a"/>
  <p:tag name="KSO_WM_UNIT_NOCLEAR" val="0"/>
  <p:tag name="KSO_WM_DIAGRAM_GROUP_CODE" val="l1-1"/>
  <p:tag name="KSO_WM_UNIT_TYPE" val="l_h_f"/>
  <p:tag name="KSO_WM_UNIT_INDEX" val="1_1_1"/>
  <p:tag name="KSO_WM_DIAGRAM_VERSION" val="3"/>
  <p:tag name="KSO_WM_DIAGRAM_COLOR_TEXT_CAN_REMOVE" val="n"/>
  <p:tag name="KSO_WM_BEAUTIFY_FLAG" val="#wm#"/>
  <p:tag name="KSO_WM_UNIT_PRESET_TEXT" val="单击此处输入你的正文，文字是您思想的提炼。"/>
  <p:tag name="KSO_WM_DIAGRAM_MAX_ITEMCNT" val="6"/>
  <p:tag name="KSO_WM_DIAGRAM_MIN_ITEMCNT" val="2"/>
  <p:tag name="KSO_WM_DIAGRAM_VIRTUALLY_FRAME" val="{&quot;height&quot;:370.1846456692914,&quot;width&quot;:805.55377952755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2_1"/>
  <p:tag name="KSO_WM_TEMPLATE_CATEGORY" val="diagram"/>
  <p:tag name="KSO_WM_TEMPLATE_INDEX" val="20231351"/>
  <p:tag name="KSO_WM_UNIT_LAYERLEVEL" val="1_1_1"/>
  <p:tag name="KSO_WM_TAG_VERSION" val="3.0"/>
  <p:tag name="KSO_WM_DIAGRAM_GROUP_CODE" val="l1-1"/>
  <p:tag name="KSO_WM_UNIT_TYPE" val="l_h_i"/>
  <p:tag name="KSO_WM_UNIT_INDEX" val="1_2_1"/>
  <p:tag name="KSO_WM_DIAGRAM_VERSION" val="3"/>
  <p:tag name="KSO_WM_DIAGRAM_COLOR_TEXT_CAN_REMOVE" val="n"/>
  <p:tag name="KSO_WM_BEAUTIFY_FLAG" val="#wm#"/>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2,&quot;rgb&quot;:&quot;#f2f2f2&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2_2"/>
  <p:tag name="KSO_WM_TEMPLATE_CATEGORY" val="diagram"/>
  <p:tag name="KSO_WM_TEMPLATE_INDEX" val="20231351"/>
  <p:tag name="KSO_WM_UNIT_LAYERLEVEL" val="1_1_1"/>
  <p:tag name="KSO_WM_TAG_VERSION" val="3.0"/>
  <p:tag name="KSO_WM_DIAGRAM_GROUP_CODE" val="l1-1"/>
  <p:tag name="KSO_WM_UNIT_TYPE" val="l_h_i"/>
  <p:tag name="KSO_WM_UNIT_INDEX" val="1_2_2"/>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f*1_2_1"/>
  <p:tag name="KSO_WM_TEMPLATE_CATEGORY" val="diagram"/>
  <p:tag name="KSO_WM_TEMPLATE_INDEX" val="20231351"/>
  <p:tag name="KSO_WM_UNIT_LAYERLEVEL" val="1_1_1"/>
  <p:tag name="KSO_WM_TAG_VERSION" val="3.0"/>
  <p:tag name="KSO_WM_UNIT_SUBTYPE" val="a"/>
  <p:tag name="KSO_WM_UNIT_NOCLEAR" val="0"/>
  <p:tag name="KSO_WM_DIAGRAM_GROUP_CODE" val="l1-1"/>
  <p:tag name="KSO_WM_UNIT_TYPE" val="l_h_f"/>
  <p:tag name="KSO_WM_UNIT_INDEX" val="1_2_1"/>
  <p:tag name="KSO_WM_DIAGRAM_VERSION" val="3"/>
  <p:tag name="KSO_WM_DIAGRAM_COLOR_TEXT_CAN_REMOVE" val="n"/>
  <p:tag name="KSO_WM_UNIT_VALUE" val="36"/>
  <p:tag name="KSO_WM_BEAUTIFY_FLAG" val="#wm#"/>
  <p:tag name="KSO_WM_UNIT_PRESET_TEXT" val="单击此处输入你的正文，文字是您思想的提炼。"/>
  <p:tag name="KSO_WM_DIAGRAM_MAX_ITEMCNT" val="6"/>
  <p:tag name="KSO_WM_DIAGRAM_MIN_ITEMCNT" val="2"/>
  <p:tag name="KSO_WM_DIAGRAM_VIRTUALLY_FRAME" val="{&quot;height&quot;:370.1846456692914,&quot;width&quot;:805.55377952755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3_1"/>
  <p:tag name="KSO_WM_TEMPLATE_CATEGORY" val="diagram"/>
  <p:tag name="KSO_WM_TEMPLATE_INDEX" val="20231351"/>
  <p:tag name="KSO_WM_UNIT_LAYERLEVEL" val="1_1_1"/>
  <p:tag name="KSO_WM_TAG_VERSION" val="3.0"/>
  <p:tag name="KSO_WM_DIAGRAM_GROUP_CODE" val="l1-1"/>
  <p:tag name="KSO_WM_UNIT_TYPE" val="l_h_i"/>
  <p:tag name="KSO_WM_UNIT_INDEX" val="1_3_1"/>
  <p:tag name="KSO_WM_DIAGRAM_VERSION" val="3"/>
  <p:tag name="KSO_WM_DIAGRAM_COLOR_TEXT_CAN_REMOVE" val="n"/>
  <p:tag name="KSO_WM_BEAUTIFY_FLAG" val="#wm#"/>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2,&quot;rgb&quot;:&quot;#f2f2f2&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3_2"/>
  <p:tag name="KSO_WM_TEMPLATE_CATEGORY" val="diagram"/>
  <p:tag name="KSO_WM_TEMPLATE_INDEX" val="20231351"/>
  <p:tag name="KSO_WM_UNIT_LAYERLEVEL" val="1_1_1"/>
  <p:tag name="KSO_WM_TAG_VERSION" val="3.0"/>
  <p:tag name="KSO_WM_DIAGRAM_GROUP_CODE" val="l1-1"/>
  <p:tag name="KSO_WM_UNIT_TYPE" val="l_h_i"/>
  <p:tag name="KSO_WM_UNIT_INDEX" val="1_3_2"/>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1.0"/>
  <p:tag name="KSO_WM_UNIT_TYPE" val="i"/>
  <p:tag name="KSO_WM_UNIT_INDEX" val="4"/>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f*1_3_1"/>
  <p:tag name="KSO_WM_TEMPLATE_CATEGORY" val="diagram"/>
  <p:tag name="KSO_WM_TEMPLATE_INDEX" val="20231351"/>
  <p:tag name="KSO_WM_UNIT_LAYERLEVEL" val="1_1_1"/>
  <p:tag name="KSO_WM_TAG_VERSION" val="3.0"/>
  <p:tag name="KSO_WM_UNIT_SUBTYPE" val="a"/>
  <p:tag name="KSO_WM_UNIT_NOCLEAR" val="0"/>
  <p:tag name="KSO_WM_DIAGRAM_GROUP_CODE" val="l1-1"/>
  <p:tag name="KSO_WM_UNIT_TYPE" val="l_h_f"/>
  <p:tag name="KSO_WM_UNIT_INDEX" val="1_3_1"/>
  <p:tag name="KSO_WM_DIAGRAM_VERSION" val="3"/>
  <p:tag name="KSO_WM_DIAGRAM_COLOR_TEXT_CAN_REMOVE" val="n"/>
  <p:tag name="KSO_WM_UNIT_VALUE" val="36"/>
  <p:tag name="KSO_WM_BEAUTIFY_FLAG" val="#wm#"/>
  <p:tag name="KSO_WM_UNIT_PRESET_TEXT" val="单击此处输入你的正文，文字是您思想的提炼。"/>
  <p:tag name="KSO_WM_DIAGRAM_MAX_ITEMCNT" val="6"/>
  <p:tag name="KSO_WM_DIAGRAM_MIN_ITEMCNT" val="2"/>
  <p:tag name="KSO_WM_DIAGRAM_VIRTUALLY_FRAME" val="{&quot;height&quot;:370.1846456692914,&quot;width&quot;:805.55377952755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4_1"/>
  <p:tag name="KSO_WM_TEMPLATE_CATEGORY" val="diagram"/>
  <p:tag name="KSO_WM_TEMPLATE_INDEX" val="20231351"/>
  <p:tag name="KSO_WM_UNIT_LAYERLEVEL" val="1_1_1"/>
  <p:tag name="KSO_WM_TAG_VERSION" val="3.0"/>
  <p:tag name="KSO_WM_DIAGRAM_GROUP_CODE" val="l1-1"/>
  <p:tag name="KSO_WM_UNIT_TYPE" val="l_h_i"/>
  <p:tag name="KSO_WM_UNIT_INDEX" val="1_4_1"/>
  <p:tag name="KSO_WM_DIAGRAM_VERSION" val="3"/>
  <p:tag name="KSO_WM_DIAGRAM_COLOR_TEXT_CAN_REMOVE" val="n"/>
  <p:tag name="KSO_WM_BEAUTIFY_FLAG" val="#wm#"/>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2,&quot;rgb&quot;:&quot;#f2f2f2&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i*1_4_2"/>
  <p:tag name="KSO_WM_TEMPLATE_CATEGORY" val="diagram"/>
  <p:tag name="KSO_WM_TEMPLATE_INDEX" val="20231351"/>
  <p:tag name="KSO_WM_UNIT_LAYERLEVEL" val="1_1_1"/>
  <p:tag name="KSO_WM_TAG_VERSION" val="3.0"/>
  <p:tag name="KSO_WM_DIAGRAM_GROUP_CODE" val="l1-1"/>
  <p:tag name="KSO_WM_UNIT_TYPE" val="l_h_i"/>
  <p:tag name="KSO_WM_UNIT_INDEX" val="1_4_2"/>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370.1846456692914,&quot;width&quot;:805.553779527559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1_3*l_h_f*1_4_1"/>
  <p:tag name="KSO_WM_TEMPLATE_CATEGORY" val="diagram"/>
  <p:tag name="KSO_WM_TEMPLATE_INDEX" val="20231351"/>
  <p:tag name="KSO_WM_UNIT_LAYERLEVEL" val="1_1_1"/>
  <p:tag name="KSO_WM_TAG_VERSION" val="3.0"/>
  <p:tag name="KSO_WM_UNIT_SUBTYPE" val="a"/>
  <p:tag name="KSO_WM_UNIT_NOCLEAR" val="0"/>
  <p:tag name="KSO_WM_DIAGRAM_GROUP_CODE" val="l1-1"/>
  <p:tag name="KSO_WM_UNIT_TYPE" val="l_h_f"/>
  <p:tag name="KSO_WM_UNIT_INDEX" val="1_4_1"/>
  <p:tag name="KSO_WM_DIAGRAM_VERSION" val="3"/>
  <p:tag name="KSO_WM_DIAGRAM_COLOR_TEXT_CAN_REMOVE" val="n"/>
  <p:tag name="KSO_WM_UNIT_VALUE" val="36"/>
  <p:tag name="KSO_WM_BEAUTIFY_FLAG" val="#wm#"/>
  <p:tag name="KSO_WM_UNIT_PRESET_TEXT" val="单击此处输入你的正文，文字是您思想的提炼。"/>
  <p:tag name="KSO_WM_DIAGRAM_MAX_ITEMCNT" val="6"/>
  <p:tag name="KSO_WM_DIAGRAM_MIN_ITEMCNT" val="2"/>
  <p:tag name="KSO_WM_DIAGRAM_VIRTUALLY_FRAME" val="{&quot;height&quot;:370.1846456692914,&quot;width&quot;:805.553779527559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664.xml><?xml version="1.0" encoding="utf-8"?>
<p:tagLst xmlns:p="http://schemas.openxmlformats.org/presentationml/2006/main">
  <p:tag name="KSO_WM_TEMPLATE_CATEGORY" val="custom"/>
  <p:tag name="KSO_WM_TEMPLATE_INDEX" val="20230269"/>
  <p:tag name="KSO_WM_SLIDE_THEME_ID" val="3312538"/>
  <p:tag name="KSO_WM_SLIDE_THEME_NAME" val="绿色简单创意图形简约风主题模板"/>
  <p:tag name="KSO_WM_SLIDE_TYPE" val="text"/>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09_3*l_h_i*1_1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09_3*l_h_i*1_1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6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09_3*l_h_f*1_1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09_3*l_h_i*1_2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
  <p:tag name="KSO_WM_UNIT_LAYERLEVEL" val="1"/>
  <p:tag name="KSO_WM_TAG_VERSION" val="1.0"/>
  <p:tag name="KSO_WM_UNIT_TYPE" val="i"/>
  <p:tag name="KSO_WM_UNIT_INDEX" val="5"/>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09_3*l_h_i*1_2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7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09_3*l_h_f*1_2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09_3*l_h_i*1_3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09_3*l_h_i*1_3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7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09_3*l_h_f*1_3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09_3*l_h_i*1_4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09_3*l_h_i*1_4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7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09_3*l_h_f*1_4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20"/>
  <p:tag name="KSO_WM_BEAUTIFY_FLAG" val="#wm#"/>
  <p:tag name="KSO_WM_UNIT_PRESET_TEXT" val="单击此处输入你的正文，文字是您思想的提炼，为了最终演示发布的良好效果，请尽量言简意赅的阐述观点。"/>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78.xml><?xml version="1.0" encoding="utf-8"?>
<p:tagLst xmlns:p="http://schemas.openxmlformats.org/presentationml/2006/main">
  <p:tag name="KSO_WM_SLIDE_THEME_ID" val="3312538"/>
  <p:tag name="KSO_WM_SLIDE_THEME_NAME" val="绿色简单创意图形简约风主题模板"/>
  <p:tag name="KSO_WM_SLIDE_TYPE" val="text"/>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6"/>
  <p:tag name="KSO_WM_UNIT_LAYERLEVEL" val="1"/>
  <p:tag name="KSO_WM_TAG_VERSION" val="1.0"/>
  <p:tag name="KSO_WM_UNIT_TYPE" val="i"/>
  <p:tag name="KSO_WM_UNIT_INDEX" val="6"/>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09_4*l_h_i*1_1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09_4*l_h_i*1_1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8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09_4*l_h_f*1_1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为了最终演示发布的良好效果。"/>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09_4*l_h_i*1_2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09_4*l_h_i*1_2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8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09_4*l_h_f*1_2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PRESET_TEXT" val="此处输入你的正文，文字是您思想的提炼，为了最终演示发布的良好效果。"/>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09_4*l_h_i*1_3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09_4*l_h_i*1_3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8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09_4*l_h_f*1_3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04"/>
  <p:tag name="KSO_WM_BEAUTIFY_FLAG" val="#wm#"/>
  <p:tag name="KSO_WM_UNIT_PRESET_TEXT" val="此处输入你的正文，文字是您思想的提炼，为了最终演示发布的良好效果。"/>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09_4*l_h_i*1_4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7"/>
  <p:tag name="KSO_WM_UNIT_LAYERLEVEL" val="1"/>
  <p:tag name="KSO_WM_TAG_VERSION" val="1.0"/>
  <p:tag name="KSO_WM_BEAUTIFY_FLAG" val="#wm#"/>
  <p:tag name="KSO_WM_UNIT_TYPE" val="i"/>
  <p:tag name="KSO_WM_UNIT_INDEX" val="7"/>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09_4*l_h_i*1_4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9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09_4*l_h_f*1_4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04"/>
  <p:tag name="KSO_WM_BEAUTIFY_FLAG" val="#wm#"/>
  <p:tag name="KSO_WM_UNIT_PRESET_TEXT" val="此处输入你的正文，文字是您思想的提炼，为了最终演示发布的良好效果。"/>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309_4*l_h_i*1_5_1"/>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DIAGRAM_MAX_ITEMCNT" val="6"/>
  <p:tag name="KSO_WM_DIAGRAM_MIN_ITEMCNT" val="2"/>
  <p:tag name="KSO_WM_DIAGRAM_VIRTUALLY_FRAME" val="{&quot;height&quot;:286.15,&quot;width&quot;:853.4772440944881}"/>
  <p:tag name="KSO_WM_DIAGRAM_COLOR_MATCH_VALUE" val="{&quot;shape&quot;:{&quot;fill&quot;:{&quot;solid&quot;:{&quot;brightness&quot;:0,&quot;colorType&quot;:1,&quot;foreColorIndex&quot;:14,&quot;transparency&quot;:0},&quot;type&quot;:1},&quot;glow&quot;:{&quot;colorType&quot;:0},&quot;line&quot;:{&quot;type&quot;:0},&quot;shadow&quot;:{&quot;brightness&quot;:-0.15000000596046448,&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14"/>
  <p:tag name="KSO_WM_UNIT_TEXT_FILL_FORE_SCHEMECOLOR_INDEX" val="2"/>
  <p:tag name="KSO_WM_UNIT_TEXT_FILL_TYPE" val="1"/>
  <p:tag name="KSO_WM_UNIT_USESOURCEFORMAT_APPLY" val="0"/>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09_4*l_h_i*1_5_2"/>
  <p:tag name="KSO_WM_TEMPLATE_CATEGORY" val="diagram"/>
  <p:tag name="KSO_WM_TEMPLATE_INDEX" val="20231309"/>
  <p:tag name="KSO_WM_UNIT_LAYERLEVEL" val="1_1_1"/>
  <p:tag name="KSO_WM_TAG_VERSION" val="3.0"/>
  <p:tag name="KSO_WM_DIAGRAM_VERSION" val="3"/>
  <p:tag name="KSO_WM_DIAGRAM_COLOR_TEXT_CAN_REMOVE" val="n"/>
  <p:tag name="KSO_WM_BEAUTIFY_FLAG" val="#wm#"/>
  <p:tag name="KSO_WM_UNIT_FILL_FORE_SCHEMECOLOR_INDEX" val="5"/>
  <p:tag name="KSO_WM_DIAGRAM_MAX_ITEMCNT" val="6"/>
  <p:tag name="KSO_WM_DIAGRAM_MIN_ITEMCNT" val="2"/>
  <p:tag name="KSO_WM_DIAGRAM_VIRTUALLY_FRAME" val="{&quot;height&quot;:286.15,&quot;width&quot;:853.4772440944881}"/>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1,&quot;foreColorIndex&quot;:5,&quot;transparency&quot;:0.55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9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309_4*l_h_f*1_5_1"/>
  <p:tag name="KSO_WM_TEMPLATE_CATEGORY" val="diagram"/>
  <p:tag name="KSO_WM_TEMPLATE_INDEX" val="20231309"/>
  <p:tag name="KSO_WM_UNIT_LAYERLEVEL" val="1_1_1"/>
  <p:tag name="KSO_WM_TAG_VERSION" val="3.0"/>
  <p:tag name="KSO_WM_DIAGRAM_VERSION" val="3"/>
  <p:tag name="KSO_WM_DIAGRAM_COLOR_TEXT_CAN_REMOVE" val="n"/>
  <p:tag name="KSO_WM_UNIT_VALUE" val="104"/>
  <p:tag name="KSO_WM_BEAUTIFY_FLAG" val="#wm#"/>
  <p:tag name="KSO_WM_UNIT_PRESET_TEXT" val="此处输入你的正文，文字是您思想的提炼，为了最终演示发布的良好效果。"/>
  <p:tag name="KSO_WM_DIAGRAM_MAX_ITEMCNT" val="6"/>
  <p:tag name="KSO_WM_DIAGRAM_MIN_ITEMCNT" val="2"/>
  <p:tag name="KSO_WM_DIAGRAM_VIRTUALLY_FRAME" val="{&quot;height&quot;:286.15,&quot;width&quot;:853.477244094488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695.xml><?xml version="1.0" encoding="utf-8"?>
<p:tagLst xmlns:p="http://schemas.openxmlformats.org/presentationml/2006/main">
  <p:tag name="KSO_WM_SLIDE_THEME_ID" val="3312538"/>
  <p:tag name="KSO_WM_SLIDE_THEME_NAME" val="绿色简单创意图形简约风主题模板"/>
  <p:tag name="KSO_WM_SLIDE_TYPE" val="text"/>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485_4*l_h_i*1_1_1"/>
  <p:tag name="KSO_WM_TEMPLATE_CATEGORY" val="diagram"/>
  <p:tag name="KSO_WM_TEMPLATE_INDEX" val="20231485"/>
  <p:tag name="KSO_WM_UNIT_LAYERLEVEL" val="1_1_1"/>
  <p:tag name="KSO_WM_TAG_VERSION" val="3.0"/>
  <p:tag name="KSO_WM_BEAUTIFY_FLAG" val="#wm#"/>
  <p:tag name="KSO_WM_DIAGRAM_VERSION" val="3"/>
  <p:tag name="KSO_WM_DIAGRAM_COLOR_TRICK" val="4"/>
  <p:tag name="KSO_WM_DIAGRAM_COLOR_TEXT_CAN_REMOVE" val="n"/>
  <p:tag name="KSO_WM_UNIT_PRESET_TEXT" val="添加标题"/>
  <p:tag name="KSO_WM_UNIT_FILL_FORE_SCHEMECOLOR_INDEX" val="5"/>
  <p:tag name="KSO_WM_DIAGRAM_MAX_ITEMCNT" val="6"/>
  <p:tag name="KSO_WM_DIAGRAM_MIN_ITEMCNT" val="1"/>
  <p:tag name="KSO_WM_DIAGRAM_VIRTUALLY_FRAME" val="{&quot;height&quot;:254.35,&quot;width&quot;:913.65}"/>
  <p:tag name="KSO_WM_DIAGRAM_COLOR_MATCH_VALUE" val="{&quot;shape&quot;:{&quot;fill&quot;:{&quot;solid&quot;:{&quot;brightness&quot;:0,&quot;colorType&quot;:1,&quot;foreColorIndex&quot;:5,&quot;transparency&quot;:0},&quot;type&quot;:1},&quot;glow&quot;:{&quot;colorType&quot;:0},&quot;line&quot;:{&quot;type&quot;:0},&quot;shadow&quot;:{&quot;brightness&quot;:-0.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485_4*l_h_i*1_2_1"/>
  <p:tag name="KSO_WM_TEMPLATE_CATEGORY" val="diagram"/>
  <p:tag name="KSO_WM_TEMPLATE_INDEX" val="20231485"/>
  <p:tag name="KSO_WM_UNIT_LAYERLEVEL" val="1_1_1"/>
  <p:tag name="KSO_WM_TAG_VERSION" val="3.0"/>
  <p:tag name="KSO_WM_BEAUTIFY_FLAG" val="#wm#"/>
  <p:tag name="KSO_WM_DIAGRAM_VERSION" val="3"/>
  <p:tag name="KSO_WM_DIAGRAM_COLOR_TRICK" val="4"/>
  <p:tag name="KSO_WM_DIAGRAM_COLOR_TEXT_CAN_REMOVE" val="n"/>
  <p:tag name="KSO_WM_UNIT_PRESET_TEXT" val="添加标题"/>
  <p:tag name="KSO_WM_UNIT_FILL_FORE_SCHEMECOLOR_INDEX" val="6"/>
  <p:tag name="KSO_WM_DIAGRAM_MAX_ITEMCNT" val="6"/>
  <p:tag name="KSO_WM_DIAGRAM_MIN_ITEMCNT" val="1"/>
  <p:tag name="KSO_WM_DIAGRAM_VIRTUALLY_FRAME" val="{&quot;height&quot;:254.35,&quot;width&quot;:913.65}"/>
  <p:tag name="KSO_WM_DIAGRAM_COLOR_MATCH_VALUE" val="{&quot;shape&quot;:{&quot;fill&quot;:{&quot;solid&quot;:{&quot;brightness&quot;:0,&quot;colorType&quot;:1,&quot;foreColorIndex&quot;:6,&quot;transparency&quot;:0},&quot;type&quot;:1},&quot;glow&quot;:{&quot;colorType&quot;:0},&quot;line&quot;:{&quot;type&quot;:0},&quot;shadow&quot;:{&quot;brightness&quot;:-0.5,&quot;colorType&quot;:1,&quot;foreColorIndex&quot;:6,&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6"/>
  <p:tag name="KSO_WM_UNIT_TEXT_FILL_FORE_SCHEMECOLOR_INDEX" val="2"/>
  <p:tag name="KSO_WM_UNIT_TEXT_FILL_TYPE" val="1"/>
  <p:tag name="KSO_WM_UNIT_USESOURCEFORMAT_APPLY" val="0"/>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485_4*l_h_i*1_4_1"/>
  <p:tag name="KSO_WM_TEMPLATE_CATEGORY" val="diagram"/>
  <p:tag name="KSO_WM_TEMPLATE_INDEX" val="20231485"/>
  <p:tag name="KSO_WM_UNIT_LAYERLEVEL" val="1_1_1"/>
  <p:tag name="KSO_WM_TAG_VERSION" val="3.0"/>
  <p:tag name="KSO_WM_BEAUTIFY_FLAG" val="#wm#"/>
  <p:tag name="KSO_WM_DIAGRAM_VERSION" val="3"/>
  <p:tag name="KSO_WM_DIAGRAM_COLOR_TRICK" val="4"/>
  <p:tag name="KSO_WM_DIAGRAM_COLOR_TEXT_CAN_REMOVE" val="n"/>
  <p:tag name="KSO_WM_UNIT_PRESET_TEXT" val="添加标题"/>
  <p:tag name="KSO_WM_UNIT_FILL_FORE_SCHEMECOLOR_INDEX" val="8"/>
  <p:tag name="KSO_WM_DIAGRAM_MAX_ITEMCNT" val="6"/>
  <p:tag name="KSO_WM_DIAGRAM_MIN_ITEMCNT" val="1"/>
  <p:tag name="KSO_WM_DIAGRAM_VIRTUALLY_FRAME" val="{&quot;height&quot;:254.35,&quot;width&quot;:913.65}"/>
  <p:tag name="KSO_WM_DIAGRAM_COLOR_MATCH_VALUE" val="{&quot;shape&quot;:{&quot;fill&quot;:{&quot;solid&quot;:{&quot;brightness&quot;:0,&quot;colorType&quot;:1,&quot;foreColorIndex&quot;:8,&quot;transparency&quot;:0},&quot;type&quot;:1},&quot;glow&quot;:{&quot;colorType&quot;:0},&quot;line&quot;:{&quot;type&quot;:0},&quot;shadow&quot;:{&quot;brightness&quot;:0.4000000059604645,&quot;colorType&quot;:1,&quot;foreColorIndex&quot;:7,&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7"/>
  <p:tag name="KSO_WM_UNIT_TEXT_FILL_FORE_SCHEMECOLOR_INDEX" val="2"/>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
  <p:tag name="KSO_WM_UNIT_LAYERLEVEL" val="1"/>
  <p:tag name="KSO_WM_TAG_VERSION" val="1.0"/>
  <p:tag name="KSO_WM_UNIT_TYPE" val="i"/>
  <p:tag name="KSO_WM_UNIT_INDEX" val="8"/>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485_4*l_h_i*1_3_1"/>
  <p:tag name="KSO_WM_TEMPLATE_CATEGORY" val="diagram"/>
  <p:tag name="KSO_WM_TEMPLATE_INDEX" val="20231485"/>
  <p:tag name="KSO_WM_UNIT_LAYERLEVEL" val="1_1_1"/>
  <p:tag name="KSO_WM_TAG_VERSION" val="3.0"/>
  <p:tag name="KSO_WM_BEAUTIFY_FLAG" val="#wm#"/>
  <p:tag name="KSO_WM_DIAGRAM_VERSION" val="3"/>
  <p:tag name="KSO_WM_DIAGRAM_COLOR_TRICK" val="4"/>
  <p:tag name="KSO_WM_DIAGRAM_COLOR_TEXT_CAN_REMOVE" val="n"/>
  <p:tag name="KSO_WM_UNIT_PRESET_TEXT" val="添加标题"/>
  <p:tag name="KSO_WM_UNIT_FILL_FORE_SCHEMECOLOR_INDEX" val="10"/>
  <p:tag name="KSO_WM_DIAGRAM_MAX_ITEMCNT" val="6"/>
  <p:tag name="KSO_WM_DIAGRAM_MIN_ITEMCNT" val="1"/>
  <p:tag name="KSO_WM_DIAGRAM_VIRTUALLY_FRAME" val="{&quot;height&quot;:254.35,&quot;width&quot;:913.65}"/>
  <p:tag name="KSO_WM_DIAGRAM_COLOR_MATCH_VALUE" val="{&quot;shape&quot;:{&quot;fill&quot;:{&quot;solid&quot;:{&quot;brightness&quot;:0,&quot;colorType&quot;:1,&quot;foreColorIndex&quot;:10,&quot;transparency&quot;:0},&quot;type&quot;:1},&quot;glow&quot;:{&quot;colorType&quot;:0},&quot;line&quot;:{&quot;type&quot;:0},&quot;shadow&quot;:{&quot;brightness&quot;:-0.5,&quot;colorType&quot;:1,&quot;foreColorIndex&quot;:7,&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7"/>
  <p:tag name="KSO_WM_UNIT_TEXT_FILL_FORE_SCHEMECOLOR_INDEX" val="2"/>
  <p:tag name="KSO_WM_UNIT_TEXT_FILL_TYPE" val="1"/>
  <p:tag name="KSO_WM_UNIT_USESOURCEFORMAT_APPLY" val="0"/>
</p:tagLst>
</file>

<file path=ppt/tags/tag701.xml><?xml version="1.0" encoding="utf-8"?>
<p:tagLst xmlns:p="http://schemas.openxmlformats.org/presentationml/2006/main">
  <p:tag name="KSO_WM_UNIT_SUBTYPE" val="a"/>
  <p:tag name="KSO_WM_UNIT_NOCLEAR" val="0"/>
  <p:tag name="KSO_WM_UNIT_VALUE" val="5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485_4*l_h_f*1_2_1"/>
  <p:tag name="KSO_WM_TEMPLATE_CATEGORY" val="diagram"/>
  <p:tag name="KSO_WM_TEMPLATE_INDEX" val="20231485"/>
  <p:tag name="KSO_WM_UNIT_LAYERLEVEL" val="1_1_1"/>
  <p:tag name="KSO_WM_TAG_VERSION" val="3.0"/>
  <p:tag name="KSO_WM_BEAUTIFY_FLAG" val="#wm#"/>
  <p:tag name="KSO_WM_DIAGRAM_VERSION" val="3"/>
  <p:tag name="KSO_WM_DIAGRAM_COLOR_TRICK" val="4"/>
  <p:tag name="KSO_WM_DIAGRAM_COLOR_TEXT_CAN_REMOVE" val="n"/>
  <p:tag name="KSO_WM_UNIT_PRESET_TEXT" val="单击此处输入你的项正文文字是您思想的提炼，请尽量言简意赅的阐述观点"/>
  <p:tag name="KSO_WM_DIAGRAM_MAX_ITEMCNT" val="6"/>
  <p:tag name="KSO_WM_DIAGRAM_MIN_ITEMCNT" val="1"/>
  <p:tag name="KSO_WM_DIAGRAM_VIRTUALLY_FRAME" val="{&quot;height&quot;:254.35,&quot;width&quot;:913.6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02.xml><?xml version="1.0" encoding="utf-8"?>
<p:tagLst xmlns:p="http://schemas.openxmlformats.org/presentationml/2006/main">
  <p:tag name="KSO_WM_UNIT_SUBTYPE" val="a"/>
  <p:tag name="KSO_WM_UNIT_NOCLEAR" val="0"/>
  <p:tag name="KSO_WM_UNIT_VALUE" val="5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485_4*l_h_f*1_1_1"/>
  <p:tag name="KSO_WM_TEMPLATE_CATEGORY" val="diagram"/>
  <p:tag name="KSO_WM_TEMPLATE_INDEX" val="20231485"/>
  <p:tag name="KSO_WM_UNIT_LAYERLEVEL" val="1_1_1"/>
  <p:tag name="KSO_WM_TAG_VERSION" val="3.0"/>
  <p:tag name="KSO_WM_BEAUTIFY_FLAG" val="#wm#"/>
  <p:tag name="KSO_WM_DIAGRAM_VERSION" val="3"/>
  <p:tag name="KSO_WM_DIAGRAM_COLOR_TRICK" val="4"/>
  <p:tag name="KSO_WM_DIAGRAM_COLOR_TEXT_CAN_REMOVE" val="n"/>
  <p:tag name="KSO_WM_UNIT_PRESET_TEXT" val="单击此处输入你的项正文文字是您思想的提炼，请尽量言简意赅的阐述观点"/>
  <p:tag name="KSO_WM_DIAGRAM_MAX_ITEMCNT" val="6"/>
  <p:tag name="KSO_WM_DIAGRAM_MIN_ITEMCNT" val="1"/>
  <p:tag name="KSO_WM_DIAGRAM_VIRTUALLY_FRAME" val="{&quot;height&quot;:254.35,&quot;width&quot;:913.6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03.xml><?xml version="1.0" encoding="utf-8"?>
<p:tagLst xmlns:p="http://schemas.openxmlformats.org/presentationml/2006/main">
  <p:tag name="KSO_WM_UNIT_SUBTYPE" val="a"/>
  <p:tag name="KSO_WM_UNIT_NOCLEAR" val="0"/>
  <p:tag name="KSO_WM_UNIT_VALUE" val="5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485_4*l_h_f*1_3_1"/>
  <p:tag name="KSO_WM_TEMPLATE_CATEGORY" val="diagram"/>
  <p:tag name="KSO_WM_TEMPLATE_INDEX" val="20231485"/>
  <p:tag name="KSO_WM_UNIT_LAYERLEVEL" val="1_1_1"/>
  <p:tag name="KSO_WM_TAG_VERSION" val="3.0"/>
  <p:tag name="KSO_WM_BEAUTIFY_FLAG" val="#wm#"/>
  <p:tag name="KSO_WM_DIAGRAM_VERSION" val="3"/>
  <p:tag name="KSO_WM_DIAGRAM_COLOR_TRICK" val="4"/>
  <p:tag name="KSO_WM_DIAGRAM_COLOR_TEXT_CAN_REMOVE" val="n"/>
  <p:tag name="KSO_WM_UNIT_PRESET_TEXT" val="单击此处输入你的项正文文字是您思想的提炼，请尽量言简意赅的阐述观点"/>
  <p:tag name="KSO_WM_DIAGRAM_MAX_ITEMCNT" val="6"/>
  <p:tag name="KSO_WM_DIAGRAM_MIN_ITEMCNT" val="1"/>
  <p:tag name="KSO_WM_DIAGRAM_VIRTUALLY_FRAME" val="{&quot;height&quot;:254.35,&quot;width&quot;:913.6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04.xml><?xml version="1.0" encoding="utf-8"?>
<p:tagLst xmlns:p="http://schemas.openxmlformats.org/presentationml/2006/main">
  <p:tag name="KSO_WM_UNIT_SUBTYPE" val="a"/>
  <p:tag name="KSO_WM_UNIT_NOCLEAR" val="0"/>
  <p:tag name="KSO_WM_UNIT_VALUE" val="56"/>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485_4*l_h_f*1_4_1"/>
  <p:tag name="KSO_WM_TEMPLATE_CATEGORY" val="diagram"/>
  <p:tag name="KSO_WM_TEMPLATE_INDEX" val="20231485"/>
  <p:tag name="KSO_WM_UNIT_LAYERLEVEL" val="1_1_1"/>
  <p:tag name="KSO_WM_TAG_VERSION" val="3.0"/>
  <p:tag name="KSO_WM_BEAUTIFY_FLAG" val="#wm#"/>
  <p:tag name="KSO_WM_DIAGRAM_VERSION" val="3"/>
  <p:tag name="KSO_WM_DIAGRAM_COLOR_TRICK" val="4"/>
  <p:tag name="KSO_WM_DIAGRAM_COLOR_TEXT_CAN_REMOVE" val="n"/>
  <p:tag name="KSO_WM_UNIT_PRESET_TEXT" val="单击此处输入你的项正文文字是您思想的提炼，请尽量言简意赅的阐述观点"/>
  <p:tag name="KSO_WM_DIAGRAM_MAX_ITEMCNT" val="6"/>
  <p:tag name="KSO_WM_DIAGRAM_MIN_ITEMCNT" val="1"/>
  <p:tag name="KSO_WM_DIAGRAM_VIRTUALLY_FRAME" val="{&quot;height&quot;:254.35,&quot;width&quot;:913.6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05.xml><?xml version="1.0" encoding="utf-8"?>
<p:tagLst xmlns:p="http://schemas.openxmlformats.org/presentationml/2006/main">
  <p:tag name="KSO_WM_SLIDE_THEME_ID" val="3312538"/>
  <p:tag name="KSO_WM_SLIDE_THEME_NAME" val="绿色简单创意图形简约风主题模板"/>
  <p:tag name="KSO_WM_SLIDE_TYPE" val="text"/>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2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2_1"/>
  <p:tag name="KSO_WM_DIAGRAM_VERSION" val="3"/>
  <p:tag name="KSO_WM_DIAGRAM_COLOR_TEXT_CAN_REMOVE" val="n"/>
  <p:tag name="KSO_WM_DIAGRAM_MAX_ITEMCNT" val="6"/>
  <p:tag name="KSO_WM_DIAGRAM_MIN_ITEMCNT" val="2"/>
  <p:tag name="KSO_WM_DIAGRAM_VIRTUALLY_FRAME" val="{&quot;height&quot;:630.8979527559055,&quot;width&quot;:887.462125984252}"/>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2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630.8979527559055,&quot;width&quot;:887.462125984252}"/>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13"/>
  <p:tag name="KSO_WM_UNIT_TEXT_FILL_TYPE" val="1"/>
  <p:tag name="KSO_WM_UNIT_USESOURCEFORMAT_APPLY" val="0"/>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1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EXT_CAN_REMOVE" val="n"/>
  <p:tag name="KSO_WM_DIAGRAM_MAX_ITEMCNT" val="6"/>
  <p:tag name="KSO_WM_DIAGRAM_MIN_ITEMCNT" val="2"/>
  <p:tag name="KSO_WM_DIAGRAM_VIRTUALLY_FRAME" val="{&quot;height&quot;:630.8979527559055,&quot;width&quot;:887.462125984252}"/>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9"/>
  <p:tag name="KSO_WM_UNIT_LAYERLEVEL" val="1"/>
  <p:tag name="KSO_WM_TAG_VERSION" val="1.0"/>
  <p:tag name="KSO_WM_UNIT_TYPE" val="i"/>
  <p:tag name="KSO_WM_UNIT_INDEX" val="9"/>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1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630.8979527559055,&quot;width&quot;:887.462125984252}"/>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13"/>
  <p:tag name="KSO_WM_UNIT_TEXT_FILL_TYPE" val="1"/>
  <p:tag name="KSO_WM_UNIT_USESOURCEFORMAT_APPLY" val="0"/>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4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4_1"/>
  <p:tag name="KSO_WM_DIAGRAM_VERSION" val="3"/>
  <p:tag name="KSO_WM_DIAGRAM_COLOR_TEXT_CAN_REMOVE" val="n"/>
  <p:tag name="KSO_WM_DIAGRAM_MAX_ITEMCNT" val="6"/>
  <p:tag name="KSO_WM_DIAGRAM_MIN_ITEMCNT" val="2"/>
  <p:tag name="KSO_WM_DIAGRAM_VIRTUALLY_FRAME" val="{&quot;height&quot;:630.8979527559055,&quot;width&quot;:887.462125984252}"/>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4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4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630.8979527559055,&quot;width&quot;:887.462125984252}"/>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13"/>
  <p:tag name="KSO_WM_UNIT_TEXT_FILL_TYPE" val="1"/>
  <p:tag name="KSO_WM_UNIT_USESOURCEFORMAT_APPLY" val="0"/>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3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EXT_CAN_REMOVE" val="n"/>
  <p:tag name="KSO_WM_DIAGRAM_MAX_ITEMCNT" val="6"/>
  <p:tag name="KSO_WM_DIAGRAM_MIN_ITEMCNT" val="2"/>
  <p:tag name="KSO_WM_DIAGRAM_VIRTUALLY_FRAME" val="{&quot;height&quot;:630.8979527559055,&quot;width&quot;:887.462125984252}"/>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3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630.8979527559055,&quot;width&quot;:887.462125984252}"/>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13"/>
  <p:tag name="KSO_WM_UNIT_TEXT_FILL_TYPE" val="1"/>
  <p:tag name="KSO_WM_UNIT_USESOURCEFORMAT_APPLY" val="0"/>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5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5_1"/>
  <p:tag name="KSO_WM_DIAGRAM_VERSION" val="3"/>
  <p:tag name="KSO_WM_DIAGRAM_COLOR_TEXT_CAN_REMOVE" val="n"/>
  <p:tag name="KSO_WM_DIAGRAM_MAX_ITEMCNT" val="6"/>
  <p:tag name="KSO_WM_DIAGRAM_MIN_ITEMCNT" val="2"/>
  <p:tag name="KSO_WM_DIAGRAM_VIRTUALLY_FRAME" val="{&quot;height&quot;:630.8979527559055,&quot;width&quot;:887.462125984252}"/>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5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5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630.8979527559055,&quot;width&quot;:887.462125984252}"/>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13"/>
  <p:tag name="KSO_WM_UNIT_TEXT_FILL_TYPE" val="1"/>
  <p:tag name="KSO_WM_UNIT_USESOURCEFORMAT_APPLY" val="0"/>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f*1_5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5_1"/>
  <p:tag name="KSO_WM_UNIT_VALUE" val="80"/>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630.8979527559055,&quot;width&quot;:887.4621259842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f*1_3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3_1"/>
  <p:tag name="KSO_WM_UNIT_VALUE" val="80"/>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630.8979527559055,&quot;width&quot;:887.4621259842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f*1_4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4_1"/>
  <p:tag name="KSO_WM_UNIT_VALUE" val="80"/>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630.8979527559055,&quot;width&quot;:887.4621259842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0"/>
  <p:tag name="KSO_WM_UNIT_LAYERLEVEL" val="1"/>
  <p:tag name="KSO_WM_TAG_VERSION" val="1.0"/>
  <p:tag name="KSO_WM_UNIT_TYPE" val="i"/>
  <p:tag name="KSO_WM_UNIT_INDEX" val="10"/>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f*1_1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1_1"/>
  <p:tag name="KSO_WM_UNIT_VALUE" val="80"/>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630.8979527559055,&quot;width&quot;:887.4621259842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f*1_2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2_1"/>
  <p:tag name="KSO_WM_UNIT_VALUE" val="80"/>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630.8979527559055,&quot;width&quot;:887.4621259842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22.xml><?xml version="1.0" encoding="utf-8"?>
<p:tagLst xmlns:p="http://schemas.openxmlformats.org/presentationml/2006/main">
  <p:tag name="KSO_WM_SLIDE_THEME_ID" val="3312538"/>
  <p:tag name="KSO_WM_SLIDE_THEME_NAME" val="绿色简单创意图形简约风主题模板"/>
  <p:tag name="KSO_WM_SLIDE_TYPE" val="text"/>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2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2_1"/>
  <p:tag name="KSO_WM_DIAGRAM_VERSION" val="3"/>
  <p:tag name="KSO_WM_DIAGRAM_COLOR_TEXT_CAN_REMOVE" val="n"/>
  <p:tag name="KSO_WM_DIAGRAM_MAX_ITEMCNT" val="6"/>
  <p:tag name="KSO_WM_DIAGRAM_MIN_ITEMCNT" val="2"/>
  <p:tag name="KSO_WM_DIAGRAM_VIRTUALLY_FRAME" val="{&quot;height&quot;:630.8979527559055,&quot;width&quot;:887.462125984252}"/>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2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630.8979527559055,&quot;width&quot;:887.462125984252}"/>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13"/>
  <p:tag name="KSO_WM_UNIT_TEXT_FILL_TYPE" val="1"/>
  <p:tag name="KSO_WM_UNIT_USESOURCEFORMAT_APPLY" val="0"/>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1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EXT_CAN_REMOVE" val="n"/>
  <p:tag name="KSO_WM_DIAGRAM_MAX_ITEMCNT" val="6"/>
  <p:tag name="KSO_WM_DIAGRAM_MIN_ITEMCNT" val="2"/>
  <p:tag name="KSO_WM_DIAGRAM_VIRTUALLY_FRAME" val="{&quot;height&quot;:630.8979527559055,&quot;width&quot;:887.462125984252}"/>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1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630.8979527559055,&quot;width&quot;:887.462125984252}"/>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13"/>
  <p:tag name="KSO_WM_UNIT_TEXT_FILL_TYPE" val="1"/>
  <p:tag name="KSO_WM_UNIT_USESOURCEFORMAT_APPLY" val="0"/>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4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4_1"/>
  <p:tag name="KSO_WM_DIAGRAM_VERSION" val="3"/>
  <p:tag name="KSO_WM_DIAGRAM_COLOR_TEXT_CAN_REMOVE" val="n"/>
  <p:tag name="KSO_WM_DIAGRAM_MAX_ITEMCNT" val="6"/>
  <p:tag name="KSO_WM_DIAGRAM_MIN_ITEMCNT" val="2"/>
  <p:tag name="KSO_WM_DIAGRAM_VIRTUALLY_FRAME" val="{&quot;height&quot;:630.8979527559055,&quot;width&quot;:887.462125984252}"/>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4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4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630.8979527559055,&quot;width&quot;:887.462125984252}"/>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13"/>
  <p:tag name="KSO_WM_UNIT_TEXT_FILL_TYPE" val="1"/>
  <p:tag name="KSO_WM_UNIT_USESOURCEFORMAT_APPLY" val="0"/>
</p:tagLst>
</file>

<file path=ppt/tags/tag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1"/>
  <p:tag name="KSO_WM_UNIT_LAYERLEVEL" val="1"/>
  <p:tag name="KSO_WM_TAG_VERSION" val="1.0"/>
  <p:tag name="KSO_WM_UNIT_TYPE" val="i"/>
  <p:tag name="KSO_WM_UNIT_INDEX" val="11"/>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3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EXT_CAN_REMOVE" val="n"/>
  <p:tag name="KSO_WM_DIAGRAM_MAX_ITEMCNT" val="6"/>
  <p:tag name="KSO_WM_DIAGRAM_MIN_ITEMCNT" val="2"/>
  <p:tag name="KSO_WM_DIAGRAM_VIRTUALLY_FRAME" val="{&quot;height&quot;:630.8979527559055,&quot;width&quot;:887.462125984252}"/>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3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630.8979527559055,&quot;width&quot;:887.462125984252}"/>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13"/>
  <p:tag name="KSO_WM_UNIT_TEXT_FILL_TYPE" val="1"/>
  <p:tag name="KSO_WM_UNIT_USESOURCEFORMAT_APPLY" val="0"/>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5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5_1"/>
  <p:tag name="KSO_WM_DIAGRAM_VERSION" val="3"/>
  <p:tag name="KSO_WM_DIAGRAM_COLOR_TEXT_CAN_REMOVE" val="n"/>
  <p:tag name="KSO_WM_DIAGRAM_MAX_ITEMCNT" val="6"/>
  <p:tag name="KSO_WM_DIAGRAM_MIN_ITEMCNT" val="2"/>
  <p:tag name="KSO_WM_DIAGRAM_VIRTUALLY_FRAME" val="{&quot;height&quot;:630.8979527559055,&quot;width&quot;:887.462125984252}"/>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i*1_5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5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630.8979527559055,&quot;width&quot;:887.462125984252}"/>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13"/>
  <p:tag name="KSO_WM_UNIT_TEXT_FILL_TYPE" val="1"/>
  <p:tag name="KSO_WM_UNIT_USESOURCEFORMAT_APPLY" val="0"/>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f*1_5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5_1"/>
  <p:tag name="KSO_WM_UNIT_VALUE" val="80"/>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630.8979527559055,&quot;width&quot;:887.4621259842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f*1_3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3_1"/>
  <p:tag name="KSO_WM_UNIT_VALUE" val="80"/>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630.8979527559055,&quot;width&quot;:887.4621259842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f*1_4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4_1"/>
  <p:tag name="KSO_WM_UNIT_VALUE" val="80"/>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630.8979527559055,&quot;width&quot;:887.4621259842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f*1_1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1_1"/>
  <p:tag name="KSO_WM_UNIT_VALUE" val="80"/>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630.8979527559055,&quot;width&quot;:887.4621259842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4*l_h_f*1_2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2_1"/>
  <p:tag name="KSO_WM_UNIT_VALUE" val="80"/>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630.8979527559055,&quot;width&quot;:887.4621259842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739.xml><?xml version="1.0" encoding="utf-8"?>
<p:tagLst xmlns:p="http://schemas.openxmlformats.org/presentationml/2006/main">
  <p:tag name="KSO_WM_SLIDE_THEME_ID" val="3312538"/>
  <p:tag name="KSO_WM_SLIDE_THEME_NAME" val="绿色简单创意图形简约风主题模板"/>
  <p:tag name="KSO_WM_SLIDE_TYPE" val="text"/>
</p:tagLst>
</file>

<file path=ppt/tags/tag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2"/>
  <p:tag name="KSO_WM_UNIT_LAYERLEVEL" val="1"/>
  <p:tag name="KSO_WM_TAG_VERSION" val="1.0"/>
  <p:tag name="KSO_WM_UNIT_TYPE" val="i"/>
  <p:tag name="KSO_WM_UNIT_INDEX" val="12"/>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9*a*1"/>
  <p:tag name="KSO_WM_TEMPLATE_CATEGORY" val="custom"/>
  <p:tag name="KSO_WM_TEMPLATE_INDEX" val="20230979"/>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 YOU"/>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9*f*2"/>
  <p:tag name="KSO_WM_TEMPLATE_CATEGORY" val="custom"/>
  <p:tag name="KSO_WM_TEMPLATE_INDEX" val="20230979"/>
  <p:tag name="KSO_WM_UNIT_LAYERLEVEL" val="1"/>
  <p:tag name="KSO_WM_TAG_VERSION" val="1.0"/>
  <p:tag name="KSO_WM_BEAUTIFY_FLAG" val="#wm#"/>
  <p:tag name="KSO_WM_UNIT_NOCLEAR" val="0"/>
  <p:tag name="KSO_WM_UNIT_VALUE" val="81"/>
  <p:tag name="KSO_WM_UNIT_TYPE" val="f"/>
  <p:tag name="KSO_WM_UNIT_INDEX" val="2"/>
  <p:tag name="KSO_WM_UNIT_SUBTYPE" val="g"/>
  <p:tag name="KSO_WM_UNIT_PRESET_TEXT" val="YOUR LOGO"/>
  <p:tag name="KSO_WM_UNIT_TEXT_FILL_FORE_SCHEMECOLOR_INDEX_BRIGHTNESS" val="0"/>
  <p:tag name="KSO_WM_UNIT_TEXT_FILL_FORE_SCHEMECOLOR_INDEX" val="8"/>
  <p:tag name="KSO_WM_UNIT_TEXT_FILL_TYPE" val="1"/>
</p:tagLst>
</file>

<file path=ppt/tags/tag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9*f*1"/>
  <p:tag name="KSO_WM_TEMPLATE_CATEGORY" val="custom"/>
  <p:tag name="KSO_WM_TEMPLATE_INDEX" val="20230979"/>
  <p:tag name="KSO_WM_UNIT_LAYERLEVEL" val="1"/>
  <p:tag name="KSO_WM_TAG_VERSION" val="1.0"/>
  <p:tag name="KSO_WM_BEAUTIFY_FLAG" val="#wm#"/>
  <p:tag name="KSO_WM_UNIT_SUBTYPE" val="c"/>
  <p:tag name="KSO_WM_UNIT_NOCLEAR" val="0"/>
  <p:tag name="KSO_WM_UNIT_VALUE" val="8"/>
  <p:tag name="KSO_WM_UNIT_TYPE" val="f"/>
  <p:tag name="KSO_WM_UNIT_INDEX" val="1"/>
  <p:tag name="KSO_WM_UNIT_PRESET_TEXT" val="汇报时间：20XX/XX/XX"/>
  <p:tag name="KSO_WM_UNIT_TEXT_FILL_FORE_SCHEMECOLOR_INDEX_BRIGHTNESS" val="0"/>
  <p:tag name="KSO_WM_UNIT_TEXT_FILL_FORE_SCHEMECOLOR_INDEX" val="7"/>
  <p:tag name="KSO_WM_UNIT_TEXT_FILL_TYPE" val="1"/>
</p:tagLst>
</file>

<file path=ppt/tags/tag7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79_9*f*3"/>
  <p:tag name="KSO_WM_TEMPLATE_CATEGORY" val="custom"/>
  <p:tag name="KSO_WM_TEMPLATE_INDEX" val="20230979"/>
  <p:tag name="KSO_WM_UNIT_LAYERLEVEL" val="1"/>
  <p:tag name="KSO_WM_TAG_VERSION" val="1.0"/>
  <p:tag name="KSO_WM_BEAUTIFY_FLAG" val="#wm#"/>
  <p:tag name="KSO_WM_UNIT_SUBTYPE" val="b"/>
  <p:tag name="KSO_WM_UNIT_NOCLEAR" val="0"/>
  <p:tag name="KSO_WM_UNIT_VALUE" val="48"/>
  <p:tag name="KSO_WM_UNIT_TYPE" val="f"/>
  <p:tag name="KSO_WM_UNIT_INDEX" val="3"/>
  <p:tag name="KSO_WM_UNIT_PRESET_TEXT" val="汇报人：WPS"/>
  <p:tag name="KSO_WM_UNIT_TEXT_FILL_FORE_SCHEMECOLOR_INDEX_BRIGHTNESS" val="0"/>
  <p:tag name="KSO_WM_UNIT_TEXT_FILL_FORE_SCHEMECOLOR_INDEX" val="7"/>
  <p:tag name="KSO_WM_UNIT_TEXT_FILL_TYPE" val="1"/>
</p:tagLst>
</file>

<file path=ppt/tags/tag744.xml><?xml version="1.0" encoding="utf-8"?>
<p:tagLst xmlns:p="http://schemas.openxmlformats.org/presentationml/2006/main">
  <p:tag name="KSO_WM_SLIDE_ID" val="custom20230979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979"/>
  <p:tag name="KSO_WM_SLIDE_TYPE" val="endPage"/>
  <p:tag name="KSO_WM_SLIDE_SUBTYPE" val="pureTxt"/>
  <p:tag name="KSO_WM_SLIDE_LAYOUT" val="a_f"/>
  <p:tag name="KSO_WM_SLIDE_LAYOUT_CNT" val="1_3"/>
  <p:tag name="KSO_WM_SLIDE_THEME_ID" val="3312538"/>
  <p:tag name="KSO_WM_SLIDE_THEME_NAME" val="绿色简单创意图形简约风主题模板"/>
</p:tagLst>
</file>

<file path=ppt/tags/tag745.xml><?xml version="1.0" encoding="utf-8"?>
<p:tagLst xmlns:p="http://schemas.openxmlformats.org/presentationml/2006/main">
  <p:tag name="commondata" val="eyJoZGlkIjoiZTgwNjc0MmZlNWI3YjlmMmY4ODJkNmMxMTgxZGQwZjQifQ=="/>
</p:tagLst>
</file>

<file path=ppt/tags/tag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3"/>
  <p:tag name="KSO_WM_UNIT_LAYERLEVEL" val="1"/>
  <p:tag name="KSO_WM_TAG_VERSION" val="1.0"/>
  <p:tag name="KSO_WM_UNIT_TYPE" val="i"/>
  <p:tag name="KSO_WM_UNIT_INDEX" val="13"/>
</p:tagLst>
</file>

<file path=ppt/tags/tag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4"/>
  <p:tag name="KSO_WM_UNIT_LAYERLEVEL" val="1"/>
  <p:tag name="KSO_WM_TAG_VERSION" val="1.0"/>
  <p:tag name="KSO_WM_UNIT_TYPE" val="i"/>
  <p:tag name="KSO_WM_UNIT_INDEX" val="14"/>
</p:tagLst>
</file>

<file path=ppt/tags/tag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15"/>
  <p:tag name="KSO_WM_UNIT_LAYERLEVEL" val="1"/>
  <p:tag name="KSO_WM_TAG_VERSION" val="1.0"/>
  <p:tag name="KSO_WM_UNIT_TYPE" val="i"/>
  <p:tag name="KSO_WM_UNIT_INDEX" val="15"/>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6"/>
  <p:tag name="KSO_WM_UNIT_LAYERLEVEL" val="1"/>
  <p:tag name="KSO_WM_TAG_VERSION" val="1.0"/>
  <p:tag name="KSO_WM_BEAUTIFY_FLAG" val="#wm#"/>
  <p:tag name="KSO_WM_UNIT_TYPE" val="i"/>
  <p:tag name="KSO_WM_UNIT_INDEX" val="16"/>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7"/>
  <p:tag name="KSO_WM_UNIT_LAYERLEVEL" val="1"/>
  <p:tag name="KSO_WM_TAG_VERSION" val="1.0"/>
  <p:tag name="KSO_WM_BEAUTIFY_FLAG" val="#wm#"/>
  <p:tag name="KSO_WM_UNIT_TYPE" val="i"/>
  <p:tag name="KSO_WM_UNIT_INDEX" val="17"/>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8"/>
  <p:tag name="KSO_WM_UNIT_LAYERLEVEL" val="1"/>
  <p:tag name="KSO_WM_TAG_VERSION" val="1.0"/>
  <p:tag name="KSO_WM_BEAUTIFY_FLAG" val="#wm#"/>
  <p:tag name="KSO_WM_UNIT_TYPE" val="i"/>
  <p:tag name="KSO_WM_UNIT_INDEX" val="18"/>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9"/>
  <p:tag name="KSO_WM_UNIT_LAYERLEVEL" val="1"/>
  <p:tag name="KSO_WM_TAG_VERSION" val="1.0"/>
  <p:tag name="KSO_WM_BEAUTIFY_FLAG" val="#wm#"/>
  <p:tag name="KSO_WM_UNIT_TYPE" val="i"/>
  <p:tag name="KSO_WM_UNIT_INDEX" val="19"/>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0"/>
  <p:tag name="KSO_WM_UNIT_LAYERLEVEL" val="1"/>
  <p:tag name="KSO_WM_TAG_VERSION" val="1.0"/>
  <p:tag name="KSO_WM_BEAUTIFY_FLAG" val="#wm#"/>
  <p:tag name="KSO_WM_UNIT_TYPE" val="i"/>
  <p:tag name="KSO_WM_UNIT_INDEX" val="20"/>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1"/>
  <p:tag name="KSO_WM_UNIT_LAYERLEVEL" val="1"/>
  <p:tag name="KSO_WM_TAG_VERSION" val="1.0"/>
  <p:tag name="KSO_WM_BEAUTIFY_FLAG" val="#wm#"/>
  <p:tag name="KSO_WM_UNIT_TYPE" val="i"/>
  <p:tag name="KSO_WM_UNIT_INDEX" val="2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2"/>
  <p:tag name="KSO_WM_UNIT_LAYERLEVEL" val="1"/>
  <p:tag name="KSO_WM_TAG_VERSION" val="1.0"/>
  <p:tag name="KSO_WM_BEAUTIFY_FLAG" val="#wm#"/>
  <p:tag name="KSO_WM_UNIT_TYPE" val="i"/>
  <p:tag name="KSO_WM_UNIT_INDEX" val="2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3"/>
  <p:tag name="KSO_WM_UNIT_LAYERLEVEL" val="1"/>
  <p:tag name="KSO_WM_TAG_VERSION" val="1.0"/>
  <p:tag name="KSO_WM_BEAUTIFY_FLAG" val="#wm#"/>
  <p:tag name="KSO_WM_UNIT_PRESET_TEXT" val="公司名占位符"/>
  <p:tag name="KSO_WM_UNIT_NOCLEAR" val="0"/>
  <p:tag name="KSO_WM_UNIT_VALUE" val="36"/>
  <p:tag name="KSO_WM_UNIT_TYPE" val="f"/>
  <p:tag name="KSO_WM_UNIT_INDEX" val="3"/>
  <p:tag name="KSO_WM_UNIT_SUBTYPE" val="g"/>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1.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BEAUTIFY_FLAG" val="#wm#"/>
  <p:tag name="KSO_WM_UNIT_TYPE" val="i"/>
  <p:tag name="KSO_WM_UNIT_INDEX" val="3"/>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43">
      <a:dk1>
        <a:sysClr val="windowText" lastClr="000000"/>
      </a:dk1>
      <a:lt1>
        <a:sysClr val="window" lastClr="FFFFFF"/>
      </a:lt1>
      <a:dk2>
        <a:srgbClr val="1E3643"/>
      </a:dk2>
      <a:lt2>
        <a:srgbClr val="EAFCFB"/>
      </a:lt2>
      <a:accent1>
        <a:srgbClr val="20DAD6"/>
      </a:accent1>
      <a:accent2>
        <a:srgbClr val="43AFB6"/>
      </a:accent2>
      <a:accent3>
        <a:srgbClr val="3F8297"/>
      </a:accent3>
      <a:accent4>
        <a:srgbClr val="3D6C87"/>
      </a:accent4>
      <a:accent5>
        <a:srgbClr val="FFC961"/>
      </a:accent5>
      <a:accent6>
        <a:srgbClr val="FF9845"/>
      </a:accent6>
      <a:hlink>
        <a:srgbClr val="0026E5"/>
      </a:hlink>
      <a:folHlink>
        <a:srgbClr val="7E1FAD"/>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4">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solidFill>
              <a:schemeClr val="accent4"/>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43">
      <a:dk1>
        <a:sysClr val="windowText" lastClr="000000"/>
      </a:dk1>
      <a:lt1>
        <a:sysClr val="window" lastClr="FFFFFF"/>
      </a:lt1>
      <a:dk2>
        <a:srgbClr val="1E3643"/>
      </a:dk2>
      <a:lt2>
        <a:srgbClr val="EAFCFB"/>
      </a:lt2>
      <a:accent1>
        <a:srgbClr val="20DAD6"/>
      </a:accent1>
      <a:accent2>
        <a:srgbClr val="43AFB6"/>
      </a:accent2>
      <a:accent3>
        <a:srgbClr val="3F8297"/>
      </a:accent3>
      <a:accent4>
        <a:srgbClr val="3D6C87"/>
      </a:accent4>
      <a:accent5>
        <a:srgbClr val="FFC961"/>
      </a:accent5>
      <a:accent6>
        <a:srgbClr val="FF9845"/>
      </a:accent6>
      <a:hlink>
        <a:srgbClr val="0026E5"/>
      </a:hlink>
      <a:folHlink>
        <a:srgbClr val="7E1FAD"/>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4">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solidFill>
              <a:schemeClr val="accent4"/>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自定义 43">
      <a:dk1>
        <a:sysClr val="windowText" lastClr="000000"/>
      </a:dk1>
      <a:lt1>
        <a:sysClr val="window" lastClr="FFFFFF"/>
      </a:lt1>
      <a:dk2>
        <a:srgbClr val="1E3643"/>
      </a:dk2>
      <a:lt2>
        <a:srgbClr val="EAFCFB"/>
      </a:lt2>
      <a:accent1>
        <a:srgbClr val="20DAD6"/>
      </a:accent1>
      <a:accent2>
        <a:srgbClr val="43AFB6"/>
      </a:accent2>
      <a:accent3>
        <a:srgbClr val="3F8297"/>
      </a:accent3>
      <a:accent4>
        <a:srgbClr val="3D6C87"/>
      </a:accent4>
      <a:accent5>
        <a:srgbClr val="FFC961"/>
      </a:accent5>
      <a:accent6>
        <a:srgbClr val="FF9845"/>
      </a:accent6>
      <a:hlink>
        <a:srgbClr val="0026E5"/>
      </a:hlink>
      <a:folHlink>
        <a:srgbClr val="7E1FAD"/>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4">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solidFill>
              <a:schemeClr val="accent4"/>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2509</Words>
  <Application>WPS 演示</Application>
  <PresentationFormat>宽屏</PresentationFormat>
  <Paragraphs>260</Paragraphs>
  <Slides>25</Slides>
  <Notes>4</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25</vt:i4>
      </vt:variant>
    </vt:vector>
  </HeadingPairs>
  <TitlesOfParts>
    <vt:vector size="38" baseType="lpstr">
      <vt:lpstr>Arial</vt:lpstr>
      <vt:lpstr>宋体</vt:lpstr>
      <vt:lpstr>Wingdings</vt:lpstr>
      <vt:lpstr>Wingdings</vt:lpstr>
      <vt:lpstr>微软雅黑</vt:lpstr>
      <vt:lpstr>Arial Unicode MS</vt:lpstr>
      <vt:lpstr>Calibri</vt:lpstr>
      <vt:lpstr>MiSans</vt:lpstr>
      <vt:lpstr>MiSans Heavy</vt:lpstr>
      <vt:lpstr>WPS</vt:lpstr>
      <vt:lpstr>Office 主题​​</vt:lpstr>
      <vt:lpstr>1_Office 主题​​</vt:lpstr>
      <vt:lpstr>2_Office 主题​​</vt:lpstr>
      <vt:lpstr>知识图谱</vt:lpstr>
      <vt:lpstr>目录</vt:lpstr>
      <vt:lpstr>知识图谱简介</vt:lpstr>
      <vt:lpstr>知识图谱的概念</vt:lpstr>
      <vt:lpstr>知识图谱的应用领域</vt:lpstr>
      <vt:lpstr>知识图谱的技术实现</vt:lpstr>
      <vt:lpstr>AIGC与大模型</vt:lpstr>
      <vt:lpstr>D3 Force 3d</vt:lpstr>
      <vt:lpstr>后端技术栈</vt:lpstr>
      <vt:lpstr>前端技术栈</vt:lpstr>
      <vt:lpstr>知识图谱的构建</vt:lpstr>
      <vt:lpstr>聚合方案</vt:lpstr>
      <vt:lpstr>其他特性方案</vt:lpstr>
      <vt:lpstr>AI 生成的知识节点摘要</vt:lpstr>
      <vt:lpstr>Neo4j简介</vt:lpstr>
      <vt:lpstr>Neo4j的特点</vt:lpstr>
      <vt:lpstr>Neo4j的应用领域</vt:lpstr>
      <vt:lpstr>知识图谱的研究方向和热点问题</vt:lpstr>
      <vt:lpstr>图谱嵌入</vt:lpstr>
      <vt:lpstr>跨模态知识图谱</vt:lpstr>
      <vt:lpstr>知识图谱推理</vt:lpstr>
      <vt:lpstr>开放领域知识图谱构建</vt:lpstr>
      <vt:lpstr>可解释性和不确定性建模</vt:lpstr>
      <vt:lpstr>多语言知识图谱</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赤松子</cp:lastModifiedBy>
  <cp:revision>157</cp:revision>
  <dcterms:created xsi:type="dcterms:W3CDTF">2019-06-19T02:08:00Z</dcterms:created>
  <dcterms:modified xsi:type="dcterms:W3CDTF">2023-11-23T03:08:10Z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600F98ED4BB04519BB0DE952038E71B5_11</vt:lpwstr>
  </property>
</Properties>
</file>