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22"/>
  </p:handoutMasterIdLst>
  <p:sldIdLst>
    <p:sldId id="257" r:id="rId6"/>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9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67.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143.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8" Type="http://schemas.openxmlformats.org/officeDocument/2006/relationships/tags" Target="../tags/tag15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164.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9" Type="http://schemas.openxmlformats.org/officeDocument/2006/relationships/tags" Target="../tags/tag174.xml"/><Relationship Id="rId18" Type="http://schemas.openxmlformats.org/officeDocument/2006/relationships/tags" Target="../tags/tag173.xml"/><Relationship Id="rId17" Type="http://schemas.openxmlformats.org/officeDocument/2006/relationships/tags" Target="../tags/tag172.xml"/><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0" Type="http://schemas.openxmlformats.org/officeDocument/2006/relationships/tags" Target="../tags/tag189.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0" Type="http://schemas.openxmlformats.org/officeDocument/2006/relationships/tags" Target="../tags/tag217.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240.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8" Type="http://schemas.openxmlformats.org/officeDocument/2006/relationships/tags" Target="../tags/tag249.xml"/><Relationship Id="rId17" Type="http://schemas.openxmlformats.org/officeDocument/2006/relationships/tags" Target="../tags/tag248.xml"/><Relationship Id="rId16" Type="http://schemas.openxmlformats.org/officeDocument/2006/relationships/tags" Target="../tags/tag247.xml"/><Relationship Id="rId15" Type="http://schemas.openxmlformats.org/officeDocument/2006/relationships/tags" Target="../tags/tag246.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261.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9" Type="http://schemas.openxmlformats.org/officeDocument/2006/relationships/tags" Target="../tags/tag271.xml"/><Relationship Id="rId18" Type="http://schemas.openxmlformats.org/officeDocument/2006/relationships/tags" Target="../tags/tag270.xml"/><Relationship Id="rId17" Type="http://schemas.openxmlformats.org/officeDocument/2006/relationships/tags" Target="../tags/tag269.xml"/><Relationship Id="rId16" Type="http://schemas.openxmlformats.org/officeDocument/2006/relationships/tags" Target="../tags/tag268.xml"/><Relationship Id="rId15" Type="http://schemas.openxmlformats.org/officeDocument/2006/relationships/tags" Target="../tags/tag267.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0" Type="http://schemas.openxmlformats.org/officeDocument/2006/relationships/tags" Target="../tags/tag286.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image" Target="../media/image3.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0" Type="http://schemas.openxmlformats.org/officeDocument/2006/relationships/tags" Target="../tags/tag314.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7" Type="http://schemas.openxmlformats.org/officeDocument/2006/relationships/tags" Target="../tags/tag332.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337.xml"/><Relationship Id="rId7" Type="http://schemas.microsoft.com/office/2007/relationships/hdphoto" Target="../media/image2.wdp"/><Relationship Id="rId6" Type="http://schemas.openxmlformats.org/officeDocument/2006/relationships/image" Target="../media/image1.png"/><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cxnSp>
        <p:nvCxnSpPr>
          <p:cNvPr id="18" name="直接连接符 17"/>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2"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11" name="矩形: 圆角 8"/>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10" name="椭圆 9"/>
          <p:cNvSpPr/>
          <p:nvPr>
            <p:custDataLst>
              <p:tags r:id="rId11"/>
            </p:custDataLst>
          </p:nvPr>
        </p:nvSpPr>
        <p:spPr>
          <a:xfrm>
            <a:off x="4504055" y="1584960"/>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26" name="椭圆 25"/>
          <p:cNvSpPr/>
          <p:nvPr>
            <p:custDataLst>
              <p:tags r:id="rId12"/>
            </p:custDataLst>
          </p:nvPr>
        </p:nvSpPr>
        <p:spPr>
          <a:xfrm>
            <a:off x="1486535" y="4551045"/>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cxnSp>
        <p:nvCxnSpPr>
          <p:cNvPr id="17" name="直接连接符 16"/>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署名"/>
          <p:cNvSpPr txBox="1">
            <a:spLocks noGrp="1"/>
          </p:cNvSpPr>
          <p:nvPr>
            <p:ph type="body" idx="3"/>
            <p:custDataLst>
              <p:tags r:id="rId14"/>
            </p:custDataLst>
          </p:nvPr>
        </p:nvSpPr>
        <p:spPr>
          <a:xfrm>
            <a:off x="5806440" y="4565015"/>
            <a:ext cx="5532120" cy="127952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a:sym typeface="+mn-ea"/>
              </a:rPr>
              <a:t>单击此处编辑母版文本样式</a:t>
            </a:r>
            <a:endParaRPr>
              <a:sym typeface="+mn-ea"/>
            </a:endParaRPr>
          </a:p>
        </p:txBody>
      </p:sp>
      <p:sp>
        <p:nvSpPr>
          <p:cNvPr id="8" name="副标题"/>
          <p:cNvSpPr txBox="1">
            <a:spLocks noGrp="1"/>
          </p:cNvSpPr>
          <p:nvPr>
            <p:ph type="body" idx="2" hasCustomPrompt="1"/>
            <p:custDataLst>
              <p:tags r:id="rId15"/>
            </p:custDataLst>
          </p:nvPr>
        </p:nvSpPr>
        <p:spPr>
          <a:xfrm>
            <a:off x="5806344" y="3570812"/>
            <a:ext cx="5518150" cy="543560"/>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2400" b="1"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7" name="标题"/>
          <p:cNvSpPr txBox="1">
            <a:spLocks noGrp="1"/>
          </p:cNvSpPr>
          <p:nvPr>
            <p:ph type="title" idx="1" hasCustomPrompt="1"/>
            <p:custDataLst>
              <p:tags r:id="rId16"/>
            </p:custDataLst>
          </p:nvPr>
        </p:nvSpPr>
        <p:spPr>
          <a:xfrm>
            <a:off x="5806344" y="1303227"/>
            <a:ext cx="5532120" cy="2204085"/>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lang="zh-CN" sz="54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a:sym typeface="+mn-ea"/>
              </a:rPr>
              <a:t>单击编辑标题</a:t>
            </a:r>
            <a:endParaRPr>
              <a:sym typeface="+mn-ea"/>
            </a:endParaRPr>
          </a:p>
        </p:txBody>
      </p:sp>
      <p:sp>
        <p:nvSpPr>
          <p:cNvPr id="4" name="日期占位符 3"/>
          <p:cNvSpPr>
            <a:spLocks noGrp="1"/>
          </p:cNvSpPr>
          <p:nvPr>
            <p:ph type="dt" sz="half" idx="10"/>
            <p:custDataLst>
              <p:tags r:id="rId17"/>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8"/>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9"/>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9" name="正文"/>
          <p:cNvSpPr txBox="1">
            <a:spLocks noGrp="1"/>
          </p:cNvSpPr>
          <p:nvPr>
            <p:ph idx="3"/>
            <p:custDataLst>
              <p:tags r:id="rId2"/>
            </p:custDataLst>
          </p:nvPr>
        </p:nvSpPr>
        <p:spPr>
          <a:xfrm>
            <a:off x="608330" y="1289050"/>
            <a:ext cx="10968990" cy="4960620"/>
          </a:xfrm>
          <a:prstGeom prst="rect">
            <a:avLst/>
          </a:prstGeom>
          <a:ln>
            <a:noFill/>
            <a:prstDash val="sysDash"/>
          </a:ln>
        </p:spPr>
        <p:txBody>
          <a:bodyPr vert="horz" lIns="90000" tIns="46800" rIns="90000" bIns="46800" rtlCol="0">
            <a:normAutofit/>
          </a:bodyPr>
          <a:lstStyle>
            <a:lvl1pPr>
              <a:defRPr dirty="0">
                <a:latin typeface="+mn-ea"/>
                <a:ea typeface="+mn-ea"/>
                <a:sym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sym typeface="+mn-ea"/>
              </a:rPr>
              <a:t>单击此处编辑母版文本样式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a:sym typeface="+mn-ea"/>
              </a:rPr>
              <a:t>第五级</a:t>
            </a:r>
            <a:endParaRPr lang="zh-CN" altLang="en-US" dirty="0">
              <a:sym typeface="+mn-ea"/>
            </a:endParaRPr>
          </a:p>
        </p:txBody>
      </p:sp>
      <p:sp>
        <p:nvSpPr>
          <p:cNvPr id="8" name="标题"/>
          <p:cNvSpPr txBox="1">
            <a:spLocks noGrp="1"/>
          </p:cNvSpPr>
          <p:nvPr>
            <p:ph type="title" idx="2"/>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cxnSp>
        <p:nvCxnSpPr>
          <p:cNvPr id="7" name="直接连接符 6"/>
          <p:cNvCxnSpPr/>
          <p:nvPr>
            <p:custDataLst>
              <p:tags r:id="rId4"/>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9" name="直接连接符 8"/>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flipV="1">
            <a:off x="2926080" y="604911"/>
            <a:ext cx="0" cy="56270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3" hasCustomPrompt="1"/>
            <p:custDataLst>
              <p:tags r:id="rId5"/>
            </p:custDataLst>
          </p:nvPr>
        </p:nvSpPr>
        <p:spPr>
          <a:xfrm>
            <a:off x="551815" y="1823085"/>
            <a:ext cx="2317115" cy="2828925"/>
          </a:xfrm>
          <a:prstGeom prst="rect">
            <a:avLst/>
          </a:prstGeom>
          <a:noFill/>
        </p:spPr>
        <p:txBody>
          <a:bodyPr vert="eaVert" wrap="square" lIns="0" tIns="0" rIns="0" bIns="0" rtlCol="0" anchor="ctr" anchorCtr="0">
            <a:normAutofit/>
          </a:bodyPr>
          <a:lstStyle>
            <a:lvl1pPr marL="0" marR="0" algn="ctr" defTabSz="914400" rtl="0" eaLnBrk="1" fontAlgn="auto" latinLnBrk="0" hangingPunct="1">
              <a:lnSpc>
                <a:spcPct val="120000"/>
              </a:lnSpc>
              <a:buClrTx/>
              <a:buSzTx/>
              <a:buFontTx/>
              <a:buNone/>
              <a:defRPr kumimoji="0" lang="zh-CN" altLang="en-US" sz="9600" b="0" i="0" u="none" strike="noStrike" kern="1200" cap="none" spc="300" normalizeH="0" baseline="0" noProof="1" dirty="0">
                <a:gradFill>
                  <a:gsLst>
                    <a:gs pos="0">
                      <a:schemeClr val="accent1"/>
                    </a:gs>
                    <a:gs pos="100000">
                      <a:schemeClr val="accent1">
                        <a:alpha val="71000"/>
                      </a:schemeClr>
                    </a:gs>
                  </a:gsLst>
                  <a:lin ang="8100000" scaled="0"/>
                </a:gradFill>
                <a:latin typeface="+mj-ea"/>
                <a:ea typeface="+mj-ea"/>
                <a:cs typeface="+mj-ea"/>
              </a:defRPr>
            </a:lvl1pPr>
          </a:lstStyle>
          <a:p>
            <a:pPr lvl="0" algn="ctr">
              <a:lnSpc>
                <a:spcPct val="120000"/>
              </a:lnSpc>
            </a:pPr>
            <a:r>
              <a:rPr>
                <a:sym typeface="+mn-ea"/>
              </a:rPr>
              <a:t>标题</a:t>
            </a:r>
            <a:endParaRPr>
              <a:sym typeface="+mn-ea"/>
            </a:endParaRPr>
          </a:p>
        </p:txBody>
      </p:sp>
      <p:cxnSp>
        <p:nvCxnSpPr>
          <p:cNvPr id="18" name="直接连接符 17"/>
          <p:cNvCxnSpPr/>
          <p:nvPr>
            <p:custDataLst>
              <p:tags r:id="rId6"/>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7"/>
            </p:custDataLst>
          </p:nvPr>
        </p:nvCxnSpPr>
        <p:spPr>
          <a:xfrm>
            <a:off x="505167" y="567342"/>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cxnSp>
        <p:nvCxnSpPr>
          <p:cNvPr id="14" name="直接连接符 13"/>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5"/>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标题"/>
          <p:cNvSpPr txBox="1">
            <a:spLocks noGrp="1"/>
          </p:cNvSpPr>
          <p:nvPr>
            <p:ph type="title" idx="5"/>
            <p:custDataLst>
              <p:tags r:id="rId6"/>
            </p:custDataLst>
          </p:nvPr>
        </p:nvSpPr>
        <p:spPr>
          <a:xfrm>
            <a:off x="2587943" y="3900842"/>
            <a:ext cx="7016115" cy="1617307"/>
          </a:xfrm>
          <a:prstGeom prst="rect">
            <a:avLst/>
          </a:prstGeom>
          <a:no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sz="3600" b="0" i="0" u="none" strike="noStrike" kern="1200" cap="none" spc="300" normalizeH="0" baseline="0" noProof="1" dirty="0" err="1">
                <a:solidFill>
                  <a:schemeClr val="tx1">
                    <a:lumMod val="75000"/>
                    <a:lumOff val="25000"/>
                  </a:schemeClr>
                </a:solidFill>
                <a:latin typeface="+mj-ea"/>
                <a:ea typeface="+mj-ea"/>
                <a:cs typeface="+mj-ea"/>
              </a:defRPr>
            </a:lvl1pPr>
          </a:lstStyle>
          <a:p>
            <a:pPr lvl="0" algn="ctr"/>
            <a:r>
              <a:rPr>
                <a:sym typeface="+mn-ea"/>
              </a:rPr>
              <a:t>单击此处编辑母版标题样式</a:t>
            </a:r>
            <a:endParaRPr>
              <a:sym typeface="+mn-ea"/>
            </a:endParaRPr>
          </a:p>
        </p:txBody>
      </p:sp>
      <p:sp>
        <p:nvSpPr>
          <p:cNvPr id="8" name="矩形: 圆角 5"/>
          <p:cNvSpPr/>
          <p:nvPr>
            <p:custDataLst>
              <p:tags r:id="rId7"/>
            </p:custDataLst>
          </p:nvPr>
        </p:nvSpPr>
        <p:spPr>
          <a:xfrm rot="16200000">
            <a:off x="4876165" y="328930"/>
            <a:ext cx="2439670" cy="4037330"/>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9" name="椭圆 8"/>
          <p:cNvSpPr/>
          <p:nvPr>
            <p:custDataLst>
              <p:tags r:id="rId8"/>
            </p:custDataLst>
          </p:nvPr>
        </p:nvSpPr>
        <p:spPr>
          <a:xfrm rot="16200000">
            <a:off x="4639945" y="1193165"/>
            <a:ext cx="155575" cy="162560"/>
          </a:xfrm>
          <a:prstGeom prst="ellipse">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2" name="VCG211375358076"/>
          <p:cNvSpPr/>
          <p:nvPr>
            <p:custDataLst>
              <p:tags r:id="rId9"/>
            </p:custDataLst>
          </p:nvPr>
        </p:nvSpPr>
        <p:spPr>
          <a:xfrm>
            <a:off x="4265295" y="1339850"/>
            <a:ext cx="3661410" cy="2063750"/>
          </a:xfrm>
          <a:prstGeom prst="roundRect">
            <a:avLst>
              <a:gd name="adj" fmla="val 50000"/>
            </a:avLst>
          </a:prstGeom>
          <a:blipFill>
            <a:blip r:embed="rId10"/>
            <a:stretch>
              <a:fillRect t="-329" b="-1910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iSans Normal" panose="00000500000000000000" charset="-122"/>
            </a:endParaRPr>
          </a:p>
        </p:txBody>
      </p:sp>
      <p:sp>
        <p:nvSpPr>
          <p:cNvPr id="7" name="节编号"/>
          <p:cNvSpPr txBox="1">
            <a:spLocks noGrp="1"/>
          </p:cNvSpPr>
          <p:nvPr>
            <p:ph type="body" idx="1" hasCustomPrompt="1"/>
            <p:custDataLst>
              <p:tags r:id="rId11"/>
            </p:custDataLst>
          </p:nvPr>
        </p:nvSpPr>
        <p:spPr>
          <a:xfrm>
            <a:off x="5276215" y="1837055"/>
            <a:ext cx="1610995" cy="1181100"/>
          </a:xfrm>
          <a:prstGeom prst="rect">
            <a:avLst/>
          </a:prstGeom>
          <a:noFill/>
        </p:spPr>
        <p:txBody>
          <a:bodyPr wrap="square" lIns="0" tIns="0" rIns="0" bIns="0" rtlCol="0" anchor="ctr" anchorCtr="0">
            <a:noAutofit/>
          </a:bodyPr>
          <a:lstStyle>
            <a:lvl1pPr marL="0" marR="0" algn="ctr" defTabSz="914400" rtl="0" eaLnBrk="1" fontAlgn="auto" latinLnBrk="0" hangingPunct="1">
              <a:lnSpc>
                <a:spcPct val="100000"/>
              </a:lnSpc>
              <a:buClrTx/>
              <a:buSzTx/>
              <a:buFontTx/>
              <a:buNone/>
              <a:defRPr kumimoji="0" lang="en-US" altLang="zh-CN" sz="9600" b="1" i="0" u="none" strike="noStrike" kern="1200" cap="none" spc="300" normalizeH="0" baseline="0" noProof="1" dirty="0">
                <a:gradFill>
                  <a:gsLst>
                    <a:gs pos="0">
                      <a:schemeClr val="accent1"/>
                    </a:gs>
                    <a:gs pos="100000">
                      <a:schemeClr val="accent1">
                        <a:lumMod val="50000"/>
                      </a:schemeClr>
                    </a:gs>
                  </a:gsLst>
                  <a:lin ang="5400000" scaled="0"/>
                </a:gradFill>
                <a:latin typeface="+mj-ea"/>
                <a:ea typeface="+mj-ea"/>
                <a:cs typeface="MiSans Normal" panose="00000500000000000000" charset="-122"/>
              </a:defRPr>
            </a:lvl1pPr>
          </a:lstStyle>
          <a:p>
            <a:pPr lvl="0" algn="ctr"/>
            <a:r>
              <a:rPr dirty="0" err="1">
                <a:sym typeface="+mn-ea"/>
              </a:rPr>
              <a:t>编号</a:t>
            </a:r>
            <a:endParaRPr dirty="0">
              <a:sym typeface="+mn-ea"/>
            </a:endParaRPr>
          </a:p>
        </p:txBody>
      </p:sp>
      <p:sp>
        <p:nvSpPr>
          <p:cNvPr id="4" name="日期占位符 3"/>
          <p:cNvSpPr>
            <a:spLocks noGrp="1"/>
          </p:cNvSpPr>
          <p:nvPr>
            <p:ph type="dt" sz="half" idx="10"/>
            <p:custDataLst>
              <p:tags r:id="rId12"/>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cxnSp>
        <p:nvCxnSpPr>
          <p:cNvPr id="11" name="直接连接符 10"/>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正文"/>
          <p:cNvSpPr txBox="1">
            <a:spLocks noGrp="1"/>
          </p:cNvSpPr>
          <p:nvPr>
            <p:ph idx="3"/>
            <p:custDataLst>
              <p:tags r:id="rId3"/>
            </p:custDataLst>
          </p:nvPr>
        </p:nvSpPr>
        <p:spPr>
          <a:xfrm>
            <a:off x="640080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9" name="正文"/>
          <p:cNvSpPr txBox="1">
            <a:spLocks noGrp="1"/>
          </p:cNvSpPr>
          <p:nvPr>
            <p:ph idx="2"/>
            <p:custDataLst>
              <p:tags r:id="rId4"/>
            </p:custDataLst>
          </p:nvPr>
        </p:nvSpPr>
        <p:spPr>
          <a:xfrm>
            <a:off x="60833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8" name="标题"/>
          <p:cNvSpPr txBox="1">
            <a:spLocks noGrp="1"/>
          </p:cNvSpPr>
          <p:nvPr>
            <p:ph type="title" idx="1"/>
            <p:custDataLst>
              <p:tags r:id="rId5"/>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5" name="日期占位符 4"/>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cxnSp>
        <p:nvCxnSpPr>
          <p:cNvPr id="15" name="直接连接符 14"/>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正文"/>
          <p:cNvSpPr txBox="1">
            <a:spLocks noGrp="1"/>
          </p:cNvSpPr>
          <p:nvPr>
            <p:ph idx="5"/>
            <p:custDataLst>
              <p:tags r:id="rId3"/>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3" name="标题"/>
          <p:cNvSpPr txBox="1">
            <a:spLocks noGrp="1"/>
          </p:cNvSpPr>
          <p:nvPr>
            <p:ph type="title" idx="4"/>
            <p:custDataLst>
              <p:tags r:id="rId4"/>
            </p:custDataLst>
          </p:nvPr>
        </p:nvSpPr>
        <p:spPr>
          <a:xfrm>
            <a:off x="6235065"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5"/>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1" name="标题"/>
          <p:cNvSpPr txBox="1">
            <a:spLocks noGrp="1"/>
          </p:cNvSpPr>
          <p:nvPr>
            <p:ph type="title" idx="2"/>
            <p:custDataLst>
              <p:tags r:id="rId6"/>
            </p:custDataLst>
          </p:nvPr>
        </p:nvSpPr>
        <p:spPr>
          <a:xfrm>
            <a:off x="608330"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7"/>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7" name="日期占位符 6"/>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8" name="页脚占位符 7"/>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1"/>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副标题"/>
          <p:cNvSpPr txBox="1">
            <a:spLocks noGrp="1"/>
          </p:cNvSpPr>
          <p:nvPr>
            <p:ph type="body" idx="2" hasCustomPrompt="1"/>
            <p:custDataLst>
              <p:tags r:id="rId3"/>
            </p:custDataLst>
          </p:nvPr>
        </p:nvSpPr>
        <p:spPr>
          <a:xfrm>
            <a:off x="608400" y="1030605"/>
            <a:ext cx="10968990" cy="50355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6" name="标题"/>
          <p:cNvSpPr txBox="1">
            <a:spLocks noGrp="1"/>
          </p:cNvSpPr>
          <p:nvPr>
            <p:ph type="title" idx="1"/>
            <p:custDataLst>
              <p:tags r:id="rId4"/>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cxnSp>
        <p:nvCxnSpPr>
          <p:cNvPr id="12" name="直接连接符 11"/>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6"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7" name="矩形: 圆角 16"/>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8" name="椭圆 17"/>
          <p:cNvSpPr/>
          <p:nvPr>
            <p:custDataLst>
              <p:tags r:id="rId11"/>
            </p:custDataLst>
          </p:nvPr>
        </p:nvSpPr>
        <p:spPr>
          <a:xfrm>
            <a:off x="4510405" y="1584960"/>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9" name="椭圆 18"/>
          <p:cNvSpPr/>
          <p:nvPr>
            <p:custDataLst>
              <p:tags r:id="rId12"/>
            </p:custDataLst>
          </p:nvPr>
        </p:nvSpPr>
        <p:spPr>
          <a:xfrm>
            <a:off x="1511935" y="4551045"/>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cxnSp>
        <p:nvCxnSpPr>
          <p:cNvPr id="20" name="直接连接符 19"/>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署名"/>
          <p:cNvSpPr txBox="1">
            <a:spLocks noGrp="1"/>
          </p:cNvSpPr>
          <p:nvPr>
            <p:ph type="body" idx="2"/>
            <p:custDataLst>
              <p:tags r:id="rId14"/>
            </p:custDataLst>
          </p:nvPr>
        </p:nvSpPr>
        <p:spPr>
          <a:xfrm>
            <a:off x="5807075" y="4437380"/>
            <a:ext cx="5518150" cy="135064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dirty="0">
                <a:sym typeface="+mn-ea"/>
              </a:rPr>
              <a:t>单击此处编辑母版文本样式</a:t>
            </a:r>
            <a:endParaRPr dirty="0">
              <a:sym typeface="+mn-ea"/>
            </a:endParaRPr>
          </a:p>
        </p:txBody>
      </p:sp>
      <p:sp>
        <p:nvSpPr>
          <p:cNvPr id="7" name="标题"/>
          <p:cNvSpPr txBox="1">
            <a:spLocks noGrp="1"/>
          </p:cNvSpPr>
          <p:nvPr>
            <p:ph type="title" idx="1" hasCustomPrompt="1"/>
            <p:custDataLst>
              <p:tags r:id="rId15"/>
            </p:custDataLst>
          </p:nvPr>
        </p:nvSpPr>
        <p:spPr>
          <a:xfrm>
            <a:off x="5793009" y="1584960"/>
            <a:ext cx="5532120" cy="2480842"/>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sz="80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dirty="0">
                <a:sym typeface="+mn-ea"/>
              </a:rPr>
              <a:t>编辑标题</a:t>
            </a:r>
            <a:endParaRPr dirty="0">
              <a:sym typeface="+mn-ea"/>
            </a:endParaRPr>
          </a:p>
        </p:txBody>
      </p:sp>
      <p:sp>
        <p:nvSpPr>
          <p:cNvPr id="4" name="日期占位符 3"/>
          <p:cNvSpPr>
            <a:spLocks noGrp="1"/>
          </p:cNvSpPr>
          <p:nvPr>
            <p:ph type="dt" sz="half" idx="10"/>
            <p:custDataLst>
              <p:tags r:id="rId1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7"/>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cxnSp>
        <p:nvCxnSpPr>
          <p:cNvPr id="18" name="直接连接符 17"/>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2"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矩形: 圆角 8"/>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0" name="椭圆 9"/>
          <p:cNvSpPr/>
          <p:nvPr>
            <p:custDataLst>
              <p:tags r:id="rId11"/>
            </p:custDataLst>
          </p:nvPr>
        </p:nvSpPr>
        <p:spPr>
          <a:xfrm>
            <a:off x="4504055" y="1584960"/>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26" name="椭圆 25"/>
          <p:cNvSpPr/>
          <p:nvPr>
            <p:custDataLst>
              <p:tags r:id="rId12"/>
            </p:custDataLst>
          </p:nvPr>
        </p:nvSpPr>
        <p:spPr>
          <a:xfrm>
            <a:off x="1486535" y="4551045"/>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cxnSp>
        <p:nvCxnSpPr>
          <p:cNvPr id="17" name="直接连接符 16"/>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署名"/>
          <p:cNvSpPr txBox="1">
            <a:spLocks noGrp="1"/>
          </p:cNvSpPr>
          <p:nvPr>
            <p:ph type="body" idx="3"/>
            <p:custDataLst>
              <p:tags r:id="rId14"/>
            </p:custDataLst>
          </p:nvPr>
        </p:nvSpPr>
        <p:spPr>
          <a:xfrm>
            <a:off x="5806440" y="4565015"/>
            <a:ext cx="5532120" cy="127952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a:sym typeface="+mn-ea"/>
              </a:rPr>
              <a:t>单击此处编辑母版文本样式</a:t>
            </a:r>
            <a:endParaRPr>
              <a:sym typeface="+mn-ea"/>
            </a:endParaRPr>
          </a:p>
        </p:txBody>
      </p:sp>
      <p:sp>
        <p:nvSpPr>
          <p:cNvPr id="8" name="副标题"/>
          <p:cNvSpPr txBox="1">
            <a:spLocks noGrp="1"/>
          </p:cNvSpPr>
          <p:nvPr>
            <p:ph type="body" idx="2" hasCustomPrompt="1"/>
            <p:custDataLst>
              <p:tags r:id="rId15"/>
            </p:custDataLst>
          </p:nvPr>
        </p:nvSpPr>
        <p:spPr>
          <a:xfrm>
            <a:off x="5806344" y="3570812"/>
            <a:ext cx="5518150" cy="543560"/>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2400" b="1"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7" name="标题"/>
          <p:cNvSpPr txBox="1">
            <a:spLocks noGrp="1"/>
          </p:cNvSpPr>
          <p:nvPr>
            <p:ph type="title" idx="1" hasCustomPrompt="1"/>
            <p:custDataLst>
              <p:tags r:id="rId16"/>
            </p:custDataLst>
          </p:nvPr>
        </p:nvSpPr>
        <p:spPr>
          <a:xfrm>
            <a:off x="5806344" y="1303227"/>
            <a:ext cx="5532120" cy="2204085"/>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lang="zh-CN" sz="54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a:sym typeface="+mn-ea"/>
              </a:rPr>
              <a:t>单击编辑标题</a:t>
            </a:r>
            <a:endParaRPr>
              <a:sym typeface="+mn-ea"/>
            </a:endParaRPr>
          </a:p>
        </p:txBody>
      </p:sp>
      <p:sp>
        <p:nvSpPr>
          <p:cNvPr id="4" name="日期占位符 3"/>
          <p:cNvSpPr>
            <a:spLocks noGrp="1"/>
          </p:cNvSpPr>
          <p:nvPr>
            <p:ph type="dt" sz="half" idx="10"/>
            <p:custDataLst>
              <p:tags r:id="rId17"/>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8"/>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9"/>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9" name="正文"/>
          <p:cNvSpPr txBox="1">
            <a:spLocks noGrp="1"/>
          </p:cNvSpPr>
          <p:nvPr>
            <p:ph idx="3"/>
            <p:custDataLst>
              <p:tags r:id="rId2"/>
            </p:custDataLst>
          </p:nvPr>
        </p:nvSpPr>
        <p:spPr>
          <a:xfrm>
            <a:off x="608330" y="1289050"/>
            <a:ext cx="10968990" cy="4960620"/>
          </a:xfrm>
          <a:prstGeom prst="rect">
            <a:avLst/>
          </a:prstGeom>
          <a:ln>
            <a:noFill/>
            <a:prstDash val="sysDash"/>
          </a:ln>
        </p:spPr>
        <p:txBody>
          <a:bodyPr vert="horz" lIns="90000" tIns="46800" rIns="90000" bIns="46800" rtlCol="0">
            <a:normAutofit/>
          </a:bodyPr>
          <a:lstStyle>
            <a:lvl1pPr>
              <a:defRPr dirty="0">
                <a:latin typeface="+mn-ea"/>
                <a:ea typeface="+mn-ea"/>
                <a:sym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sym typeface="+mn-ea"/>
              </a:rPr>
              <a:t>单击此处编辑母版文本样式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a:sym typeface="+mn-ea"/>
              </a:rPr>
              <a:t>第五级</a:t>
            </a:r>
            <a:endParaRPr lang="zh-CN" altLang="en-US" dirty="0">
              <a:sym typeface="+mn-ea"/>
            </a:endParaRPr>
          </a:p>
        </p:txBody>
      </p:sp>
      <p:sp>
        <p:nvSpPr>
          <p:cNvPr id="8" name="标题"/>
          <p:cNvSpPr txBox="1">
            <a:spLocks noGrp="1"/>
          </p:cNvSpPr>
          <p:nvPr>
            <p:ph type="title" idx="2"/>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cxnSp>
        <p:nvCxnSpPr>
          <p:cNvPr id="7" name="直接连接符 6"/>
          <p:cNvCxnSpPr/>
          <p:nvPr>
            <p:custDataLst>
              <p:tags r:id="rId4"/>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9" name="直接连接符 8"/>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flipV="1">
            <a:off x="2926080" y="604911"/>
            <a:ext cx="0" cy="56270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3" hasCustomPrompt="1"/>
            <p:custDataLst>
              <p:tags r:id="rId5"/>
            </p:custDataLst>
          </p:nvPr>
        </p:nvSpPr>
        <p:spPr>
          <a:xfrm>
            <a:off x="551815" y="1823085"/>
            <a:ext cx="2317115" cy="2828925"/>
          </a:xfrm>
          <a:prstGeom prst="rect">
            <a:avLst/>
          </a:prstGeom>
          <a:noFill/>
        </p:spPr>
        <p:txBody>
          <a:bodyPr vert="eaVert" wrap="square" lIns="0" tIns="0" rIns="0" bIns="0" rtlCol="0" anchor="ctr" anchorCtr="0">
            <a:normAutofit/>
          </a:bodyPr>
          <a:lstStyle>
            <a:lvl1pPr marL="0" marR="0" algn="ctr" defTabSz="914400" rtl="0" eaLnBrk="1" fontAlgn="auto" latinLnBrk="0" hangingPunct="1">
              <a:lnSpc>
                <a:spcPct val="120000"/>
              </a:lnSpc>
              <a:buClrTx/>
              <a:buSzTx/>
              <a:buFontTx/>
              <a:buNone/>
              <a:defRPr kumimoji="0" lang="zh-CN" altLang="en-US" sz="9600" b="0" i="0" u="none" strike="noStrike" kern="1200" cap="none" spc="300" normalizeH="0" baseline="0" noProof="1" dirty="0">
                <a:gradFill>
                  <a:gsLst>
                    <a:gs pos="0">
                      <a:schemeClr val="accent1"/>
                    </a:gs>
                    <a:gs pos="100000">
                      <a:schemeClr val="accent1">
                        <a:alpha val="71000"/>
                      </a:schemeClr>
                    </a:gs>
                  </a:gsLst>
                  <a:lin ang="8100000" scaled="0"/>
                </a:gradFill>
                <a:latin typeface="+mj-ea"/>
                <a:ea typeface="+mj-ea"/>
                <a:cs typeface="+mj-ea"/>
              </a:defRPr>
            </a:lvl1pPr>
          </a:lstStyle>
          <a:p>
            <a:pPr lvl="0" algn="ctr">
              <a:lnSpc>
                <a:spcPct val="120000"/>
              </a:lnSpc>
            </a:pPr>
            <a:r>
              <a:rPr>
                <a:sym typeface="+mn-ea"/>
              </a:rPr>
              <a:t>标题</a:t>
            </a:r>
            <a:endParaRPr>
              <a:sym typeface="+mn-ea"/>
            </a:endParaRPr>
          </a:p>
        </p:txBody>
      </p:sp>
      <p:cxnSp>
        <p:nvCxnSpPr>
          <p:cNvPr id="18" name="直接连接符 17"/>
          <p:cNvCxnSpPr/>
          <p:nvPr>
            <p:custDataLst>
              <p:tags r:id="rId6"/>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7"/>
            </p:custDataLst>
          </p:nvPr>
        </p:nvCxnSpPr>
        <p:spPr>
          <a:xfrm>
            <a:off x="505167" y="567342"/>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cxnSp>
        <p:nvCxnSpPr>
          <p:cNvPr id="14" name="直接连接符 13"/>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5"/>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标题"/>
          <p:cNvSpPr txBox="1">
            <a:spLocks noGrp="1"/>
          </p:cNvSpPr>
          <p:nvPr>
            <p:ph type="title" idx="5"/>
            <p:custDataLst>
              <p:tags r:id="rId6"/>
            </p:custDataLst>
          </p:nvPr>
        </p:nvSpPr>
        <p:spPr>
          <a:xfrm>
            <a:off x="2587943" y="3900842"/>
            <a:ext cx="7016115" cy="1617307"/>
          </a:xfrm>
          <a:prstGeom prst="rect">
            <a:avLst/>
          </a:prstGeom>
          <a:no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sz="3600" b="0" i="0" u="none" strike="noStrike" kern="1200" cap="none" spc="300" normalizeH="0" baseline="0" noProof="1" dirty="0" err="1">
                <a:solidFill>
                  <a:schemeClr val="tx1">
                    <a:lumMod val="75000"/>
                    <a:lumOff val="25000"/>
                  </a:schemeClr>
                </a:solidFill>
                <a:latin typeface="+mj-ea"/>
                <a:ea typeface="+mj-ea"/>
                <a:cs typeface="+mj-ea"/>
              </a:defRPr>
            </a:lvl1pPr>
          </a:lstStyle>
          <a:p>
            <a:pPr lvl="0" algn="ctr"/>
            <a:r>
              <a:rPr>
                <a:sym typeface="+mn-ea"/>
              </a:rPr>
              <a:t>单击此处编辑母版标题样式</a:t>
            </a:r>
            <a:endParaRPr>
              <a:sym typeface="+mn-ea"/>
            </a:endParaRPr>
          </a:p>
        </p:txBody>
      </p:sp>
      <p:sp>
        <p:nvSpPr>
          <p:cNvPr id="8" name="矩形: 圆角 5"/>
          <p:cNvSpPr/>
          <p:nvPr>
            <p:custDataLst>
              <p:tags r:id="rId7"/>
            </p:custDataLst>
          </p:nvPr>
        </p:nvSpPr>
        <p:spPr>
          <a:xfrm rot="16200000">
            <a:off x="4876165" y="328930"/>
            <a:ext cx="2439670" cy="4037330"/>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9" name="椭圆 8"/>
          <p:cNvSpPr/>
          <p:nvPr>
            <p:custDataLst>
              <p:tags r:id="rId8"/>
            </p:custDataLst>
          </p:nvPr>
        </p:nvSpPr>
        <p:spPr>
          <a:xfrm rot="16200000">
            <a:off x="4639945" y="1193165"/>
            <a:ext cx="155575" cy="162560"/>
          </a:xfrm>
          <a:prstGeom prst="ellipse">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2" name="VCG211375358076"/>
          <p:cNvSpPr/>
          <p:nvPr>
            <p:custDataLst>
              <p:tags r:id="rId9"/>
            </p:custDataLst>
          </p:nvPr>
        </p:nvSpPr>
        <p:spPr>
          <a:xfrm>
            <a:off x="4265295" y="1339850"/>
            <a:ext cx="3661410" cy="2063750"/>
          </a:xfrm>
          <a:prstGeom prst="roundRect">
            <a:avLst>
              <a:gd name="adj" fmla="val 50000"/>
            </a:avLst>
          </a:prstGeom>
          <a:blipFill>
            <a:blip r:embed="rId10"/>
            <a:stretch>
              <a:fillRect t="-329" b="-1910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iSans Normal" panose="00000500000000000000" charset="-122"/>
            </a:endParaRPr>
          </a:p>
        </p:txBody>
      </p:sp>
      <p:sp>
        <p:nvSpPr>
          <p:cNvPr id="7" name="节编号"/>
          <p:cNvSpPr txBox="1">
            <a:spLocks noGrp="1"/>
          </p:cNvSpPr>
          <p:nvPr>
            <p:ph type="body" idx="1" hasCustomPrompt="1"/>
            <p:custDataLst>
              <p:tags r:id="rId11"/>
            </p:custDataLst>
          </p:nvPr>
        </p:nvSpPr>
        <p:spPr>
          <a:xfrm>
            <a:off x="5276215" y="1837055"/>
            <a:ext cx="1610995" cy="1181100"/>
          </a:xfrm>
          <a:prstGeom prst="rect">
            <a:avLst/>
          </a:prstGeom>
          <a:noFill/>
        </p:spPr>
        <p:txBody>
          <a:bodyPr wrap="square" lIns="0" tIns="0" rIns="0" bIns="0" rtlCol="0" anchor="ctr" anchorCtr="0">
            <a:noAutofit/>
          </a:bodyPr>
          <a:lstStyle>
            <a:lvl1pPr marL="0" marR="0" algn="ctr" defTabSz="914400" rtl="0" eaLnBrk="1" fontAlgn="auto" latinLnBrk="0" hangingPunct="1">
              <a:lnSpc>
                <a:spcPct val="100000"/>
              </a:lnSpc>
              <a:buClrTx/>
              <a:buSzTx/>
              <a:buFontTx/>
              <a:buNone/>
              <a:defRPr kumimoji="0" lang="en-US" altLang="zh-CN" sz="9600" b="1" i="0" u="none" strike="noStrike" kern="1200" cap="none" spc="300" normalizeH="0" baseline="0" noProof="1" dirty="0">
                <a:gradFill>
                  <a:gsLst>
                    <a:gs pos="0">
                      <a:schemeClr val="accent1"/>
                    </a:gs>
                    <a:gs pos="100000">
                      <a:schemeClr val="accent1">
                        <a:lumMod val="50000"/>
                      </a:schemeClr>
                    </a:gs>
                  </a:gsLst>
                  <a:lin ang="5400000" scaled="0"/>
                </a:gradFill>
                <a:latin typeface="+mj-ea"/>
                <a:ea typeface="+mj-ea"/>
                <a:cs typeface="MiSans Normal" panose="00000500000000000000" charset="-122"/>
              </a:defRPr>
            </a:lvl1pPr>
          </a:lstStyle>
          <a:p>
            <a:pPr lvl="0" algn="ctr"/>
            <a:r>
              <a:rPr dirty="0" err="1">
                <a:sym typeface="+mn-ea"/>
              </a:rPr>
              <a:t>编号</a:t>
            </a:r>
            <a:endParaRPr dirty="0">
              <a:sym typeface="+mn-ea"/>
            </a:endParaRPr>
          </a:p>
        </p:txBody>
      </p:sp>
      <p:sp>
        <p:nvSpPr>
          <p:cNvPr id="4" name="日期占位符 3"/>
          <p:cNvSpPr>
            <a:spLocks noGrp="1"/>
          </p:cNvSpPr>
          <p:nvPr>
            <p:ph type="dt" sz="half" idx="10"/>
            <p:custDataLst>
              <p:tags r:id="rId12"/>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cxnSp>
        <p:nvCxnSpPr>
          <p:cNvPr id="11" name="直接连接符 10"/>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正文"/>
          <p:cNvSpPr txBox="1">
            <a:spLocks noGrp="1"/>
          </p:cNvSpPr>
          <p:nvPr>
            <p:ph idx="3"/>
            <p:custDataLst>
              <p:tags r:id="rId3"/>
            </p:custDataLst>
          </p:nvPr>
        </p:nvSpPr>
        <p:spPr>
          <a:xfrm>
            <a:off x="640080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9" name="正文"/>
          <p:cNvSpPr txBox="1">
            <a:spLocks noGrp="1"/>
          </p:cNvSpPr>
          <p:nvPr>
            <p:ph idx="2"/>
            <p:custDataLst>
              <p:tags r:id="rId4"/>
            </p:custDataLst>
          </p:nvPr>
        </p:nvSpPr>
        <p:spPr>
          <a:xfrm>
            <a:off x="60833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8" name="标题"/>
          <p:cNvSpPr txBox="1">
            <a:spLocks noGrp="1"/>
          </p:cNvSpPr>
          <p:nvPr>
            <p:ph type="title" idx="1"/>
            <p:custDataLst>
              <p:tags r:id="rId5"/>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5" name="日期占位符 4"/>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cxnSp>
        <p:nvCxnSpPr>
          <p:cNvPr id="15" name="直接连接符 14"/>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正文"/>
          <p:cNvSpPr txBox="1">
            <a:spLocks noGrp="1"/>
          </p:cNvSpPr>
          <p:nvPr>
            <p:ph idx="5"/>
            <p:custDataLst>
              <p:tags r:id="rId3"/>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3" name="标题"/>
          <p:cNvSpPr txBox="1">
            <a:spLocks noGrp="1"/>
          </p:cNvSpPr>
          <p:nvPr>
            <p:ph type="title" idx="4"/>
            <p:custDataLst>
              <p:tags r:id="rId4"/>
            </p:custDataLst>
          </p:nvPr>
        </p:nvSpPr>
        <p:spPr>
          <a:xfrm>
            <a:off x="6235065"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5"/>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1" name="标题"/>
          <p:cNvSpPr txBox="1">
            <a:spLocks noGrp="1"/>
          </p:cNvSpPr>
          <p:nvPr>
            <p:ph type="title" idx="2"/>
            <p:custDataLst>
              <p:tags r:id="rId6"/>
            </p:custDataLst>
          </p:nvPr>
        </p:nvSpPr>
        <p:spPr>
          <a:xfrm>
            <a:off x="608330"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7"/>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7" name="日期占位符 6"/>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8" name="页脚占位符 7"/>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1"/>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副标题"/>
          <p:cNvSpPr txBox="1">
            <a:spLocks noGrp="1"/>
          </p:cNvSpPr>
          <p:nvPr>
            <p:ph type="body" idx="2" hasCustomPrompt="1"/>
            <p:custDataLst>
              <p:tags r:id="rId3"/>
            </p:custDataLst>
          </p:nvPr>
        </p:nvSpPr>
        <p:spPr>
          <a:xfrm>
            <a:off x="608400" y="1030605"/>
            <a:ext cx="10968990" cy="50355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6" name="标题"/>
          <p:cNvSpPr txBox="1">
            <a:spLocks noGrp="1"/>
          </p:cNvSpPr>
          <p:nvPr>
            <p:ph type="title" idx="1"/>
            <p:custDataLst>
              <p:tags r:id="rId4"/>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cxnSp>
        <p:nvCxnSpPr>
          <p:cNvPr id="12" name="直接连接符 11"/>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6"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17" name="矩形: 圆角 16"/>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18" name="椭圆 17"/>
          <p:cNvSpPr/>
          <p:nvPr>
            <p:custDataLst>
              <p:tags r:id="rId11"/>
            </p:custDataLst>
          </p:nvPr>
        </p:nvSpPr>
        <p:spPr>
          <a:xfrm>
            <a:off x="4510405" y="1584960"/>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sp>
        <p:nvSpPr>
          <p:cNvPr id="19" name="椭圆 18"/>
          <p:cNvSpPr/>
          <p:nvPr>
            <p:custDataLst>
              <p:tags r:id="rId12"/>
            </p:custDataLst>
          </p:nvPr>
        </p:nvSpPr>
        <p:spPr>
          <a:xfrm>
            <a:off x="1511935" y="4551045"/>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iSans Normal" panose="00000500000000000000" charset="-122"/>
            </a:endParaRPr>
          </a:p>
        </p:txBody>
      </p:sp>
      <p:cxnSp>
        <p:nvCxnSpPr>
          <p:cNvPr id="20" name="直接连接符 19"/>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署名"/>
          <p:cNvSpPr txBox="1">
            <a:spLocks noGrp="1"/>
          </p:cNvSpPr>
          <p:nvPr>
            <p:ph type="body" idx="2"/>
            <p:custDataLst>
              <p:tags r:id="rId14"/>
            </p:custDataLst>
          </p:nvPr>
        </p:nvSpPr>
        <p:spPr>
          <a:xfrm>
            <a:off x="5807075" y="4437380"/>
            <a:ext cx="5518150" cy="135064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dirty="0">
                <a:sym typeface="+mn-ea"/>
              </a:rPr>
              <a:t>单击此处编辑母版文本样式</a:t>
            </a:r>
            <a:endParaRPr dirty="0">
              <a:sym typeface="+mn-ea"/>
            </a:endParaRPr>
          </a:p>
        </p:txBody>
      </p:sp>
      <p:sp>
        <p:nvSpPr>
          <p:cNvPr id="7" name="标题"/>
          <p:cNvSpPr txBox="1">
            <a:spLocks noGrp="1"/>
          </p:cNvSpPr>
          <p:nvPr>
            <p:ph type="title" idx="1" hasCustomPrompt="1"/>
            <p:custDataLst>
              <p:tags r:id="rId15"/>
            </p:custDataLst>
          </p:nvPr>
        </p:nvSpPr>
        <p:spPr>
          <a:xfrm>
            <a:off x="5793009" y="1584960"/>
            <a:ext cx="5532120" cy="2480842"/>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sz="80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dirty="0">
                <a:sym typeface="+mn-ea"/>
              </a:rPr>
              <a:t>编辑标题</a:t>
            </a:r>
            <a:endParaRPr dirty="0">
              <a:sym typeface="+mn-ea"/>
            </a:endParaRPr>
          </a:p>
        </p:txBody>
      </p:sp>
      <p:sp>
        <p:nvSpPr>
          <p:cNvPr id="4" name="日期占位符 3"/>
          <p:cNvSpPr>
            <a:spLocks noGrp="1"/>
          </p:cNvSpPr>
          <p:nvPr>
            <p:ph type="dt" sz="half" idx="10"/>
            <p:custDataLst>
              <p:tags r:id="rId1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7"/>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cxnSp>
        <p:nvCxnSpPr>
          <p:cNvPr id="18" name="直接连接符 17"/>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2"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矩形: 圆角 8"/>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0" name="椭圆 9"/>
          <p:cNvSpPr/>
          <p:nvPr>
            <p:custDataLst>
              <p:tags r:id="rId11"/>
            </p:custDataLst>
          </p:nvPr>
        </p:nvSpPr>
        <p:spPr>
          <a:xfrm>
            <a:off x="4504055" y="1584960"/>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26" name="椭圆 25"/>
          <p:cNvSpPr/>
          <p:nvPr>
            <p:custDataLst>
              <p:tags r:id="rId12"/>
            </p:custDataLst>
          </p:nvPr>
        </p:nvSpPr>
        <p:spPr>
          <a:xfrm>
            <a:off x="1486535" y="4551045"/>
            <a:ext cx="154940" cy="154940"/>
          </a:xfrm>
          <a:prstGeom prst="ellipse">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cxnSp>
        <p:nvCxnSpPr>
          <p:cNvPr id="17" name="直接连接符 16"/>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署名"/>
          <p:cNvSpPr txBox="1">
            <a:spLocks noGrp="1"/>
          </p:cNvSpPr>
          <p:nvPr>
            <p:ph type="body" idx="3"/>
            <p:custDataLst>
              <p:tags r:id="rId14"/>
            </p:custDataLst>
          </p:nvPr>
        </p:nvSpPr>
        <p:spPr>
          <a:xfrm>
            <a:off x="5806440" y="4565015"/>
            <a:ext cx="5532120" cy="127952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a:sym typeface="+mn-ea"/>
              </a:rPr>
              <a:t>单击此处编辑母版文本样式</a:t>
            </a:r>
            <a:endParaRPr>
              <a:sym typeface="+mn-ea"/>
            </a:endParaRPr>
          </a:p>
        </p:txBody>
      </p:sp>
      <p:sp>
        <p:nvSpPr>
          <p:cNvPr id="8" name="副标题"/>
          <p:cNvSpPr txBox="1">
            <a:spLocks noGrp="1"/>
          </p:cNvSpPr>
          <p:nvPr>
            <p:ph type="body" idx="2" hasCustomPrompt="1"/>
            <p:custDataLst>
              <p:tags r:id="rId15"/>
            </p:custDataLst>
          </p:nvPr>
        </p:nvSpPr>
        <p:spPr>
          <a:xfrm>
            <a:off x="5806344" y="3570812"/>
            <a:ext cx="5518150" cy="543560"/>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2400" b="1"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7" name="标题"/>
          <p:cNvSpPr txBox="1">
            <a:spLocks noGrp="1"/>
          </p:cNvSpPr>
          <p:nvPr>
            <p:ph type="title" idx="1" hasCustomPrompt="1"/>
            <p:custDataLst>
              <p:tags r:id="rId16"/>
            </p:custDataLst>
          </p:nvPr>
        </p:nvSpPr>
        <p:spPr>
          <a:xfrm>
            <a:off x="5806344" y="1303227"/>
            <a:ext cx="5532120" cy="2204085"/>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lang="zh-CN" sz="54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a:sym typeface="+mn-ea"/>
              </a:rPr>
              <a:t>单击编辑标题</a:t>
            </a:r>
            <a:endParaRPr>
              <a:sym typeface="+mn-ea"/>
            </a:endParaRPr>
          </a:p>
        </p:txBody>
      </p:sp>
      <p:sp>
        <p:nvSpPr>
          <p:cNvPr id="4" name="日期占位符 3"/>
          <p:cNvSpPr>
            <a:spLocks noGrp="1"/>
          </p:cNvSpPr>
          <p:nvPr>
            <p:ph type="dt" sz="half" idx="10"/>
            <p:custDataLst>
              <p:tags r:id="rId17"/>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8"/>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9"/>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9" name="正文"/>
          <p:cNvSpPr txBox="1">
            <a:spLocks noGrp="1"/>
          </p:cNvSpPr>
          <p:nvPr>
            <p:ph idx="3"/>
            <p:custDataLst>
              <p:tags r:id="rId2"/>
            </p:custDataLst>
          </p:nvPr>
        </p:nvSpPr>
        <p:spPr>
          <a:xfrm>
            <a:off x="608330" y="1289050"/>
            <a:ext cx="10968990" cy="4960620"/>
          </a:xfrm>
          <a:prstGeom prst="rect">
            <a:avLst/>
          </a:prstGeom>
          <a:ln>
            <a:noFill/>
            <a:prstDash val="sysDash"/>
          </a:ln>
        </p:spPr>
        <p:txBody>
          <a:bodyPr vert="horz" lIns="90000" tIns="46800" rIns="90000" bIns="46800" rtlCol="0">
            <a:normAutofit/>
          </a:bodyPr>
          <a:lstStyle>
            <a:lvl1pPr>
              <a:defRPr dirty="0">
                <a:latin typeface="+mn-ea"/>
                <a:ea typeface="+mn-ea"/>
                <a:sym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sym typeface="+mn-ea"/>
              </a:rPr>
              <a:t>单击此处编辑母版文本样式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a:sym typeface="+mn-ea"/>
              </a:rPr>
              <a:t>第五级</a:t>
            </a:r>
            <a:endParaRPr lang="zh-CN" altLang="en-US" dirty="0">
              <a:sym typeface="+mn-ea"/>
            </a:endParaRPr>
          </a:p>
        </p:txBody>
      </p:sp>
      <p:sp>
        <p:nvSpPr>
          <p:cNvPr id="8" name="标题"/>
          <p:cNvSpPr txBox="1">
            <a:spLocks noGrp="1"/>
          </p:cNvSpPr>
          <p:nvPr>
            <p:ph type="title" idx="2"/>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cxnSp>
        <p:nvCxnSpPr>
          <p:cNvPr id="7" name="直接连接符 6"/>
          <p:cNvCxnSpPr/>
          <p:nvPr>
            <p:custDataLst>
              <p:tags r:id="rId4"/>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9" name="直接连接符 8"/>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flipV="1">
            <a:off x="2926080" y="604911"/>
            <a:ext cx="0" cy="56270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3" hasCustomPrompt="1"/>
            <p:custDataLst>
              <p:tags r:id="rId5"/>
            </p:custDataLst>
          </p:nvPr>
        </p:nvSpPr>
        <p:spPr>
          <a:xfrm>
            <a:off x="551815" y="1823085"/>
            <a:ext cx="2317115" cy="2828925"/>
          </a:xfrm>
          <a:prstGeom prst="rect">
            <a:avLst/>
          </a:prstGeom>
          <a:noFill/>
        </p:spPr>
        <p:txBody>
          <a:bodyPr vert="eaVert" wrap="square" lIns="0" tIns="0" rIns="0" bIns="0" rtlCol="0" anchor="ctr" anchorCtr="0">
            <a:normAutofit/>
          </a:bodyPr>
          <a:lstStyle>
            <a:lvl1pPr marL="0" marR="0" algn="ctr" defTabSz="914400" rtl="0" eaLnBrk="1" fontAlgn="auto" latinLnBrk="0" hangingPunct="1">
              <a:lnSpc>
                <a:spcPct val="120000"/>
              </a:lnSpc>
              <a:buClrTx/>
              <a:buSzTx/>
              <a:buFontTx/>
              <a:buNone/>
              <a:defRPr kumimoji="0" lang="zh-CN" altLang="en-US" sz="9600" b="0" i="0" u="none" strike="noStrike" kern="1200" cap="none" spc="300" normalizeH="0" baseline="0" noProof="1" dirty="0">
                <a:gradFill>
                  <a:gsLst>
                    <a:gs pos="0">
                      <a:schemeClr val="accent1"/>
                    </a:gs>
                    <a:gs pos="100000">
                      <a:schemeClr val="accent1">
                        <a:alpha val="71000"/>
                      </a:schemeClr>
                    </a:gs>
                  </a:gsLst>
                  <a:lin ang="8100000" scaled="0"/>
                </a:gradFill>
                <a:latin typeface="+mj-ea"/>
                <a:ea typeface="+mj-ea"/>
                <a:cs typeface="+mj-ea"/>
              </a:defRPr>
            </a:lvl1pPr>
          </a:lstStyle>
          <a:p>
            <a:pPr lvl="0" algn="ctr">
              <a:lnSpc>
                <a:spcPct val="120000"/>
              </a:lnSpc>
            </a:pPr>
            <a:r>
              <a:rPr>
                <a:sym typeface="+mn-ea"/>
              </a:rPr>
              <a:t>标题</a:t>
            </a:r>
            <a:endParaRPr>
              <a:sym typeface="+mn-ea"/>
            </a:endParaRPr>
          </a:p>
        </p:txBody>
      </p:sp>
      <p:cxnSp>
        <p:nvCxnSpPr>
          <p:cNvPr id="18" name="直接连接符 17"/>
          <p:cNvCxnSpPr/>
          <p:nvPr>
            <p:custDataLst>
              <p:tags r:id="rId6"/>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7"/>
            </p:custDataLst>
          </p:nvPr>
        </p:nvCxnSpPr>
        <p:spPr>
          <a:xfrm>
            <a:off x="505167" y="567342"/>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cxnSp>
        <p:nvCxnSpPr>
          <p:cNvPr id="14" name="直接连接符 13"/>
          <p:cNvCxnSpPr/>
          <p:nvPr>
            <p:custDataLst>
              <p:tags r:id="rId2"/>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
            </p:custDataLst>
          </p:nvPr>
        </p:nvCxnSpPr>
        <p:spPr>
          <a:xfrm>
            <a:off x="492369" y="62319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5"/>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标题"/>
          <p:cNvSpPr txBox="1">
            <a:spLocks noGrp="1"/>
          </p:cNvSpPr>
          <p:nvPr>
            <p:ph type="title" idx="5"/>
            <p:custDataLst>
              <p:tags r:id="rId6"/>
            </p:custDataLst>
          </p:nvPr>
        </p:nvSpPr>
        <p:spPr>
          <a:xfrm>
            <a:off x="2587943" y="3900842"/>
            <a:ext cx="7016115" cy="1617307"/>
          </a:xfrm>
          <a:prstGeom prst="rect">
            <a:avLst/>
          </a:prstGeom>
          <a:no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sz="3600" b="0" i="0" u="none" strike="noStrike" kern="1200" cap="none" spc="300" normalizeH="0" baseline="0" noProof="1" dirty="0" err="1">
                <a:solidFill>
                  <a:schemeClr val="tx1">
                    <a:lumMod val="75000"/>
                    <a:lumOff val="25000"/>
                  </a:schemeClr>
                </a:solidFill>
                <a:latin typeface="+mj-ea"/>
                <a:ea typeface="+mj-ea"/>
                <a:cs typeface="+mj-ea"/>
              </a:defRPr>
            </a:lvl1pPr>
          </a:lstStyle>
          <a:p>
            <a:pPr lvl="0" algn="ctr"/>
            <a:r>
              <a:rPr>
                <a:sym typeface="+mn-ea"/>
              </a:rPr>
              <a:t>单击此处编辑母版标题样式</a:t>
            </a:r>
            <a:endParaRPr>
              <a:sym typeface="+mn-ea"/>
            </a:endParaRPr>
          </a:p>
        </p:txBody>
      </p:sp>
      <p:sp>
        <p:nvSpPr>
          <p:cNvPr id="8" name="矩形: 圆角 5"/>
          <p:cNvSpPr/>
          <p:nvPr>
            <p:custDataLst>
              <p:tags r:id="rId7"/>
            </p:custDataLst>
          </p:nvPr>
        </p:nvSpPr>
        <p:spPr>
          <a:xfrm rot="16200000">
            <a:off x="4876165" y="328930"/>
            <a:ext cx="2439670" cy="4037330"/>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9" name="椭圆 8"/>
          <p:cNvSpPr/>
          <p:nvPr>
            <p:custDataLst>
              <p:tags r:id="rId8"/>
            </p:custDataLst>
          </p:nvPr>
        </p:nvSpPr>
        <p:spPr>
          <a:xfrm rot="16200000">
            <a:off x="4639945" y="1193165"/>
            <a:ext cx="155575" cy="162560"/>
          </a:xfrm>
          <a:prstGeom prst="ellipse">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2" name="VCG211375358076"/>
          <p:cNvSpPr/>
          <p:nvPr>
            <p:custDataLst>
              <p:tags r:id="rId9"/>
            </p:custDataLst>
          </p:nvPr>
        </p:nvSpPr>
        <p:spPr>
          <a:xfrm>
            <a:off x="4265295" y="1339850"/>
            <a:ext cx="3661410" cy="2063750"/>
          </a:xfrm>
          <a:prstGeom prst="roundRect">
            <a:avLst>
              <a:gd name="adj" fmla="val 50000"/>
            </a:avLst>
          </a:prstGeom>
          <a:blipFill>
            <a:blip r:embed="rId10"/>
            <a:stretch>
              <a:fillRect t="-329" b="-1910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iSans Normal" panose="00000500000000000000" charset="-122"/>
            </a:endParaRPr>
          </a:p>
        </p:txBody>
      </p:sp>
      <p:sp>
        <p:nvSpPr>
          <p:cNvPr id="7" name="节编号"/>
          <p:cNvSpPr txBox="1">
            <a:spLocks noGrp="1"/>
          </p:cNvSpPr>
          <p:nvPr>
            <p:ph type="body" idx="1" hasCustomPrompt="1"/>
            <p:custDataLst>
              <p:tags r:id="rId11"/>
            </p:custDataLst>
          </p:nvPr>
        </p:nvSpPr>
        <p:spPr>
          <a:xfrm>
            <a:off x="5276215" y="1837055"/>
            <a:ext cx="1610995" cy="1181100"/>
          </a:xfrm>
          <a:prstGeom prst="rect">
            <a:avLst/>
          </a:prstGeom>
          <a:noFill/>
        </p:spPr>
        <p:txBody>
          <a:bodyPr wrap="square" lIns="0" tIns="0" rIns="0" bIns="0" rtlCol="0" anchor="ctr" anchorCtr="0">
            <a:noAutofit/>
          </a:bodyPr>
          <a:lstStyle>
            <a:lvl1pPr marL="0" marR="0" algn="ctr" defTabSz="914400" rtl="0" eaLnBrk="1" fontAlgn="auto" latinLnBrk="0" hangingPunct="1">
              <a:lnSpc>
                <a:spcPct val="100000"/>
              </a:lnSpc>
              <a:buClrTx/>
              <a:buSzTx/>
              <a:buFontTx/>
              <a:buNone/>
              <a:defRPr kumimoji="0" lang="en-US" altLang="zh-CN" sz="9600" b="1" i="0" u="none" strike="noStrike" kern="1200" cap="none" spc="300" normalizeH="0" baseline="0" noProof="1" dirty="0">
                <a:gradFill>
                  <a:gsLst>
                    <a:gs pos="0">
                      <a:schemeClr val="accent1"/>
                    </a:gs>
                    <a:gs pos="100000">
                      <a:schemeClr val="accent1">
                        <a:lumMod val="50000"/>
                      </a:schemeClr>
                    </a:gs>
                  </a:gsLst>
                  <a:lin ang="5400000" scaled="0"/>
                </a:gradFill>
                <a:latin typeface="+mj-ea"/>
                <a:ea typeface="+mj-ea"/>
                <a:cs typeface="MiSans Normal" panose="00000500000000000000" charset="-122"/>
              </a:defRPr>
            </a:lvl1pPr>
          </a:lstStyle>
          <a:p>
            <a:pPr lvl="0" algn="ctr"/>
            <a:r>
              <a:rPr dirty="0" err="1">
                <a:sym typeface="+mn-ea"/>
              </a:rPr>
              <a:t>编号</a:t>
            </a:r>
            <a:endParaRPr dirty="0">
              <a:sym typeface="+mn-ea"/>
            </a:endParaRPr>
          </a:p>
        </p:txBody>
      </p:sp>
      <p:sp>
        <p:nvSpPr>
          <p:cNvPr id="4" name="日期占位符 3"/>
          <p:cNvSpPr>
            <a:spLocks noGrp="1"/>
          </p:cNvSpPr>
          <p:nvPr>
            <p:ph type="dt" sz="half" idx="10"/>
            <p:custDataLst>
              <p:tags r:id="rId12"/>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cxnSp>
        <p:nvCxnSpPr>
          <p:cNvPr id="11" name="直接连接符 10"/>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正文"/>
          <p:cNvSpPr txBox="1">
            <a:spLocks noGrp="1"/>
          </p:cNvSpPr>
          <p:nvPr>
            <p:ph idx="3"/>
            <p:custDataLst>
              <p:tags r:id="rId3"/>
            </p:custDataLst>
          </p:nvPr>
        </p:nvSpPr>
        <p:spPr>
          <a:xfrm>
            <a:off x="640080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9" name="正文"/>
          <p:cNvSpPr txBox="1">
            <a:spLocks noGrp="1"/>
          </p:cNvSpPr>
          <p:nvPr>
            <p:ph idx="2"/>
            <p:custDataLst>
              <p:tags r:id="rId4"/>
            </p:custDataLst>
          </p:nvPr>
        </p:nvSpPr>
        <p:spPr>
          <a:xfrm>
            <a:off x="608330" y="1289050"/>
            <a:ext cx="5176520" cy="496062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8" name="标题"/>
          <p:cNvSpPr txBox="1">
            <a:spLocks noGrp="1"/>
          </p:cNvSpPr>
          <p:nvPr>
            <p:ph type="title" idx="1"/>
            <p:custDataLst>
              <p:tags r:id="rId5"/>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5" name="日期占位符 4"/>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cxnSp>
        <p:nvCxnSpPr>
          <p:cNvPr id="15" name="直接连接符 14"/>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正文"/>
          <p:cNvSpPr txBox="1">
            <a:spLocks noGrp="1"/>
          </p:cNvSpPr>
          <p:nvPr>
            <p:ph idx="5"/>
            <p:custDataLst>
              <p:tags r:id="rId3"/>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3" name="标题"/>
          <p:cNvSpPr txBox="1">
            <a:spLocks noGrp="1"/>
          </p:cNvSpPr>
          <p:nvPr>
            <p:ph type="title" idx="4"/>
            <p:custDataLst>
              <p:tags r:id="rId4"/>
            </p:custDataLst>
          </p:nvPr>
        </p:nvSpPr>
        <p:spPr>
          <a:xfrm>
            <a:off x="6235065"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5"/>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1" name="标题"/>
          <p:cNvSpPr txBox="1">
            <a:spLocks noGrp="1"/>
          </p:cNvSpPr>
          <p:nvPr>
            <p:ph type="title" idx="2"/>
            <p:custDataLst>
              <p:tags r:id="rId6"/>
            </p:custDataLst>
          </p:nvPr>
        </p:nvSpPr>
        <p:spPr>
          <a:xfrm>
            <a:off x="608330" y="1353185"/>
            <a:ext cx="5342255" cy="4762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7"/>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7" name="日期占位符 6"/>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8" name="页脚占位符 7"/>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1"/>
            <p:custDataLst>
              <p:tags r:id="rId3"/>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副标题"/>
          <p:cNvSpPr txBox="1">
            <a:spLocks noGrp="1"/>
          </p:cNvSpPr>
          <p:nvPr>
            <p:ph type="body" idx="2" hasCustomPrompt="1"/>
            <p:custDataLst>
              <p:tags r:id="rId3"/>
            </p:custDataLst>
          </p:nvPr>
        </p:nvSpPr>
        <p:spPr>
          <a:xfrm>
            <a:off x="608400" y="1030605"/>
            <a:ext cx="10968990" cy="50355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endParaRPr>
              <a:sym typeface="+mn-ea"/>
            </a:endParaRPr>
          </a:p>
        </p:txBody>
      </p:sp>
      <p:sp>
        <p:nvSpPr>
          <p:cNvPr id="6" name="标题"/>
          <p:cNvSpPr txBox="1">
            <a:spLocks noGrp="1"/>
          </p:cNvSpPr>
          <p:nvPr>
            <p:ph type="title" idx="1"/>
            <p:custDataLst>
              <p:tags r:id="rId4"/>
            </p:custDataLst>
          </p:nvPr>
        </p:nvSpPr>
        <p:spPr>
          <a:xfrm>
            <a:off x="608400" y="330905"/>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cxnSp>
        <p:nvCxnSpPr>
          <p:cNvPr id="12" name="直接连接符 11"/>
          <p:cNvCxnSpPr/>
          <p:nvPr>
            <p:custDataLst>
              <p:tags r:id="rId2"/>
            </p:custDataLst>
          </p:nvPr>
        </p:nvCxnSpPr>
        <p:spPr>
          <a:xfrm>
            <a:off x="461890" y="4495"/>
            <a:ext cx="0" cy="68535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492369" y="6295487"/>
            <a:ext cx="111838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505167" y="574430"/>
            <a:ext cx="1168683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VCG41172951964"/>
          <p:cNvPicPr>
            <a:picLocks noChangeAspect="1"/>
          </p:cNvPicPr>
          <p:nvPr>
            <p:custDataLst>
              <p:tags r:id="rId5"/>
            </p:custDataLst>
          </p:nvPr>
        </p:nvPicPr>
        <p:blipFill rotWithShape="1">
          <a:blip r:embed="rId6">
            <a:alphaModFix amt="14000"/>
            <a:extLst>
              <a:ext uri="{BEBA8EAE-BF5A-486C-A8C5-ECC9F3942E4B}">
                <a14:imgProps xmlns:a14="http://schemas.microsoft.com/office/drawing/2010/main">
                  <a14:imgLayer r:embed="rId7">
                    <a14:imgEffect>
                      <a14:sharpenSoften amount="-100000"/>
                    </a14:imgEffect>
                  </a14:imgLayer>
                </a14:imgProps>
              </a:ext>
            </a:extLst>
          </a:blip>
          <a:srcRect b="5546"/>
          <a:stretch>
            <a:fillRect/>
          </a:stretch>
        </p:blipFill>
        <p:spPr>
          <a:xfrm>
            <a:off x="9565991" y="3138078"/>
            <a:ext cx="2627604" cy="3719922"/>
          </a:xfrm>
          <a:prstGeom prst="rect">
            <a:avLst/>
          </a:prstGeom>
        </p:spPr>
      </p:pic>
      <p:sp>
        <p:nvSpPr>
          <p:cNvPr id="16" name="VCG211375358076"/>
          <p:cNvSpPr/>
          <p:nvPr>
            <p:custDataLst>
              <p:tags r:id="rId8"/>
            </p:custDataLst>
          </p:nvPr>
        </p:nvSpPr>
        <p:spPr>
          <a:xfrm>
            <a:off x="1710690" y="994410"/>
            <a:ext cx="2967990" cy="4873625"/>
          </a:xfrm>
          <a:prstGeom prst="roundRect">
            <a:avLst>
              <a:gd name="adj" fmla="val 50000"/>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7" name="矩形: 圆角 16"/>
          <p:cNvSpPr/>
          <p:nvPr>
            <p:custDataLst>
              <p:tags r:id="rId10"/>
            </p:custDataLst>
          </p:nvPr>
        </p:nvSpPr>
        <p:spPr>
          <a:xfrm>
            <a:off x="1553845" y="874395"/>
            <a:ext cx="3237865" cy="513143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8" name="椭圆 17"/>
          <p:cNvSpPr/>
          <p:nvPr>
            <p:custDataLst>
              <p:tags r:id="rId11"/>
            </p:custDataLst>
          </p:nvPr>
        </p:nvSpPr>
        <p:spPr>
          <a:xfrm>
            <a:off x="4510405" y="1584960"/>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9" name="椭圆 18"/>
          <p:cNvSpPr/>
          <p:nvPr>
            <p:custDataLst>
              <p:tags r:id="rId12"/>
            </p:custDataLst>
          </p:nvPr>
        </p:nvSpPr>
        <p:spPr>
          <a:xfrm>
            <a:off x="1511935" y="4551045"/>
            <a:ext cx="154940" cy="154940"/>
          </a:xfrm>
          <a:prstGeom prst="ellipse">
            <a:avLst/>
          </a:prstGeom>
          <a:solidFill>
            <a:schemeClr val="accent1"/>
          </a:solidFill>
          <a:ln w="28575">
            <a:solidFill>
              <a:srgbClr val="F6FB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cxnSp>
        <p:nvCxnSpPr>
          <p:cNvPr id="20" name="直接连接符 19"/>
          <p:cNvCxnSpPr/>
          <p:nvPr>
            <p:custDataLst>
              <p:tags r:id="rId13"/>
            </p:custDataLst>
          </p:nvPr>
        </p:nvCxnSpPr>
        <p:spPr>
          <a:xfrm>
            <a:off x="11690254" y="574430"/>
            <a:ext cx="0" cy="62835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署名"/>
          <p:cNvSpPr txBox="1">
            <a:spLocks noGrp="1"/>
          </p:cNvSpPr>
          <p:nvPr>
            <p:ph type="body" idx="2"/>
            <p:custDataLst>
              <p:tags r:id="rId14"/>
            </p:custDataLst>
          </p:nvPr>
        </p:nvSpPr>
        <p:spPr>
          <a:xfrm>
            <a:off x="5807075" y="4437380"/>
            <a:ext cx="5518150" cy="1350645"/>
          </a:xfrm>
          <a:prstGeom prst="rect">
            <a:avLst/>
          </a:prstGeom>
          <a:noFill/>
        </p:spPr>
        <p:txBody>
          <a:bodyPr vert="horz" wrap="square" lIns="0" tIns="0" rIns="0" bIns="0" rtlCol="0" anchor="t" anchorCtr="0">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accent1"/>
                </a:solidFill>
                <a:latin typeface="+mj-ea"/>
                <a:ea typeface="+mj-ea"/>
                <a:cs typeface="MiSans Normal" panose="00000500000000000000" charset="-122"/>
              </a:defRPr>
            </a:lvl1pPr>
          </a:lstStyle>
          <a:p>
            <a:pPr lvl="0" algn="l">
              <a:lnSpc>
                <a:spcPct val="150000"/>
              </a:lnSpc>
            </a:pPr>
            <a:r>
              <a:rPr dirty="0">
                <a:sym typeface="+mn-ea"/>
              </a:rPr>
              <a:t>单击此处编辑母版文本样式</a:t>
            </a:r>
            <a:endParaRPr dirty="0">
              <a:sym typeface="+mn-ea"/>
            </a:endParaRPr>
          </a:p>
        </p:txBody>
      </p:sp>
      <p:sp>
        <p:nvSpPr>
          <p:cNvPr id="7" name="标题"/>
          <p:cNvSpPr txBox="1">
            <a:spLocks noGrp="1"/>
          </p:cNvSpPr>
          <p:nvPr>
            <p:ph type="title" idx="1" hasCustomPrompt="1"/>
            <p:custDataLst>
              <p:tags r:id="rId15"/>
            </p:custDataLst>
          </p:nvPr>
        </p:nvSpPr>
        <p:spPr>
          <a:xfrm>
            <a:off x="5793009" y="1584960"/>
            <a:ext cx="5532120" cy="2480842"/>
          </a:xfrm>
          <a:prstGeom prst="rect">
            <a:avLst/>
          </a:prstGeom>
          <a:noFill/>
        </p:spPr>
        <p:txBody>
          <a:bodyPr vert="horz" wrap="square" lIns="0" tIns="0" rIns="0" bIns="0" rtlCol="0" anchor="b" anchorCtr="0">
            <a:normAutofit/>
          </a:bodyPr>
          <a:lstStyle>
            <a:lvl1pPr marL="0" marR="0" algn="l" defTabSz="914400" rtl="0" eaLnBrk="1" fontAlgn="auto" latinLnBrk="0" hangingPunct="1">
              <a:lnSpc>
                <a:spcPct val="100000"/>
              </a:lnSpc>
              <a:buClrTx/>
              <a:buSzTx/>
              <a:buFontTx/>
              <a:buNone/>
              <a:defRPr kumimoji="0" sz="8000" b="1" i="0" u="none" strike="noStrike" kern="1200" cap="none" spc="300" normalizeH="0" baseline="0" noProof="1" dirty="0">
                <a:gradFill>
                  <a:gsLst>
                    <a:gs pos="100000">
                      <a:schemeClr val="accent1"/>
                    </a:gs>
                    <a:gs pos="0">
                      <a:schemeClr val="accent1">
                        <a:lumMod val="75000"/>
                      </a:schemeClr>
                    </a:gs>
                  </a:gsLst>
                  <a:lin ang="8100000" scaled="0"/>
                </a:gradFill>
                <a:latin typeface="+mj-ea"/>
                <a:ea typeface="+mj-ea"/>
                <a:cs typeface="+mj-ea"/>
              </a:defRPr>
            </a:lvl1pPr>
          </a:lstStyle>
          <a:p>
            <a:pPr lvl="0"/>
            <a:r>
              <a:rPr dirty="0">
                <a:sym typeface="+mn-ea"/>
              </a:rPr>
              <a:t>编辑标题</a:t>
            </a:r>
            <a:endParaRPr dirty="0">
              <a:sym typeface="+mn-ea"/>
            </a:endParaRPr>
          </a:p>
        </p:txBody>
      </p:sp>
      <p:sp>
        <p:nvSpPr>
          <p:cNvPr id="4" name="日期占位符 3"/>
          <p:cNvSpPr>
            <a:spLocks noGrp="1"/>
          </p:cNvSpPr>
          <p:nvPr>
            <p:ph type="dt" sz="half" idx="10"/>
            <p:custDataLst>
              <p:tags r:id="rId16"/>
            </p:custDataLst>
          </p:nvPr>
        </p:nvSpPr>
        <p:spPr>
          <a:xfrm>
            <a:off x="612000" y="6314400"/>
            <a:ext cx="2700000" cy="316800"/>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7"/>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8"/>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256.xml"/><Relationship Id="rId17" Type="http://schemas.openxmlformats.org/officeDocument/2006/relationships/tags" Target="../tags/tag255.xml"/><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9" Type="http://schemas.openxmlformats.org/officeDocument/2006/relationships/theme" Target="../theme/theme4.xml"/><Relationship Id="rId18" Type="http://schemas.openxmlformats.org/officeDocument/2006/relationships/tags" Target="../tags/tag353.xml"/><Relationship Id="rId17" Type="http://schemas.openxmlformats.org/officeDocument/2006/relationships/tags" Target="../tags/tag352.xml"/><Relationship Id="rId16" Type="http://schemas.openxmlformats.org/officeDocument/2006/relationships/tags" Target="../tags/tag351.xml"/><Relationship Id="rId15" Type="http://schemas.openxmlformats.org/officeDocument/2006/relationships/tags" Target="../tags/tag350.xml"/><Relationship Id="rId14" Type="http://schemas.openxmlformats.org/officeDocument/2006/relationships/tags" Target="../tags/tag349.xml"/><Relationship Id="rId13" Type="http://schemas.openxmlformats.org/officeDocument/2006/relationships/tags" Target="../tags/tag348.xml"/><Relationship Id="rId12" Type="http://schemas.openxmlformats.org/officeDocument/2006/relationships/tags" Target="../tags/tag34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cxnSp>
        <p:nvCxnSpPr>
          <p:cNvPr id="8" name="直接连接符 7"/>
          <p:cNvCxnSpPr/>
          <p:nvPr>
            <p:custDataLst>
              <p:tags r:id="rId1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日期占位符 9"/>
          <p:cNvSpPr>
            <a:spLocks noGrp="1"/>
          </p:cNvSpPr>
          <p:nvPr>
            <p:ph type="dt" sz="half" idx="10"/>
            <p:custDataLst>
              <p:tags r:id="rId13"/>
            </p:custDataLst>
          </p:nvPr>
        </p:nvSpPr>
        <p:spPr>
          <a:xfrm>
            <a:off x="612000" y="6314400"/>
            <a:ext cx="2700000" cy="316800"/>
          </a:xfrm>
        </p:spPr>
        <p:txBody>
          <a:bodyPr/>
          <a:lstStyle>
            <a:lvl1pPr>
              <a:defRPr>
                <a:cs typeface="MiSans Normal" panose="00000500000000000000" charset="-122"/>
              </a:defRPr>
            </a:lvl1pPr>
          </a:lstStyle>
          <a:p>
            <a:fld id="{760FBDFE-C587-4B4C-A407-44438C67B59E}" type="datetimeFigureOut">
              <a:rPr lang="zh-CN" altLang="en-US" smtClean="0"/>
            </a:fld>
            <a:endParaRPr lang="zh-CN" altLang="en-US" dirty="0"/>
          </a:p>
        </p:txBody>
      </p:sp>
      <p:sp>
        <p:nvSpPr>
          <p:cNvPr id="11" name="页脚占位符 10"/>
          <p:cNvSpPr>
            <a:spLocks noGrp="1"/>
          </p:cNvSpPr>
          <p:nvPr>
            <p:ph type="ftr" sz="quarter" idx="11"/>
            <p:custDataLst>
              <p:tags r:id="rId14"/>
            </p:custDataLst>
          </p:nvPr>
        </p:nvSpPr>
        <p:spPr>
          <a:xfrm>
            <a:off x="4116000" y="6314400"/>
            <a:ext cx="3960000" cy="316800"/>
          </a:xfrm>
        </p:spPr>
        <p:txBody>
          <a:bodyPr/>
          <a:lstStyle>
            <a:lvl1pPr>
              <a:defRPr>
                <a:cs typeface="MiSans Normal" panose="00000500000000000000" charset="-122"/>
              </a:defRPr>
            </a:lvl1pPr>
          </a:lstStyle>
          <a:p>
            <a:endParaRPr lang="zh-CN" altLang="en-US" dirty="0"/>
          </a:p>
        </p:txBody>
      </p:sp>
      <p:sp>
        <p:nvSpPr>
          <p:cNvPr id="12" name="灯片编号占位符 11"/>
          <p:cNvSpPr>
            <a:spLocks noGrp="1"/>
          </p:cNvSpPr>
          <p:nvPr>
            <p:ph type="sldNum" sz="quarter" idx="12"/>
            <p:custDataLst>
              <p:tags r:id="rId15"/>
            </p:custDataLst>
          </p:nvPr>
        </p:nvSpPr>
        <p:spPr>
          <a:xfrm>
            <a:off x="8877600" y="6314400"/>
            <a:ext cx="2700000" cy="316800"/>
          </a:xfrm>
        </p:spPr>
        <p:txBody>
          <a:bodyPr/>
          <a:lstStyle>
            <a:lvl1pPr>
              <a:defRPr>
                <a:cs typeface="MiSans Normal" panose="00000500000000000000" charset="-122"/>
              </a:defRPr>
            </a:lvl1pPr>
          </a:lstStyle>
          <a:p>
            <a:fld id="{49AE70B2-8BF9-45C0-BB95-33D1B9D3A854}" type="slidenum">
              <a:rPr lang="zh-CN" altLang="en-US" smtClean="0"/>
            </a:fld>
            <a:endParaRPr lang="zh-CN" altLang="en-US" dirty="0"/>
          </a:p>
        </p:txBody>
      </p:sp>
      <p:sp>
        <p:nvSpPr>
          <p:cNvPr id="2" name="文本占位符 1"/>
          <p:cNvSpPr>
            <a:spLocks noGrp="1"/>
          </p:cNvSpPr>
          <p:nvPr>
            <p:ph type="body" idx="21"/>
            <p:custDataLst>
              <p:tags r:id="rId16"/>
            </p:custDataLst>
          </p:nvPr>
        </p:nvSpPr>
        <p:spPr>
          <a:xfrm>
            <a:off x="608330" y="1359535"/>
            <a:ext cx="10968990" cy="4807585"/>
          </a:xfrm>
          <a:prstGeom prst="rect">
            <a:avLst/>
          </a:prstGeom>
          <a:ln>
            <a:noFill/>
            <a:prstDash val="sysDash"/>
          </a:ln>
        </p:spPr>
        <p:txBody>
          <a:bodyPr vert="horz" lIns="90000" tIns="46800" rIns="90000" bIns="46800" rtlCol="0">
            <a:normAutofit/>
          </a:bodyPr>
          <a:lstStyle/>
          <a:p>
            <a:pPr marR="0" lvl="0">
              <a:buClrTx/>
              <a:buSzTx/>
            </a:pPr>
            <a:r>
              <a:rPr lang="zh-CN" altLang="en-US" dirty="0"/>
              <a:t>单击此处编辑母版文本样式</a:t>
            </a:r>
            <a:endParaRPr lang="zh-CN" altLang="en-US" dirty="0"/>
          </a:p>
          <a:p>
            <a:pPr marR="0" lvl="1">
              <a:tabLst>
                <a:tab pos="1609725" algn="l"/>
              </a:tabLst>
            </a:pPr>
            <a:r>
              <a:rPr lang="zh-CN" altLang="en-US" dirty="0"/>
              <a:t>二级</a:t>
            </a:r>
            <a:endParaRPr lang="zh-CN" altLang="en-US" dirty="0"/>
          </a:p>
          <a:p>
            <a:pPr marR="0" lvl="2"/>
            <a:r>
              <a:rPr lang="zh-CN" altLang="en-US" dirty="0"/>
              <a:t>三级</a:t>
            </a:r>
            <a:endParaRPr lang="zh-CN" altLang="en-US" dirty="0"/>
          </a:p>
          <a:p>
            <a:pPr marR="0" lvl="3"/>
            <a:r>
              <a:rPr lang="zh-CN" altLang="en-US" dirty="0"/>
              <a:t>四级</a:t>
            </a:r>
            <a:endParaRPr lang="zh-CN" altLang="en-US" dirty="0"/>
          </a:p>
          <a:p>
            <a:pPr marR="0" lvl="4"/>
            <a:r>
              <a:rPr lang="zh-CN" altLang="en-US" dirty="0"/>
              <a:t>五级</a:t>
            </a:r>
            <a:endParaRPr lang="zh-CN" altLang="en-US" dirty="0"/>
          </a:p>
        </p:txBody>
      </p:sp>
      <p:sp>
        <p:nvSpPr>
          <p:cNvPr id="3" name="标题占位符 2"/>
          <p:cNvSpPr>
            <a:spLocks noGrp="1"/>
          </p:cNvSpPr>
          <p:nvPr>
            <p:ph type="title"/>
            <p:custDataLst>
              <p:tags r:id="rId17"/>
            </p:custDataLst>
          </p:nvPr>
        </p:nvSpPr>
        <p:spPr>
          <a:xfrm>
            <a:off x="614680" y="365126"/>
            <a:ext cx="10962640" cy="596762"/>
          </a:xfrm>
          <a:prstGeom prst="rect">
            <a:avLst/>
          </a:prstGeom>
          <a:noFill/>
          <a:ln>
            <a:noFill/>
            <a:prstDash val="sysDash"/>
          </a:ln>
        </p:spPr>
        <p:txBody>
          <a:bodyPr vert="horz" wrap="square" lIns="91440" tIns="45720" rIns="91440" bIns="45720" rtlCol="0" anchor="ctr">
            <a:normAutofit/>
          </a:bodyPr>
          <a:lstStyle/>
          <a:p>
            <a:pPr marL="0" marR="0" lvl="0">
              <a:buClrTx/>
              <a:buSzTx/>
              <a:buFontTx/>
            </a:pPr>
            <a:r>
              <a:rPr lang="zh-CN" altLang="en-US" dirty="0"/>
              <a:t>单击此处编辑母版标题样式</a:t>
            </a:r>
            <a:endParaRPr lang="zh-CN" altLang="en-US" dirty="0"/>
          </a:p>
        </p:txBody>
      </p:sp>
      <p:sp>
        <p:nvSpPr>
          <p:cNvPr id="4"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kumimoji="0" lang="zh-CN" altLang="en-US" sz="3600" b="1" i="0" u="none" strike="noStrike" kern="1200" cap="none" spc="300" normalizeH="0" baseline="0" dirty="0" smtClean="0">
          <a:ln>
            <a:noFill/>
            <a:prstDash val="sysDot"/>
          </a:ln>
          <a:gradFill>
            <a:gsLst>
              <a:gs pos="0">
                <a:schemeClr val="accent1"/>
              </a:gs>
              <a:gs pos="100000">
                <a:schemeClr val="accent1">
                  <a:lumMod val="50000"/>
                </a:schemeClr>
              </a:gs>
            </a:gsLst>
            <a:lin ang="2700000" scaled="0"/>
          </a:gradFill>
          <a:uFillTx/>
          <a:latin typeface="+mj-ea"/>
          <a:ea typeface="+mj-ea"/>
          <a:cs typeface="MiSans Normal"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cxnSp>
        <p:nvCxnSpPr>
          <p:cNvPr id="8" name="直接连接符 7"/>
          <p:cNvCxnSpPr/>
          <p:nvPr>
            <p:custDataLst>
              <p:tags r:id="rId1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日期占位符 9"/>
          <p:cNvSpPr>
            <a:spLocks noGrp="1"/>
          </p:cNvSpPr>
          <p:nvPr>
            <p:ph type="dt" sz="half" idx="10"/>
            <p:custDataLst>
              <p:tags r:id="rId13"/>
            </p:custDataLst>
          </p:nvPr>
        </p:nvSpPr>
        <p:spPr>
          <a:xfrm>
            <a:off x="612000" y="6314400"/>
            <a:ext cx="2700000" cy="316800"/>
          </a:xfrm>
        </p:spPr>
        <p:txBody>
          <a:bodyPr/>
          <a:lstStyle>
            <a:lvl1pPr>
              <a:defRPr>
                <a:cs typeface="MiSans Normal" panose="00000500000000000000" charset="-122"/>
              </a:defRPr>
            </a:lvl1pPr>
          </a:lstStyle>
          <a:p>
            <a:fld id="{760FBDFE-C587-4B4C-A407-44438C67B59E}" type="datetimeFigureOut">
              <a:rPr lang="zh-CN" altLang="en-US" smtClean="0"/>
            </a:fld>
            <a:endParaRPr lang="zh-CN" altLang="en-US" dirty="0"/>
          </a:p>
        </p:txBody>
      </p:sp>
      <p:sp>
        <p:nvSpPr>
          <p:cNvPr id="11" name="页脚占位符 10"/>
          <p:cNvSpPr>
            <a:spLocks noGrp="1"/>
          </p:cNvSpPr>
          <p:nvPr>
            <p:ph type="ftr" sz="quarter" idx="11"/>
            <p:custDataLst>
              <p:tags r:id="rId14"/>
            </p:custDataLst>
          </p:nvPr>
        </p:nvSpPr>
        <p:spPr>
          <a:xfrm>
            <a:off x="4116000" y="6314400"/>
            <a:ext cx="3960000" cy="316800"/>
          </a:xfrm>
        </p:spPr>
        <p:txBody>
          <a:bodyPr/>
          <a:lstStyle>
            <a:lvl1pPr>
              <a:defRPr>
                <a:cs typeface="MiSans Normal" panose="00000500000000000000" charset="-122"/>
              </a:defRPr>
            </a:lvl1pPr>
          </a:lstStyle>
          <a:p>
            <a:endParaRPr lang="zh-CN" altLang="en-US" dirty="0"/>
          </a:p>
        </p:txBody>
      </p:sp>
      <p:sp>
        <p:nvSpPr>
          <p:cNvPr id="12" name="灯片编号占位符 11"/>
          <p:cNvSpPr>
            <a:spLocks noGrp="1"/>
          </p:cNvSpPr>
          <p:nvPr>
            <p:ph type="sldNum" sz="quarter" idx="12"/>
            <p:custDataLst>
              <p:tags r:id="rId15"/>
            </p:custDataLst>
          </p:nvPr>
        </p:nvSpPr>
        <p:spPr>
          <a:xfrm>
            <a:off x="8877600" y="6314400"/>
            <a:ext cx="2700000" cy="316800"/>
          </a:xfrm>
        </p:spPr>
        <p:txBody>
          <a:bodyPr/>
          <a:lstStyle>
            <a:lvl1pPr>
              <a:defRPr>
                <a:cs typeface="MiSans Normal" panose="00000500000000000000" charset="-122"/>
              </a:defRPr>
            </a:lvl1pPr>
          </a:lstStyle>
          <a:p>
            <a:fld id="{49AE70B2-8BF9-45C0-BB95-33D1B9D3A854}" type="slidenum">
              <a:rPr lang="zh-CN" altLang="en-US" smtClean="0"/>
            </a:fld>
            <a:endParaRPr lang="zh-CN" altLang="en-US" dirty="0"/>
          </a:p>
        </p:txBody>
      </p:sp>
      <p:sp>
        <p:nvSpPr>
          <p:cNvPr id="2" name="文本占位符 1"/>
          <p:cNvSpPr>
            <a:spLocks noGrp="1"/>
          </p:cNvSpPr>
          <p:nvPr>
            <p:ph type="body" idx="21"/>
            <p:custDataLst>
              <p:tags r:id="rId16"/>
            </p:custDataLst>
          </p:nvPr>
        </p:nvSpPr>
        <p:spPr>
          <a:xfrm>
            <a:off x="608330" y="1359535"/>
            <a:ext cx="10968990" cy="4807585"/>
          </a:xfrm>
          <a:prstGeom prst="rect">
            <a:avLst/>
          </a:prstGeom>
          <a:ln>
            <a:noFill/>
            <a:prstDash val="sysDash"/>
          </a:ln>
        </p:spPr>
        <p:txBody>
          <a:bodyPr vert="horz" lIns="90000" tIns="46800" rIns="90000" bIns="46800" rtlCol="0">
            <a:normAutofit/>
          </a:bodyPr>
          <a:lstStyle/>
          <a:p>
            <a:pPr marR="0" lvl="0">
              <a:buClrTx/>
              <a:buSzTx/>
            </a:pPr>
            <a:r>
              <a:rPr lang="zh-CN" altLang="en-US" dirty="0"/>
              <a:t>单击此处编辑母版文本样式</a:t>
            </a:r>
            <a:endParaRPr lang="zh-CN" altLang="en-US" dirty="0"/>
          </a:p>
          <a:p>
            <a:pPr marR="0" lvl="1">
              <a:tabLst>
                <a:tab pos="1609725" algn="l"/>
              </a:tabLst>
            </a:pPr>
            <a:r>
              <a:rPr lang="zh-CN" altLang="en-US" dirty="0"/>
              <a:t>二级</a:t>
            </a:r>
            <a:endParaRPr lang="zh-CN" altLang="en-US" dirty="0"/>
          </a:p>
          <a:p>
            <a:pPr marR="0" lvl="2"/>
            <a:r>
              <a:rPr lang="zh-CN" altLang="en-US" dirty="0"/>
              <a:t>三级</a:t>
            </a:r>
            <a:endParaRPr lang="zh-CN" altLang="en-US" dirty="0"/>
          </a:p>
          <a:p>
            <a:pPr marR="0" lvl="3"/>
            <a:r>
              <a:rPr lang="zh-CN" altLang="en-US" dirty="0"/>
              <a:t>四级</a:t>
            </a:r>
            <a:endParaRPr lang="zh-CN" altLang="en-US" dirty="0"/>
          </a:p>
          <a:p>
            <a:pPr marR="0" lvl="4"/>
            <a:r>
              <a:rPr lang="zh-CN" altLang="en-US" dirty="0"/>
              <a:t>五级</a:t>
            </a:r>
            <a:endParaRPr lang="zh-CN" altLang="en-US" dirty="0"/>
          </a:p>
        </p:txBody>
      </p:sp>
      <p:sp>
        <p:nvSpPr>
          <p:cNvPr id="3" name="标题占位符 2"/>
          <p:cNvSpPr>
            <a:spLocks noGrp="1"/>
          </p:cNvSpPr>
          <p:nvPr>
            <p:ph type="title"/>
            <p:custDataLst>
              <p:tags r:id="rId17"/>
            </p:custDataLst>
          </p:nvPr>
        </p:nvSpPr>
        <p:spPr>
          <a:xfrm>
            <a:off x="614680" y="365126"/>
            <a:ext cx="10962640" cy="596762"/>
          </a:xfrm>
          <a:prstGeom prst="rect">
            <a:avLst/>
          </a:prstGeom>
          <a:noFill/>
          <a:ln>
            <a:noFill/>
            <a:prstDash val="sysDash"/>
          </a:ln>
        </p:spPr>
        <p:txBody>
          <a:bodyPr vert="horz" wrap="square" lIns="91440" tIns="45720" rIns="91440" bIns="45720" rtlCol="0" anchor="ctr">
            <a:normAutofit/>
          </a:bodyPr>
          <a:lstStyle/>
          <a:p>
            <a:pPr marL="0" marR="0" lvl="0">
              <a:buClrTx/>
              <a:buSzTx/>
              <a:buFontTx/>
            </a:pPr>
            <a:r>
              <a:rPr lang="zh-CN" altLang="en-US" dirty="0"/>
              <a:t>单击此处编辑母版标题样式</a:t>
            </a:r>
            <a:endParaRPr lang="zh-CN" altLang="en-US" dirty="0"/>
          </a:p>
        </p:txBody>
      </p:sp>
      <p:sp>
        <p:nvSpPr>
          <p:cNvPr id="4"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kumimoji="0" lang="zh-CN" altLang="en-US" sz="3600" b="1" i="0" u="none" strike="noStrike" kern="1200" cap="none" spc="300" normalizeH="0" baseline="0" dirty="0" smtClean="0">
          <a:ln>
            <a:noFill/>
            <a:prstDash val="sysDot"/>
          </a:ln>
          <a:gradFill>
            <a:gsLst>
              <a:gs pos="0">
                <a:schemeClr val="accent1"/>
              </a:gs>
              <a:gs pos="100000">
                <a:schemeClr val="accent1">
                  <a:lumMod val="50000"/>
                </a:schemeClr>
              </a:gs>
            </a:gsLst>
            <a:lin ang="2700000" scaled="0"/>
          </a:gradFill>
          <a:uFillTx/>
          <a:latin typeface="+mj-ea"/>
          <a:ea typeface="+mj-ea"/>
          <a:cs typeface="MiSans Normal"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cxnSp>
        <p:nvCxnSpPr>
          <p:cNvPr id="8" name="直接连接符 7"/>
          <p:cNvCxnSpPr/>
          <p:nvPr>
            <p:custDataLst>
              <p:tags r:id="rId12"/>
            </p:custDataLst>
          </p:nvPr>
        </p:nvCxnSpPr>
        <p:spPr>
          <a:xfrm>
            <a:off x="0" y="961888"/>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日期占位符 9"/>
          <p:cNvSpPr>
            <a:spLocks noGrp="1"/>
          </p:cNvSpPr>
          <p:nvPr>
            <p:ph type="dt" sz="half" idx="10"/>
            <p:custDataLst>
              <p:tags r:id="rId13"/>
            </p:custDataLst>
          </p:nvPr>
        </p:nvSpPr>
        <p:spPr>
          <a:xfrm>
            <a:off x="612000" y="6314400"/>
            <a:ext cx="2700000" cy="316800"/>
          </a:xfrm>
        </p:spPr>
        <p:txBody>
          <a:bodyPr/>
          <a:lstStyle>
            <a:lvl1pPr>
              <a:defRPr>
                <a:cs typeface="MiSans Normal" panose="00000500000000000000" charset="-122"/>
              </a:defRPr>
            </a:lvl1pPr>
          </a:lstStyle>
          <a:p>
            <a:fld id="{760FBDFE-C587-4B4C-A407-44438C67B59E}" type="datetimeFigureOut">
              <a:rPr lang="zh-CN" altLang="en-US" smtClean="0"/>
            </a:fld>
            <a:endParaRPr lang="zh-CN" altLang="en-US" dirty="0"/>
          </a:p>
        </p:txBody>
      </p:sp>
      <p:sp>
        <p:nvSpPr>
          <p:cNvPr id="11" name="页脚占位符 10"/>
          <p:cNvSpPr>
            <a:spLocks noGrp="1"/>
          </p:cNvSpPr>
          <p:nvPr>
            <p:ph type="ftr" sz="quarter" idx="11"/>
            <p:custDataLst>
              <p:tags r:id="rId14"/>
            </p:custDataLst>
          </p:nvPr>
        </p:nvSpPr>
        <p:spPr>
          <a:xfrm>
            <a:off x="4116000" y="6314400"/>
            <a:ext cx="3960000" cy="316800"/>
          </a:xfrm>
        </p:spPr>
        <p:txBody>
          <a:bodyPr/>
          <a:lstStyle>
            <a:lvl1pPr>
              <a:defRPr>
                <a:cs typeface="MiSans Normal" panose="00000500000000000000" charset="-122"/>
              </a:defRPr>
            </a:lvl1pPr>
          </a:lstStyle>
          <a:p>
            <a:endParaRPr lang="zh-CN" altLang="en-US" dirty="0"/>
          </a:p>
        </p:txBody>
      </p:sp>
      <p:sp>
        <p:nvSpPr>
          <p:cNvPr id="12" name="灯片编号占位符 11"/>
          <p:cNvSpPr>
            <a:spLocks noGrp="1"/>
          </p:cNvSpPr>
          <p:nvPr>
            <p:ph type="sldNum" sz="quarter" idx="12"/>
            <p:custDataLst>
              <p:tags r:id="rId15"/>
            </p:custDataLst>
          </p:nvPr>
        </p:nvSpPr>
        <p:spPr>
          <a:xfrm>
            <a:off x="8877600" y="6314400"/>
            <a:ext cx="2700000" cy="316800"/>
          </a:xfrm>
        </p:spPr>
        <p:txBody>
          <a:bodyPr/>
          <a:lstStyle>
            <a:lvl1pPr>
              <a:defRPr>
                <a:cs typeface="MiSans Normal" panose="00000500000000000000" charset="-122"/>
              </a:defRPr>
            </a:lvl1pPr>
          </a:lstStyle>
          <a:p>
            <a:fld id="{49AE70B2-8BF9-45C0-BB95-33D1B9D3A854}" type="slidenum">
              <a:rPr lang="zh-CN" altLang="en-US" smtClean="0"/>
            </a:fld>
            <a:endParaRPr lang="zh-CN" altLang="en-US" dirty="0"/>
          </a:p>
        </p:txBody>
      </p:sp>
      <p:sp>
        <p:nvSpPr>
          <p:cNvPr id="2" name="文本占位符 1"/>
          <p:cNvSpPr>
            <a:spLocks noGrp="1"/>
          </p:cNvSpPr>
          <p:nvPr>
            <p:ph type="body" idx="21"/>
            <p:custDataLst>
              <p:tags r:id="rId16"/>
            </p:custDataLst>
          </p:nvPr>
        </p:nvSpPr>
        <p:spPr>
          <a:xfrm>
            <a:off x="608330" y="1359535"/>
            <a:ext cx="10968990" cy="4807585"/>
          </a:xfrm>
          <a:prstGeom prst="rect">
            <a:avLst/>
          </a:prstGeom>
          <a:ln>
            <a:noFill/>
            <a:prstDash val="sysDash"/>
          </a:ln>
        </p:spPr>
        <p:txBody>
          <a:bodyPr vert="horz" lIns="90000" tIns="46800" rIns="90000" bIns="46800" rtlCol="0">
            <a:normAutofit/>
          </a:bodyPr>
          <a:lstStyle/>
          <a:p>
            <a:pPr marR="0" lvl="0">
              <a:buClrTx/>
              <a:buSzTx/>
            </a:pPr>
            <a:r>
              <a:rPr lang="zh-CN" altLang="en-US" dirty="0"/>
              <a:t>单击此处编辑母版文本样式</a:t>
            </a:r>
            <a:endParaRPr lang="zh-CN" altLang="en-US" dirty="0"/>
          </a:p>
          <a:p>
            <a:pPr marR="0" lvl="1">
              <a:tabLst>
                <a:tab pos="1609725" algn="l"/>
              </a:tabLst>
            </a:pPr>
            <a:r>
              <a:rPr lang="zh-CN" altLang="en-US" dirty="0"/>
              <a:t>二级</a:t>
            </a:r>
            <a:endParaRPr lang="zh-CN" altLang="en-US" dirty="0"/>
          </a:p>
          <a:p>
            <a:pPr marR="0" lvl="2"/>
            <a:r>
              <a:rPr lang="zh-CN" altLang="en-US" dirty="0"/>
              <a:t>三级</a:t>
            </a:r>
            <a:endParaRPr lang="zh-CN" altLang="en-US" dirty="0"/>
          </a:p>
          <a:p>
            <a:pPr marR="0" lvl="3"/>
            <a:r>
              <a:rPr lang="zh-CN" altLang="en-US" dirty="0"/>
              <a:t>四级</a:t>
            </a:r>
            <a:endParaRPr lang="zh-CN" altLang="en-US" dirty="0"/>
          </a:p>
          <a:p>
            <a:pPr marR="0" lvl="4"/>
            <a:r>
              <a:rPr lang="zh-CN" altLang="en-US" dirty="0"/>
              <a:t>五级</a:t>
            </a:r>
            <a:endParaRPr lang="zh-CN" altLang="en-US" dirty="0"/>
          </a:p>
        </p:txBody>
      </p:sp>
      <p:sp>
        <p:nvSpPr>
          <p:cNvPr id="3" name="标题占位符 2"/>
          <p:cNvSpPr>
            <a:spLocks noGrp="1"/>
          </p:cNvSpPr>
          <p:nvPr>
            <p:ph type="title"/>
            <p:custDataLst>
              <p:tags r:id="rId17"/>
            </p:custDataLst>
          </p:nvPr>
        </p:nvSpPr>
        <p:spPr>
          <a:xfrm>
            <a:off x="614680" y="365126"/>
            <a:ext cx="10962640" cy="596762"/>
          </a:xfrm>
          <a:prstGeom prst="rect">
            <a:avLst/>
          </a:prstGeom>
          <a:noFill/>
          <a:ln>
            <a:noFill/>
            <a:prstDash val="sysDash"/>
          </a:ln>
        </p:spPr>
        <p:txBody>
          <a:bodyPr vert="horz" wrap="square" lIns="91440" tIns="45720" rIns="91440" bIns="45720" rtlCol="0" anchor="ctr">
            <a:normAutofit/>
          </a:bodyPr>
          <a:lstStyle/>
          <a:p>
            <a:pPr marL="0" marR="0" lvl="0">
              <a:buClrTx/>
              <a:buSzTx/>
              <a:buFontTx/>
            </a:pPr>
            <a:r>
              <a:rPr lang="zh-CN" altLang="en-US" dirty="0"/>
              <a:t>单击此处编辑母版标题样式</a:t>
            </a:r>
            <a:endParaRPr lang="zh-CN" altLang="en-US" dirty="0"/>
          </a:p>
        </p:txBody>
      </p:sp>
      <p:sp>
        <p:nvSpPr>
          <p:cNvPr id="4"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fontAlgn="auto" latinLnBrk="0" hangingPunct="1">
        <a:lnSpc>
          <a:spcPct val="100000"/>
        </a:lnSpc>
        <a:spcBef>
          <a:spcPct val="0"/>
        </a:spcBef>
        <a:buNone/>
        <a:defRPr kumimoji="0" lang="zh-CN" altLang="en-US" sz="3600" b="1" i="0" u="none" strike="noStrike" kern="1200" cap="none" spc="300" normalizeH="0" baseline="0" dirty="0" smtClean="0">
          <a:ln>
            <a:noFill/>
            <a:prstDash val="sysDot"/>
          </a:ln>
          <a:gradFill>
            <a:gsLst>
              <a:gs pos="0">
                <a:schemeClr val="accent1"/>
              </a:gs>
              <a:gs pos="100000">
                <a:schemeClr val="accent1">
                  <a:lumMod val="50000"/>
                </a:schemeClr>
              </a:gs>
            </a:gsLst>
            <a:lin ang="2700000" scaled="0"/>
          </a:gradFill>
          <a:uFillTx/>
          <a:latin typeface="+mj-ea"/>
          <a:ea typeface="+mj-ea"/>
          <a:cs typeface="MiSans Normal"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dirty="0">
          <a:solidFill>
            <a:schemeClr val="tx1">
              <a:lumMod val="65000"/>
              <a:lumOff val="35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355.xml"/><Relationship Id="rId1" Type="http://schemas.openxmlformats.org/officeDocument/2006/relationships/tags" Target="../tags/tag354.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437.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12.xml.rels><?xml version="1.0" encoding="UTF-8" standalone="yes"?>
<Relationships xmlns="http://schemas.openxmlformats.org/package/2006/relationships"><Relationship Id="rId9" Type="http://schemas.openxmlformats.org/officeDocument/2006/relationships/tags" Target="../tags/tag449.xml"/><Relationship Id="rId8" Type="http://schemas.openxmlformats.org/officeDocument/2006/relationships/tags" Target="../tags/tag448.xml"/><Relationship Id="rId7" Type="http://schemas.openxmlformats.org/officeDocument/2006/relationships/tags" Target="../tags/tag447.xml"/><Relationship Id="rId6" Type="http://schemas.openxmlformats.org/officeDocument/2006/relationships/tags" Target="../tags/tag446.xml"/><Relationship Id="rId5" Type="http://schemas.openxmlformats.org/officeDocument/2006/relationships/tags" Target="../tags/tag445.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8" Type="http://schemas.openxmlformats.org/officeDocument/2006/relationships/slideLayout" Target="../slideLayouts/slideLayout13.xml"/><Relationship Id="rId17" Type="http://schemas.openxmlformats.org/officeDocument/2006/relationships/tags" Target="../tags/tag457.xml"/><Relationship Id="rId16" Type="http://schemas.openxmlformats.org/officeDocument/2006/relationships/tags" Target="../tags/tag456.xml"/><Relationship Id="rId15" Type="http://schemas.openxmlformats.org/officeDocument/2006/relationships/tags" Target="../tags/tag455.xml"/><Relationship Id="rId14" Type="http://schemas.openxmlformats.org/officeDocument/2006/relationships/tags" Target="../tags/tag454.xml"/><Relationship Id="rId13" Type="http://schemas.openxmlformats.org/officeDocument/2006/relationships/tags" Target="../tags/tag453.xml"/><Relationship Id="rId12" Type="http://schemas.openxmlformats.org/officeDocument/2006/relationships/tags" Target="../tags/tag452.xml"/><Relationship Id="rId11" Type="http://schemas.openxmlformats.org/officeDocument/2006/relationships/tags" Target="../tags/tag451.xml"/><Relationship Id="rId10" Type="http://schemas.openxmlformats.org/officeDocument/2006/relationships/tags" Target="../tags/tag450.xml"/><Relationship Id="rId1" Type="http://schemas.openxmlformats.org/officeDocument/2006/relationships/tags" Target="../tags/tag441.xml"/></Relationships>
</file>

<file path=ppt/slides/_rels/slide13.xml.rels><?xml version="1.0" encoding="UTF-8" standalone="yes"?>
<Relationships xmlns="http://schemas.openxmlformats.org/package/2006/relationships"><Relationship Id="rId9" Type="http://schemas.openxmlformats.org/officeDocument/2006/relationships/tags" Target="../tags/tag466.xml"/><Relationship Id="rId8" Type="http://schemas.openxmlformats.org/officeDocument/2006/relationships/tags" Target="../tags/tag465.xml"/><Relationship Id="rId7" Type="http://schemas.openxmlformats.org/officeDocument/2006/relationships/tags" Target="../tags/tag464.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tags" Target="../tags/tag459.xml"/><Relationship Id="rId15" Type="http://schemas.openxmlformats.org/officeDocument/2006/relationships/slideLayout" Target="../slideLayouts/slideLayout13.xml"/><Relationship Id="rId14" Type="http://schemas.openxmlformats.org/officeDocument/2006/relationships/tags" Target="../tags/tag471.xml"/><Relationship Id="rId13" Type="http://schemas.openxmlformats.org/officeDocument/2006/relationships/tags" Target="../tags/tag470.xml"/><Relationship Id="rId12" Type="http://schemas.openxmlformats.org/officeDocument/2006/relationships/tags" Target="../tags/tag469.xml"/><Relationship Id="rId11" Type="http://schemas.openxmlformats.org/officeDocument/2006/relationships/tags" Target="../tags/tag468.xml"/><Relationship Id="rId10" Type="http://schemas.openxmlformats.org/officeDocument/2006/relationships/tags" Target="../tags/tag467.xml"/><Relationship Id="rId1" Type="http://schemas.openxmlformats.org/officeDocument/2006/relationships/tags" Target="../tags/tag458.xml"/></Relationships>
</file>

<file path=ppt/slides/_rels/slide14.xml.rels><?xml version="1.0" encoding="UTF-8" standalone="yes"?>
<Relationships xmlns="http://schemas.openxmlformats.org/package/2006/relationships"><Relationship Id="rId9" Type="http://schemas.openxmlformats.org/officeDocument/2006/relationships/tags" Target="../tags/tag480.xml"/><Relationship Id="rId8" Type="http://schemas.openxmlformats.org/officeDocument/2006/relationships/tags" Target="../tags/tag479.xml"/><Relationship Id="rId7" Type="http://schemas.openxmlformats.org/officeDocument/2006/relationships/tags" Target="../tags/tag478.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8" Type="http://schemas.openxmlformats.org/officeDocument/2006/relationships/slideLayout" Target="../slideLayouts/slideLayout13.xml"/><Relationship Id="rId17" Type="http://schemas.openxmlformats.org/officeDocument/2006/relationships/tags" Target="../tags/tag488.xml"/><Relationship Id="rId16" Type="http://schemas.openxmlformats.org/officeDocument/2006/relationships/tags" Target="../tags/tag487.xml"/><Relationship Id="rId15" Type="http://schemas.openxmlformats.org/officeDocument/2006/relationships/tags" Target="../tags/tag486.xml"/><Relationship Id="rId14" Type="http://schemas.openxmlformats.org/officeDocument/2006/relationships/tags" Target="../tags/tag485.xml"/><Relationship Id="rId13" Type="http://schemas.openxmlformats.org/officeDocument/2006/relationships/tags" Target="../tags/tag484.xml"/><Relationship Id="rId12" Type="http://schemas.openxmlformats.org/officeDocument/2006/relationships/tags" Target="../tags/tag483.xml"/><Relationship Id="rId11" Type="http://schemas.openxmlformats.org/officeDocument/2006/relationships/tags" Target="../tags/tag482.xml"/><Relationship Id="rId10" Type="http://schemas.openxmlformats.org/officeDocument/2006/relationships/tags" Target="../tags/tag481.xml"/><Relationship Id="rId1" Type="http://schemas.openxmlformats.org/officeDocument/2006/relationships/tags" Target="../tags/tag47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3.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0" Type="http://schemas.openxmlformats.org/officeDocument/2006/relationships/notesSlide" Target="../notesSlides/notesSlide2.xml"/><Relationship Id="rId1" Type="http://schemas.openxmlformats.org/officeDocument/2006/relationships/tags" Target="../tags/tag35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tags" Target="../tags/tag374.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5" Type="http://schemas.openxmlformats.org/officeDocument/2006/relationships/slideLayout" Target="../slideLayouts/slideLayout13.xml"/><Relationship Id="rId14" Type="http://schemas.openxmlformats.org/officeDocument/2006/relationships/tags" Target="../tags/tag380.xml"/><Relationship Id="rId13" Type="http://schemas.openxmlformats.org/officeDocument/2006/relationships/tags" Target="../tags/tag379.xml"/><Relationship Id="rId12" Type="http://schemas.openxmlformats.org/officeDocument/2006/relationships/tags" Target="../tags/tag378.xml"/><Relationship Id="rId11" Type="http://schemas.openxmlformats.org/officeDocument/2006/relationships/tags" Target="../tags/tag377.xml"/><Relationship Id="rId10" Type="http://schemas.openxmlformats.org/officeDocument/2006/relationships/tags" Target="../tags/tag376.xml"/><Relationship Id="rId1" Type="http://schemas.openxmlformats.org/officeDocument/2006/relationships/tags" Target="../tags/tag367.xml"/></Relationships>
</file>

<file path=ppt/slides/_rels/slide5.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5" Type="http://schemas.openxmlformats.org/officeDocument/2006/relationships/slideLayout" Target="../slideLayouts/slideLayout13.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1.xml"/></Relationships>
</file>

<file path=ppt/slides/_rels/slide6.xml.rels><?xml version="1.0" encoding="UTF-8" standalone="yes"?>
<Relationships xmlns="http://schemas.openxmlformats.org/package/2006/relationships"><Relationship Id="rId9" Type="http://schemas.openxmlformats.org/officeDocument/2006/relationships/tags" Target="../tags/tag403.xml"/><Relationship Id="rId8" Type="http://schemas.openxmlformats.org/officeDocument/2006/relationships/tags" Target="../tags/tag402.xml"/><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9" Type="http://schemas.openxmlformats.org/officeDocument/2006/relationships/slideLayout" Target="../slideLayouts/slideLayout13.xml"/><Relationship Id="rId18" Type="http://schemas.openxmlformats.org/officeDocument/2006/relationships/tags" Target="../tags/tag412.xml"/><Relationship Id="rId17" Type="http://schemas.openxmlformats.org/officeDocument/2006/relationships/tags" Target="../tags/tag411.xml"/><Relationship Id="rId16" Type="http://schemas.openxmlformats.org/officeDocument/2006/relationships/tags" Target="../tags/tag410.xml"/><Relationship Id="rId15" Type="http://schemas.openxmlformats.org/officeDocument/2006/relationships/tags" Target="../tags/tag409.xml"/><Relationship Id="rId14" Type="http://schemas.openxmlformats.org/officeDocument/2006/relationships/tags" Target="../tags/tag408.xml"/><Relationship Id="rId13" Type="http://schemas.openxmlformats.org/officeDocument/2006/relationships/tags" Target="../tags/tag407.xml"/><Relationship Id="rId12" Type="http://schemas.openxmlformats.org/officeDocument/2006/relationships/tags" Target="../tags/tag406.xml"/><Relationship Id="rId11" Type="http://schemas.openxmlformats.org/officeDocument/2006/relationships/tags" Target="../tags/tag405.xml"/><Relationship Id="rId10" Type="http://schemas.openxmlformats.org/officeDocument/2006/relationships/tags" Target="../tags/tag404.xml"/><Relationship Id="rId1" Type="http://schemas.openxmlformats.org/officeDocument/2006/relationships/tags" Target="../tags/tag39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idx="1"/>
            <p:custDataLst>
              <p:tags r:id="rId1"/>
            </p:custDataLst>
          </p:nvPr>
        </p:nvSpPr>
        <p:spPr/>
        <p:txBody>
          <a:bodyPr/>
          <a:lstStyle/>
          <a:p>
            <a:pPr marL="0" indent="0" algn="l">
              <a:lnSpc>
                <a:spcPct val="100000"/>
              </a:lnSpc>
              <a:spcBef>
                <a:spcPts val="0"/>
              </a:spcBef>
              <a:spcAft>
                <a:spcPts val="0"/>
              </a:spcAft>
              <a:buSzPct val="100000"/>
              <a:buNone/>
            </a:pPr>
            <a:r>
              <a:rPr>
                <a:gradFill>
                  <a:gsLst>
                    <a:gs pos="100000">
                      <a:schemeClr val="accent1"/>
                    </a:gs>
                    <a:gs pos="0">
                      <a:schemeClr val="accent1">
                        <a:lumMod val="75000"/>
                      </a:schemeClr>
                    </a:gs>
                  </a:gsLst>
                  <a:lin ang="8100000" scaled="0"/>
                </a:gradFill>
              </a:rPr>
              <a:t>普通人应对全球变暖</a:t>
            </a:r>
            <a:endParaRPr>
              <a:gradFill>
                <a:gsLst>
                  <a:gs pos="100000">
                    <a:schemeClr val="accent1"/>
                  </a:gs>
                  <a:gs pos="0">
                    <a:schemeClr val="accent1">
                      <a:lumMod val="75000"/>
                    </a:schemeClr>
                  </a:gs>
                </a:gsLst>
                <a:lin ang="8100000" scaled="0"/>
              </a:gra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sym typeface="+mn-ea"/>
              </a:rPr>
              <a:t>参与环保活动</a:t>
            </a:r>
            <a:endParaRPr>
              <a:sym typeface="+mn-ea"/>
            </a:endParaRPr>
          </a:p>
        </p:txBody>
      </p:sp>
      <p:sp>
        <p:nvSpPr>
          <p:cNvPr id="28" name="正文"/>
          <p:cNvSpPr txBox="1"/>
          <p:nvPr>
            <p:custDataLst>
              <p:tags r:id="rId2"/>
            </p:custDataLst>
          </p:nvPr>
        </p:nvSpPr>
        <p:spPr>
          <a:xfrm>
            <a:off x="2750306" y="129695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参加环保组织：加入环保组织，参与环保活动</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29" name="正文"/>
          <p:cNvSpPr txBox="1"/>
          <p:nvPr>
            <p:custDataLst>
              <p:tags r:id="rId3"/>
            </p:custDataLst>
          </p:nvPr>
        </p:nvSpPr>
        <p:spPr>
          <a:xfrm>
            <a:off x="2750306" y="231416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节能减排：减少能源消耗，降低碳排放</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0" name="正文"/>
          <p:cNvSpPr txBox="1"/>
          <p:nvPr>
            <p:custDataLst>
              <p:tags r:id="rId4"/>
            </p:custDataLst>
          </p:nvPr>
        </p:nvSpPr>
        <p:spPr>
          <a:xfrm>
            <a:off x="2750306" y="333137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绿色出行：选择公共交通、自行车等绿色出行方式</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1" name="正文"/>
          <p:cNvSpPr txBox="1"/>
          <p:nvPr>
            <p:custDataLst>
              <p:tags r:id="rId5"/>
            </p:custDataLst>
          </p:nvPr>
        </p:nvSpPr>
        <p:spPr>
          <a:xfrm>
            <a:off x="2750306" y="434858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垃圾分类：进行垃圾分类，减少垃圾产生</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2" name="正文"/>
          <p:cNvSpPr txBox="1"/>
          <p:nvPr>
            <p:custDataLst>
              <p:tags r:id="rId6"/>
            </p:custDataLst>
          </p:nvPr>
        </p:nvSpPr>
        <p:spPr>
          <a:xfrm>
            <a:off x="2750306" y="536579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绿色生活：减少使用一次性产品，提倡绿色生活</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5"/>
            <p:custDataLst>
              <p:tags r:id="rId1"/>
            </p:custDataLst>
          </p:nvPr>
        </p:nvSpPr>
        <p:spPr/>
        <p:txBody>
          <a:bodyPr/>
          <a:p>
            <a:pPr marL="0" indent="0" algn="ctr">
              <a:lnSpc>
                <a:spcPct val="100000"/>
              </a:lnSpc>
              <a:spcBef>
                <a:spcPts val="0"/>
              </a:spcBef>
              <a:spcAft>
                <a:spcPts val="0"/>
              </a:spcAft>
              <a:buSzPct val="100000"/>
              <a:buNone/>
            </a:pPr>
            <a:r>
              <a:rPr lang="zh-CN" altLang="en-US" sz="3600"/>
              <a:t>政府政策支持</a:t>
            </a:r>
            <a:endParaRPr lang="zh-CN" altLang="en-US" sz="3600"/>
          </a:p>
        </p:txBody>
      </p:sp>
      <p:sp>
        <p:nvSpPr>
          <p:cNvPr id="3" name="文本占位符 2"/>
          <p:cNvSpPr>
            <a:spLocks noGrp="1"/>
          </p:cNvSpPr>
          <p:nvPr>
            <p:ph type="body" idx="1"/>
            <p:custDataLst>
              <p:tags r:id="rId2"/>
            </p:custDataLst>
          </p:nvPr>
        </p:nvSpPr>
        <p:spPr/>
        <p:txBody>
          <a:bodyPr/>
          <a:p>
            <a:r>
              <a:rPr lang="zh-CN" altLang="en-US">
                <a:gradFill>
                  <a:gsLst>
                    <a:gs pos="0">
                      <a:schemeClr val="accent1"/>
                    </a:gs>
                    <a:gs pos="100000">
                      <a:schemeClr val="accent1">
                        <a:lumMod val="50000"/>
                      </a:schemeClr>
                    </a:gs>
                  </a:gsLst>
                  <a:lin ang="5400000" scaled="0"/>
                </a:gradFill>
              </a:rPr>
              <a:t>03</a:t>
            </a:r>
            <a:endParaRPr lang="zh-CN" altLang="en-US">
              <a:gradFill>
                <a:gsLst>
                  <a:gs pos="0">
                    <a:schemeClr val="accent1"/>
                  </a:gs>
                  <a:gs pos="100000">
                    <a:schemeClr val="accent1">
                      <a:lumMod val="50000"/>
                    </a:schemeClr>
                  </a:gs>
                </a:gsLst>
                <a:lin ang="5400000" scaled="0"/>
              </a:gra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制定环保政策</a:t>
            </a:r>
            <a:endParaRPr>
              <a:gradFill>
                <a:gsLst>
                  <a:gs pos="0">
                    <a:schemeClr val="accent1"/>
                  </a:gs>
                  <a:gs pos="100000">
                    <a:schemeClr val="accent1">
                      <a:lumMod val="50000"/>
                    </a:schemeClr>
                  </a:gs>
                </a:gsLst>
                <a:lin ang="2700000" scaled="0"/>
              </a:gradFill>
              <a:sym typeface="+mn-ea"/>
            </a:endParaRPr>
          </a:p>
        </p:txBody>
      </p:sp>
      <p:sp>
        <p:nvSpPr>
          <p:cNvPr id="4" name="矩形 3"/>
          <p:cNvSpPr/>
          <p:nvPr>
            <p:custDataLst>
              <p:tags r:id="rId2"/>
            </p:custDataLst>
          </p:nvPr>
        </p:nvSpPr>
        <p:spPr>
          <a:xfrm>
            <a:off x="972714" y="1678469"/>
            <a:ext cx="4918093" cy="124158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4" name="矩形 13"/>
          <p:cNvSpPr/>
          <p:nvPr>
            <p:custDataLst>
              <p:tags r:id="rId3"/>
            </p:custDataLst>
          </p:nvPr>
        </p:nvSpPr>
        <p:spPr>
          <a:xfrm>
            <a:off x="608400" y="1678469"/>
            <a:ext cx="177667" cy="124158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 name="文本框 4"/>
          <p:cNvSpPr txBox="1"/>
          <p:nvPr>
            <p:custDataLst>
              <p:tags r:id="rId4"/>
            </p:custDataLst>
          </p:nvPr>
        </p:nvSpPr>
        <p:spPr>
          <a:xfrm>
            <a:off x="1160644" y="1785583"/>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制定碳排放目标：设定减排目标，推动低碳经济发展</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40" name="矩形 39"/>
          <p:cNvSpPr/>
          <p:nvPr>
            <p:custDataLst>
              <p:tags r:id="rId5"/>
            </p:custDataLst>
          </p:nvPr>
        </p:nvSpPr>
        <p:spPr>
          <a:xfrm>
            <a:off x="972714" y="3152404"/>
            <a:ext cx="4918093" cy="124158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 name="矩形 5"/>
          <p:cNvSpPr/>
          <p:nvPr>
            <p:custDataLst>
              <p:tags r:id="rId6"/>
            </p:custDataLst>
          </p:nvPr>
        </p:nvSpPr>
        <p:spPr>
          <a:xfrm>
            <a:off x="608400" y="3152404"/>
            <a:ext cx="177667" cy="124158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42" name="文本框 41"/>
          <p:cNvSpPr txBox="1"/>
          <p:nvPr>
            <p:custDataLst>
              <p:tags r:id="rId7"/>
            </p:custDataLst>
          </p:nvPr>
        </p:nvSpPr>
        <p:spPr>
          <a:xfrm>
            <a:off x="1160644" y="3259517"/>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发展可再生能源：鼓励太阳能、风能等清洁能源的发展</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13" name="矩形 12"/>
          <p:cNvSpPr/>
          <p:nvPr>
            <p:custDataLst>
              <p:tags r:id="rId8"/>
            </p:custDataLst>
          </p:nvPr>
        </p:nvSpPr>
        <p:spPr>
          <a:xfrm>
            <a:off x="972714" y="4626338"/>
            <a:ext cx="4918093" cy="1241586"/>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8" name="矩形 17"/>
          <p:cNvSpPr/>
          <p:nvPr>
            <p:custDataLst>
              <p:tags r:id="rId9"/>
            </p:custDataLst>
          </p:nvPr>
        </p:nvSpPr>
        <p:spPr>
          <a:xfrm>
            <a:off x="608400" y="4626338"/>
            <a:ext cx="177667" cy="124158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0" name="文本框 19"/>
          <p:cNvSpPr txBox="1"/>
          <p:nvPr>
            <p:custDataLst>
              <p:tags r:id="rId10"/>
            </p:custDataLst>
          </p:nvPr>
        </p:nvSpPr>
        <p:spPr>
          <a:xfrm>
            <a:off x="1160644" y="4733451"/>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提高能源效率：推广节能技术，提高能源利用效率</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50" name="矩形 49"/>
          <p:cNvSpPr/>
          <p:nvPr>
            <p:custDataLst>
              <p:tags r:id="rId11"/>
            </p:custDataLst>
          </p:nvPr>
        </p:nvSpPr>
        <p:spPr>
          <a:xfrm>
            <a:off x="6659355" y="1678469"/>
            <a:ext cx="4918093" cy="1241586"/>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7" name="矩形 26"/>
          <p:cNvSpPr/>
          <p:nvPr>
            <p:custDataLst>
              <p:tags r:id="rId12"/>
            </p:custDataLst>
          </p:nvPr>
        </p:nvSpPr>
        <p:spPr>
          <a:xfrm>
            <a:off x="6295041" y="1678469"/>
            <a:ext cx="177667" cy="1241586"/>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8" name="文本框 27"/>
          <p:cNvSpPr txBox="1"/>
          <p:nvPr>
            <p:custDataLst>
              <p:tags r:id="rId13"/>
            </p:custDataLst>
          </p:nvPr>
        </p:nvSpPr>
        <p:spPr>
          <a:xfrm>
            <a:off x="6847285" y="1785583"/>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保护生态环境：加强生态保护，恢复受损生态系统</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65" name="矩形 64"/>
          <p:cNvSpPr/>
          <p:nvPr>
            <p:custDataLst>
              <p:tags r:id="rId14"/>
            </p:custDataLst>
          </p:nvPr>
        </p:nvSpPr>
        <p:spPr>
          <a:xfrm>
            <a:off x="6659355" y="3152404"/>
            <a:ext cx="4918093" cy="1241586"/>
          </a:xfrm>
          <a:prstGeom prst="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6" name="矩形 65"/>
          <p:cNvSpPr/>
          <p:nvPr>
            <p:custDataLst>
              <p:tags r:id="rId15"/>
            </p:custDataLst>
          </p:nvPr>
        </p:nvSpPr>
        <p:spPr>
          <a:xfrm>
            <a:off x="6295041" y="3152404"/>
            <a:ext cx="177667" cy="1241586"/>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7" name="文本框 66"/>
          <p:cNvSpPr txBox="1"/>
          <p:nvPr>
            <p:custDataLst>
              <p:tags r:id="rId16"/>
            </p:custDataLst>
          </p:nvPr>
        </p:nvSpPr>
        <p:spPr>
          <a:xfrm>
            <a:off x="6847285" y="3259517"/>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加强国际合作：与其他国家合作，共同应对全球变暖挑战</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Tree>
    <p:custDataLst>
      <p:tags r:id="rId1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提供环保技术支持</a:t>
            </a:r>
            <a:endParaRPr>
              <a:gradFill>
                <a:gsLst>
                  <a:gs pos="0">
                    <a:schemeClr val="accent1"/>
                  </a:gs>
                  <a:gs pos="100000">
                    <a:schemeClr val="accent1">
                      <a:lumMod val="50000"/>
                    </a:schemeClr>
                  </a:gs>
                </a:gsLst>
                <a:lin ang="2700000" scaled="0"/>
              </a:gradFill>
              <a:sym typeface="+mn-ea"/>
            </a:endParaRPr>
          </a:p>
        </p:txBody>
      </p:sp>
      <p:sp>
        <p:nvSpPr>
          <p:cNvPr id="16" name="矩形 15"/>
          <p:cNvSpPr/>
          <p:nvPr>
            <p:custDataLst>
              <p:tags r:id="rId2"/>
            </p:custDataLst>
          </p:nvPr>
        </p:nvSpPr>
        <p:spPr>
          <a:xfrm>
            <a:off x="2274257" y="1381042"/>
            <a:ext cx="7640884" cy="671847"/>
          </a:xfrm>
          <a:prstGeom prst="rect">
            <a:avLst/>
          </a:prstGeom>
          <a:solidFill>
            <a:schemeClr val="accent1">
              <a:alpha val="30000"/>
            </a:schemeClr>
          </a:solid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wrap="square" lIns="252095" rtlCol="0" anchor="ctr" anchorCtr="0">
            <a:normAutofit/>
          </a:bodyPr>
          <a:p>
            <a:pPr algn="l"/>
            <a:r>
              <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rPr>
              <a:t>政府提供环保技术研发资金</a:t>
            </a:r>
            <a:endPar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endParaRPr>
          </a:p>
        </p:txBody>
      </p:sp>
      <p:sp>
        <p:nvSpPr>
          <p:cNvPr id="18" name="任意多边形 17"/>
          <p:cNvSpPr/>
          <p:nvPr>
            <p:custDataLst>
              <p:tags r:id="rId3"/>
            </p:custDataLst>
          </p:nvPr>
        </p:nvSpPr>
        <p:spPr>
          <a:xfrm flipV="1">
            <a:off x="2192718" y="1296955"/>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9" name="任意多边形 18"/>
          <p:cNvSpPr/>
          <p:nvPr>
            <p:custDataLst>
              <p:tags r:id="rId4"/>
            </p:custDataLst>
          </p:nvPr>
        </p:nvSpPr>
        <p:spPr>
          <a:xfrm flipH="1">
            <a:off x="8627504" y="1880469"/>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8" name="矩形 27"/>
          <p:cNvSpPr/>
          <p:nvPr>
            <p:custDataLst>
              <p:tags r:id="rId5"/>
            </p:custDataLst>
          </p:nvPr>
        </p:nvSpPr>
        <p:spPr>
          <a:xfrm>
            <a:off x="2274257" y="2751917"/>
            <a:ext cx="7640884" cy="671847"/>
          </a:xfrm>
          <a:prstGeom prst="rect">
            <a:avLst/>
          </a:prstGeom>
          <a:solidFill>
            <a:schemeClr val="accent1">
              <a:alpha val="30000"/>
            </a:schemeClr>
          </a:solid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wrap="square" lIns="252095" rtlCol="0" anchor="ctr" anchorCtr="0">
            <a:normAutofit/>
          </a:bodyPr>
          <a:p>
            <a:pPr algn="l"/>
            <a:r>
              <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rPr>
              <a:t>政府支持环保技术企业</a:t>
            </a:r>
            <a:endPar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endParaRPr>
          </a:p>
        </p:txBody>
      </p:sp>
      <p:sp>
        <p:nvSpPr>
          <p:cNvPr id="30" name="任意多边形 29"/>
          <p:cNvSpPr/>
          <p:nvPr>
            <p:custDataLst>
              <p:tags r:id="rId6"/>
            </p:custDataLst>
          </p:nvPr>
        </p:nvSpPr>
        <p:spPr>
          <a:xfrm flipV="1">
            <a:off x="2192718" y="2667830"/>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31" name="任意多边形 30"/>
          <p:cNvSpPr/>
          <p:nvPr>
            <p:custDataLst>
              <p:tags r:id="rId7"/>
            </p:custDataLst>
          </p:nvPr>
        </p:nvSpPr>
        <p:spPr>
          <a:xfrm flipH="1">
            <a:off x="8627504" y="3251343"/>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 name="矩形 5"/>
          <p:cNvSpPr/>
          <p:nvPr>
            <p:custDataLst>
              <p:tags r:id="rId8"/>
            </p:custDataLst>
          </p:nvPr>
        </p:nvSpPr>
        <p:spPr>
          <a:xfrm>
            <a:off x="2274257" y="4122791"/>
            <a:ext cx="7640884" cy="671847"/>
          </a:xfrm>
          <a:prstGeom prst="rect">
            <a:avLst/>
          </a:prstGeom>
          <a:solidFill>
            <a:schemeClr val="accent1">
              <a:alpha val="30000"/>
            </a:schemeClr>
          </a:solid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wrap="square" lIns="252095" rtlCol="0" anchor="ctr" anchorCtr="0">
            <a:normAutofit/>
          </a:bodyPr>
          <a:p>
            <a:pPr algn="l"/>
            <a:r>
              <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rPr>
              <a:t>政府推广环保技术应用</a:t>
            </a:r>
            <a:endPar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endParaRPr>
          </a:p>
        </p:txBody>
      </p:sp>
      <p:sp>
        <p:nvSpPr>
          <p:cNvPr id="8" name="任意多边形 7"/>
          <p:cNvSpPr/>
          <p:nvPr>
            <p:custDataLst>
              <p:tags r:id="rId9"/>
            </p:custDataLst>
          </p:nvPr>
        </p:nvSpPr>
        <p:spPr>
          <a:xfrm flipV="1">
            <a:off x="2192718" y="4038704"/>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9" name="任意多边形 8"/>
          <p:cNvSpPr/>
          <p:nvPr>
            <p:custDataLst>
              <p:tags r:id="rId10"/>
            </p:custDataLst>
          </p:nvPr>
        </p:nvSpPr>
        <p:spPr>
          <a:xfrm flipH="1">
            <a:off x="8627504" y="4622217"/>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1" name="矩形 10"/>
          <p:cNvSpPr/>
          <p:nvPr>
            <p:custDataLst>
              <p:tags r:id="rId11"/>
            </p:custDataLst>
          </p:nvPr>
        </p:nvSpPr>
        <p:spPr>
          <a:xfrm>
            <a:off x="2274257" y="5493666"/>
            <a:ext cx="7640884" cy="671847"/>
          </a:xfrm>
          <a:prstGeom prst="rect">
            <a:avLst/>
          </a:prstGeom>
          <a:solidFill>
            <a:schemeClr val="accent1">
              <a:alpha val="30000"/>
            </a:schemeClr>
          </a:solid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wrap="square" lIns="252095" rtlCol="0" anchor="ctr" anchorCtr="0">
            <a:normAutofit/>
          </a:bodyPr>
          <a:p>
            <a:pPr algn="l"/>
            <a:r>
              <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rPr>
              <a:t>政府提供环保技术培训和咨询服务</a:t>
            </a:r>
            <a:endParaRPr lang="zh-CN" altLang="en-US" sz="1200" spc="150" dirty="0">
              <a:solidFill>
                <a:schemeClr val="dk1">
                  <a:lumMod val="85000"/>
                  <a:lumOff val="15000"/>
                </a:schemeClr>
              </a:solidFill>
              <a:latin typeface="MiSans Normal" panose="00000500000000000000" charset="-122"/>
              <a:ea typeface="MiSans Normal" panose="00000500000000000000" charset="-122"/>
              <a:sym typeface="MiSans Normal" panose="00000500000000000000" charset="-122"/>
            </a:endParaRPr>
          </a:p>
        </p:txBody>
      </p:sp>
      <p:sp>
        <p:nvSpPr>
          <p:cNvPr id="13" name="任意多边形 12"/>
          <p:cNvSpPr/>
          <p:nvPr>
            <p:custDataLst>
              <p:tags r:id="rId12"/>
            </p:custDataLst>
          </p:nvPr>
        </p:nvSpPr>
        <p:spPr>
          <a:xfrm flipV="1">
            <a:off x="2192718" y="5409578"/>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4" name="任意多边形 13"/>
          <p:cNvSpPr/>
          <p:nvPr>
            <p:custDataLst>
              <p:tags r:id="rId13"/>
            </p:custDataLst>
          </p:nvPr>
        </p:nvSpPr>
        <p:spPr>
          <a:xfrm flipH="1">
            <a:off x="8627504" y="5993092"/>
            <a:ext cx="1366628" cy="257357"/>
          </a:xfrm>
          <a:custGeom>
            <a:avLst/>
            <a:gdLst>
              <a:gd name="connsiteX0" fmla="*/ 0 w 469"/>
              <a:gd name="connsiteY0" fmla="*/ 0 h 303"/>
              <a:gd name="connsiteX1" fmla="*/ 0 w 469"/>
              <a:gd name="connsiteY1" fmla="*/ 300 h 303"/>
              <a:gd name="connsiteX2" fmla="*/ 469 w 469"/>
              <a:gd name="connsiteY2" fmla="*/ 303 h 303"/>
            </a:gdLst>
            <a:ahLst/>
            <a:cxnLst>
              <a:cxn ang="0">
                <a:pos x="connsiteX0" y="connsiteY0"/>
              </a:cxn>
              <a:cxn ang="0">
                <a:pos x="connsiteX1" y="connsiteY1"/>
              </a:cxn>
              <a:cxn ang="0">
                <a:pos x="connsiteX2" y="connsiteY2"/>
              </a:cxn>
            </a:cxnLst>
            <a:rect l="l" t="t" r="r" b="b"/>
            <a:pathLst>
              <a:path w="469" h="303">
                <a:moveTo>
                  <a:pt x="0" y="0"/>
                </a:moveTo>
                <a:lnTo>
                  <a:pt x="0" y="300"/>
                </a:lnTo>
                <a:lnTo>
                  <a:pt x="469" y="303"/>
                </a:lnTo>
              </a:path>
            </a:pathLst>
          </a:custGeom>
          <a:noFill/>
          <a:ln w="63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Tree>
    <p:custDataLst>
      <p:tags r:id="rId1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鼓励绿色产业发展</a:t>
            </a:r>
            <a:endParaRPr>
              <a:gradFill>
                <a:gsLst>
                  <a:gs pos="0">
                    <a:schemeClr val="accent1"/>
                  </a:gs>
                  <a:gs pos="100000">
                    <a:schemeClr val="accent1">
                      <a:lumMod val="50000"/>
                    </a:schemeClr>
                  </a:gs>
                </a:gsLst>
                <a:lin ang="2700000" scaled="0"/>
              </a:gradFill>
              <a:sym typeface="+mn-ea"/>
            </a:endParaRPr>
          </a:p>
        </p:txBody>
      </p:sp>
      <p:sp>
        <p:nvSpPr>
          <p:cNvPr id="4" name="任意多边形: 形状 2"/>
          <p:cNvSpPr/>
          <p:nvPr>
            <p:custDataLst>
              <p:tags r:id="rId2"/>
            </p:custDataLst>
          </p:nvPr>
        </p:nvSpPr>
        <p:spPr>
          <a:xfrm rot="10800000">
            <a:off x="2552807" y="3909170"/>
            <a:ext cx="3458339" cy="2231615"/>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solidFill>
            <a:schemeClr val="accent3">
              <a:alpha val="2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 name="矩形 4"/>
          <p:cNvSpPr/>
          <p:nvPr>
            <p:custDataLst>
              <p:tags r:id="rId3"/>
            </p:custDataLst>
          </p:nvPr>
        </p:nvSpPr>
        <p:spPr>
          <a:xfrm>
            <a:off x="2463271" y="4269222"/>
            <a:ext cx="178865" cy="18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 name="文本框 5"/>
          <p:cNvSpPr txBox="1"/>
          <p:nvPr>
            <p:custDataLst>
              <p:tags r:id="rId4"/>
            </p:custDataLst>
          </p:nvPr>
        </p:nvSpPr>
        <p:spPr>
          <a:xfrm>
            <a:off x="2761726" y="4225406"/>
            <a:ext cx="3040142" cy="1262015"/>
          </a:xfrm>
          <a:prstGeom prst="rect">
            <a:avLst/>
          </a:prstGeom>
          <a:noFill/>
        </p:spPr>
        <p:txBody>
          <a:bodyPr vert="horz" wrap="square" lIns="90000" tIns="46800" rIns="90000" bIns="46800" rtlCol="0" anchor="t" anchorCtr="0">
            <a:normAutofit/>
          </a:bodyPr>
          <a:p>
            <a:pPr lvl="0" algn="l">
              <a:lnSpc>
                <a:spcPct val="130000"/>
              </a:lnSpc>
              <a:buClrTx/>
              <a:buSzTx/>
              <a:buFontTx/>
            </a:pPr>
            <a:r>
              <a:rPr lang="zh-CN" altLang="en-US" spc="150" dirty="0">
                <a:solidFill>
                  <a:schemeClr val="dk1"/>
                </a:solidFill>
                <a:latin typeface="Arial" panose="020B0604020202020204" pitchFamily="34" charset="0"/>
                <a:ea typeface="微软雅黑" panose="020B0503020204020204" charset="-122"/>
                <a:sym typeface="MiSans Normal" panose="00000500000000000000" charset="-122"/>
              </a:rPr>
              <a:t>技术研发：政府支持绿色技术研发，提高产业技术水平</a:t>
            </a:r>
            <a:endParaRPr lang="zh-CN" altLang="en-US" spc="150" dirty="0">
              <a:solidFill>
                <a:schemeClr val="dk1"/>
              </a:solidFill>
              <a:latin typeface="Arial" panose="020B0604020202020204" pitchFamily="34" charset="0"/>
              <a:ea typeface="微软雅黑" panose="020B0503020204020204" charset="-122"/>
              <a:sym typeface="MiSans Normal" panose="00000500000000000000" charset="-122"/>
            </a:endParaRPr>
          </a:p>
        </p:txBody>
      </p:sp>
      <p:sp>
        <p:nvSpPr>
          <p:cNvPr id="57" name="任意多边形: 形状 56"/>
          <p:cNvSpPr/>
          <p:nvPr>
            <p:custDataLst>
              <p:tags r:id="rId5"/>
            </p:custDataLst>
          </p:nvPr>
        </p:nvSpPr>
        <p:spPr>
          <a:xfrm rot="10800000">
            <a:off x="6263818" y="3909170"/>
            <a:ext cx="3458339" cy="2231615"/>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4000" b="1"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8" name="矩形 57"/>
          <p:cNvSpPr/>
          <p:nvPr>
            <p:custDataLst>
              <p:tags r:id="rId6"/>
            </p:custDataLst>
          </p:nvPr>
        </p:nvSpPr>
        <p:spPr>
          <a:xfrm>
            <a:off x="6174282" y="4269222"/>
            <a:ext cx="178865" cy="180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9" name="文本框 58"/>
          <p:cNvSpPr txBox="1"/>
          <p:nvPr>
            <p:custDataLst>
              <p:tags r:id="rId7"/>
            </p:custDataLst>
          </p:nvPr>
        </p:nvSpPr>
        <p:spPr>
          <a:xfrm>
            <a:off x="6472737" y="4225406"/>
            <a:ext cx="3040142" cy="1262015"/>
          </a:xfrm>
          <a:prstGeom prst="rect">
            <a:avLst/>
          </a:prstGeom>
          <a:noFill/>
        </p:spPr>
        <p:txBody>
          <a:bodyPr vert="horz" wrap="square" lIns="90000" tIns="46800" rIns="90000" bIns="46800" rtlCol="0" anchor="t" anchorCtr="0">
            <a:normAutofit/>
          </a:bodyPr>
          <a:p>
            <a:pPr lvl="0" algn="l">
              <a:lnSpc>
                <a:spcPct val="130000"/>
              </a:lnSpc>
              <a:buClrTx/>
              <a:buSzTx/>
              <a:buFontTx/>
            </a:pPr>
            <a:r>
              <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rPr>
              <a:t>宣传推广：政府加强绿色产业宣传推广，提高公众环保意识</a:t>
            </a:r>
            <a:endPar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endParaRPr>
          </a:p>
        </p:txBody>
      </p:sp>
      <p:sp>
        <p:nvSpPr>
          <p:cNvPr id="65" name="任意多边形: 形状 64"/>
          <p:cNvSpPr/>
          <p:nvPr>
            <p:custDataLst>
              <p:tags r:id="rId8"/>
            </p:custDataLst>
          </p:nvPr>
        </p:nvSpPr>
        <p:spPr>
          <a:xfrm rot="10800000">
            <a:off x="697302" y="1405952"/>
            <a:ext cx="3458339" cy="2231615"/>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4000" b="1"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6" name="矩形 65"/>
          <p:cNvSpPr/>
          <p:nvPr>
            <p:custDataLst>
              <p:tags r:id="rId9"/>
            </p:custDataLst>
          </p:nvPr>
        </p:nvSpPr>
        <p:spPr>
          <a:xfrm>
            <a:off x="608400" y="1765369"/>
            <a:ext cx="178865" cy="180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7" name="文本框 66"/>
          <p:cNvSpPr txBox="1"/>
          <p:nvPr>
            <p:custDataLst>
              <p:tags r:id="rId10"/>
            </p:custDataLst>
          </p:nvPr>
        </p:nvSpPr>
        <p:spPr>
          <a:xfrm>
            <a:off x="906856" y="1721553"/>
            <a:ext cx="3040142" cy="1262015"/>
          </a:xfrm>
          <a:prstGeom prst="rect">
            <a:avLst/>
          </a:prstGeom>
          <a:noFill/>
        </p:spPr>
        <p:txBody>
          <a:bodyPr vert="horz" wrap="square" lIns="90000" tIns="46800" rIns="90000" bIns="46800" rtlCol="0" anchor="t" anchorCtr="0">
            <a:normAutofit/>
          </a:bodyPr>
          <a:p>
            <a:pPr lvl="0" algn="l">
              <a:lnSpc>
                <a:spcPct val="130000"/>
              </a:lnSpc>
              <a:buClrTx/>
              <a:buSzTx/>
              <a:buFontTx/>
            </a:pPr>
            <a:r>
              <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rPr>
              <a:t>政策支持：政府出台相关政策，鼓励绿色产业发展</a:t>
            </a:r>
            <a:endPar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endParaRPr>
          </a:p>
        </p:txBody>
      </p:sp>
      <p:sp>
        <p:nvSpPr>
          <p:cNvPr id="69" name="任意多边形: 形状 68"/>
          <p:cNvSpPr/>
          <p:nvPr>
            <p:custDataLst>
              <p:tags r:id="rId11"/>
            </p:custDataLst>
          </p:nvPr>
        </p:nvSpPr>
        <p:spPr>
          <a:xfrm rot="10800000">
            <a:off x="4408313" y="1405952"/>
            <a:ext cx="3458339" cy="2231615"/>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solidFill>
            <a:schemeClr val="accent3">
              <a:alpha val="2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70" name="矩形 69"/>
          <p:cNvSpPr/>
          <p:nvPr>
            <p:custDataLst>
              <p:tags r:id="rId12"/>
            </p:custDataLst>
          </p:nvPr>
        </p:nvSpPr>
        <p:spPr>
          <a:xfrm>
            <a:off x="4318776" y="1765369"/>
            <a:ext cx="178865" cy="18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71" name="文本框 70"/>
          <p:cNvSpPr txBox="1"/>
          <p:nvPr>
            <p:custDataLst>
              <p:tags r:id="rId13"/>
            </p:custDataLst>
          </p:nvPr>
        </p:nvSpPr>
        <p:spPr>
          <a:xfrm>
            <a:off x="4617232" y="1721553"/>
            <a:ext cx="3040142" cy="1262015"/>
          </a:xfrm>
          <a:prstGeom prst="rect">
            <a:avLst/>
          </a:prstGeom>
          <a:noFill/>
        </p:spPr>
        <p:txBody>
          <a:bodyPr vert="horz" wrap="square" lIns="90000" tIns="46800" rIns="90000" bIns="46800" rtlCol="0" anchor="t" anchorCtr="0">
            <a:normAutofit/>
          </a:bodyPr>
          <a:p>
            <a:pPr lvl="0" algn="l">
              <a:lnSpc>
                <a:spcPct val="130000"/>
              </a:lnSpc>
              <a:buClrTx/>
              <a:buSzTx/>
              <a:buFontTx/>
            </a:pPr>
            <a:r>
              <a:rPr lang="zh-CN" altLang="en-US" spc="150" dirty="0">
                <a:solidFill>
                  <a:schemeClr val="dk1"/>
                </a:solidFill>
                <a:latin typeface="Arial" panose="020B0604020202020204" pitchFamily="34" charset="0"/>
                <a:ea typeface="微软雅黑" panose="020B0503020204020204" charset="-122"/>
                <a:sym typeface="MiSans Normal" panose="00000500000000000000" charset="-122"/>
              </a:rPr>
              <a:t>税收优惠：对绿色产业给予税收优惠，降低企业成本</a:t>
            </a:r>
            <a:endParaRPr lang="zh-CN" altLang="en-US" spc="150" dirty="0">
              <a:solidFill>
                <a:schemeClr val="dk1"/>
              </a:solidFill>
              <a:latin typeface="Arial" panose="020B0604020202020204" pitchFamily="34" charset="0"/>
              <a:ea typeface="微软雅黑" panose="020B0503020204020204" charset="-122"/>
              <a:sym typeface="MiSans Normal" panose="00000500000000000000" charset="-122"/>
            </a:endParaRPr>
          </a:p>
        </p:txBody>
      </p:sp>
      <p:sp>
        <p:nvSpPr>
          <p:cNvPr id="73" name="任意多边形: 形状 72"/>
          <p:cNvSpPr/>
          <p:nvPr>
            <p:custDataLst>
              <p:tags r:id="rId14"/>
            </p:custDataLst>
          </p:nvPr>
        </p:nvSpPr>
        <p:spPr>
          <a:xfrm rot="10800000">
            <a:off x="8119324" y="1405952"/>
            <a:ext cx="3458339" cy="2231615"/>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4000" b="1"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75" name="文本框 74"/>
          <p:cNvSpPr txBox="1"/>
          <p:nvPr>
            <p:custDataLst>
              <p:tags r:id="rId15"/>
            </p:custDataLst>
          </p:nvPr>
        </p:nvSpPr>
        <p:spPr>
          <a:xfrm>
            <a:off x="8328243" y="1721553"/>
            <a:ext cx="3040142" cy="1262015"/>
          </a:xfrm>
          <a:prstGeom prst="rect">
            <a:avLst/>
          </a:prstGeom>
          <a:noFill/>
        </p:spPr>
        <p:txBody>
          <a:bodyPr vert="horz" wrap="square" lIns="90000" tIns="46800" rIns="90000" bIns="46800" rtlCol="0" anchor="t" anchorCtr="0">
            <a:normAutofit/>
          </a:bodyPr>
          <a:p>
            <a:pPr>
              <a:lnSpc>
                <a:spcPct val="140000"/>
              </a:lnSpc>
            </a:pPr>
            <a:r>
              <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rPr>
              <a:t>资金支持：政府提供资金支持，帮助绿色产业扩大规模</a:t>
            </a:r>
            <a:endParaRPr lang="zh-CN" altLang="en-US" spc="150" dirty="0">
              <a:solidFill>
                <a:schemeClr val="lt1"/>
              </a:solidFill>
              <a:latin typeface="Arial" panose="020B0604020202020204" pitchFamily="34" charset="0"/>
              <a:ea typeface="微软雅黑" panose="020B0503020204020204" charset="-122"/>
              <a:sym typeface="MiSans Normal" panose="00000500000000000000" charset="-122"/>
            </a:endParaRPr>
          </a:p>
        </p:txBody>
      </p:sp>
      <p:sp>
        <p:nvSpPr>
          <p:cNvPr id="74" name="矩形 73"/>
          <p:cNvSpPr/>
          <p:nvPr>
            <p:custDataLst>
              <p:tags r:id="rId16"/>
            </p:custDataLst>
          </p:nvPr>
        </p:nvSpPr>
        <p:spPr>
          <a:xfrm>
            <a:off x="8029787" y="1765369"/>
            <a:ext cx="178865" cy="180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Tree>
    <p:custDataLst>
      <p:tags r:id="rId1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2"/>
            <p:custDataLst>
              <p:tags r:id="rId1"/>
            </p:custDataLst>
          </p:nvPr>
        </p:nvSpPr>
        <p:spPr/>
        <p:txBody>
          <a:bodyPr/>
          <a:p>
            <a:r>
              <a:rPr lang="zh-CN" altLang="en-US">
                <a:solidFill>
                  <a:schemeClr val="accent1">
                    <a:lumMod val="75000"/>
                  </a:schemeClr>
                </a:solidFill>
              </a:rPr>
              <a:t>汇报人：</a:t>
            </a:r>
            <a:r>
              <a:rPr lang="en-US" altLang="zh-CN">
                <a:solidFill>
                  <a:schemeClr val="accent1">
                    <a:lumMod val="75000"/>
                  </a:schemeClr>
                </a:solidFill>
              </a:rPr>
              <a:t>WPS</a:t>
            </a:r>
            <a:endParaRPr lang="en-US" altLang="zh-CN" dirty="0">
              <a:solidFill>
                <a:schemeClr val="accent1">
                  <a:lumMod val="75000"/>
                </a:schemeClr>
              </a:solidFill>
            </a:endParaRPr>
          </a:p>
        </p:txBody>
      </p:sp>
      <p:sp>
        <p:nvSpPr>
          <p:cNvPr id="6" name="标题 5"/>
          <p:cNvSpPr>
            <a:spLocks noGrp="1"/>
          </p:cNvSpPr>
          <p:nvPr>
            <p:ph type="title" idx="1"/>
            <p:custDataLst>
              <p:tags r:id="rId2"/>
            </p:custDataLst>
          </p:nvPr>
        </p:nvSpPr>
        <p:spPr/>
        <p:txBody>
          <a:bodyPr/>
          <a:p>
            <a:r>
              <a:rPr lang="zh-CN" altLang="en-US" dirty="0">
                <a:gradFill>
                  <a:gsLst>
                    <a:gs pos="100000">
                      <a:schemeClr val="accent1"/>
                    </a:gs>
                    <a:gs pos="0">
                      <a:schemeClr val="accent1">
                        <a:lumMod val="75000"/>
                      </a:schemeClr>
                    </a:gs>
                  </a:gsLst>
                  <a:lin ang="8100000" scaled="0"/>
                </a:gradFill>
              </a:rPr>
              <a:t>THANKS</a:t>
            </a:r>
            <a:endParaRPr lang="zh-CN" altLang="en-US" dirty="0">
              <a:gradFill>
                <a:gsLst>
                  <a:gs pos="100000">
                    <a:schemeClr val="accent1"/>
                  </a:gs>
                  <a:gs pos="0">
                    <a:schemeClr val="accent1">
                      <a:lumMod val="75000"/>
                    </a:schemeClr>
                  </a:gs>
                </a:gsLst>
                <a:lin ang="8100000" scaled="0"/>
              </a:gra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3"/>
            <p:custDataLst>
              <p:tags r:id="rId1"/>
            </p:custDataLst>
          </p:nvPr>
        </p:nvSpPr>
        <p:spPr/>
        <p:txBody>
          <a:bodyPr/>
          <a:p>
            <a:r>
              <a:rPr lang="zh-CN" altLang="en-US">
                <a:gradFill>
                  <a:gsLst>
                    <a:gs pos="0">
                      <a:schemeClr val="accent1"/>
                    </a:gs>
                    <a:gs pos="100000">
                      <a:schemeClr val="accent1">
                        <a:alpha val="71000"/>
                      </a:schemeClr>
                    </a:gs>
                  </a:gsLst>
                  <a:lin ang="8100000" scaled="0"/>
                </a:gradFill>
              </a:rPr>
              <a:t>目录</a:t>
            </a:r>
            <a:endParaRPr lang="zh-CN" altLang="en-US">
              <a:gradFill>
                <a:gsLst>
                  <a:gs pos="0">
                    <a:schemeClr val="accent1"/>
                  </a:gs>
                  <a:gs pos="100000">
                    <a:schemeClr val="accent1">
                      <a:alpha val="71000"/>
                    </a:schemeClr>
                  </a:gs>
                </a:gsLst>
                <a:lin ang="8100000" scaled="0"/>
              </a:gradFill>
            </a:endParaRPr>
          </a:p>
        </p:txBody>
      </p:sp>
      <p:sp>
        <p:nvSpPr>
          <p:cNvPr id="15" name="序号"/>
          <p:cNvSpPr txBox="1"/>
          <p:nvPr>
            <p:custDataLst>
              <p:tags r:id="rId2"/>
            </p:custDataLst>
          </p:nvPr>
        </p:nvSpPr>
        <p:spPr>
          <a:xfrm>
            <a:off x="4511040" y="1310466"/>
            <a:ext cx="685165" cy="685165"/>
          </a:xfrm>
          <a:prstGeom prst="ellipse">
            <a:avLst/>
          </a:prstGeom>
          <a:noFill/>
          <a:ln w="12700">
            <a:solidFill>
              <a:schemeClr val="accent1"/>
            </a:solidFill>
          </a:ln>
        </p:spPr>
        <p:txBody>
          <a:bodyPr wrap="square" lIns="0" tIns="0" rIns="0" bIns="0" rtlCol="0" anchor="ctr">
            <a:normAutofit/>
          </a:bodyPr>
          <a:p>
            <a:pPr algn="ctr">
              <a:lnSpc>
                <a:spcPct val="120000"/>
              </a:lnSpc>
            </a:pPr>
            <a:r>
              <a:rPr lang="en-US" sz="2000" b="1" dirty="0">
                <a:solidFill>
                  <a:schemeClr val="accent1">
                    <a:lumMod val="75000"/>
                  </a:schemeClr>
                </a:solidFill>
                <a:latin typeface="+mj-ea"/>
                <a:ea typeface="+mj-ea"/>
                <a:cs typeface="MiSans Normal" panose="00000500000000000000" charset="-122"/>
              </a:rPr>
              <a:t>01</a:t>
            </a:r>
            <a:endParaRPr lang="en-US" sz="2000" b="1" dirty="0">
              <a:solidFill>
                <a:schemeClr val="accent1">
                  <a:lumMod val="75000"/>
                </a:schemeClr>
              </a:solidFill>
              <a:latin typeface="+mj-ea"/>
              <a:ea typeface="+mj-ea"/>
              <a:cs typeface="MiSans Normal" panose="00000500000000000000" charset="-122"/>
            </a:endParaRPr>
          </a:p>
        </p:txBody>
      </p:sp>
      <p:sp>
        <p:nvSpPr>
          <p:cNvPr id="16" name="标题"/>
          <p:cNvSpPr txBox="1"/>
          <p:nvPr>
            <p:custDataLst>
              <p:tags r:id="rId3"/>
            </p:custDataLst>
          </p:nvPr>
        </p:nvSpPr>
        <p:spPr>
          <a:xfrm>
            <a:off x="5454015" y="968375"/>
            <a:ext cx="4467225" cy="1340485"/>
          </a:xfrm>
          <a:prstGeom prst="rect">
            <a:avLst/>
          </a:prstGeom>
          <a:noFill/>
        </p:spPr>
        <p:txBody>
          <a:bodyPr wrap="square" lIns="0" tIns="0" rIns="0" bIns="0" rtlCol="0" anchor="ctr">
            <a:normAutofit/>
          </a:bodyPr>
          <a:p>
            <a:pPr marL="0" indent="0" algn="l">
              <a:lnSpc>
                <a:spcPct val="90000"/>
              </a:lnSpc>
              <a:spcBef>
                <a:spcPts val="0"/>
              </a:spcBef>
              <a:spcAft>
                <a:spcPts val="0"/>
              </a:spcAft>
              <a:buSzPct val="100000"/>
              <a:buNone/>
            </a:pPr>
            <a:r>
              <a:rPr lang="zh-CN" altLang="en-US" sz="2400" spc="300" dirty="0">
                <a:solidFill>
                  <a:schemeClr val="dk1">
                    <a:lumMod val="75000"/>
                    <a:lumOff val="25000"/>
                  </a:schemeClr>
                </a:solidFill>
                <a:latin typeface="+mj-ea"/>
                <a:ea typeface="+mj-ea"/>
                <a:cs typeface="MiSans Normal" panose="00000500000000000000" charset="-122"/>
              </a:rPr>
              <a:t>认识全球变暖</a:t>
            </a:r>
            <a:endParaRPr lang="zh-CN" altLang="en-US" sz="2400" spc="300" dirty="0">
              <a:solidFill>
                <a:schemeClr val="dk1">
                  <a:lumMod val="75000"/>
                  <a:lumOff val="25000"/>
                </a:schemeClr>
              </a:solidFill>
              <a:latin typeface="+mj-ea"/>
              <a:ea typeface="+mj-ea"/>
              <a:cs typeface="MiSans Normal" panose="00000500000000000000" charset="-122"/>
            </a:endParaRPr>
          </a:p>
        </p:txBody>
      </p:sp>
      <p:sp>
        <p:nvSpPr>
          <p:cNvPr id="4" name="序号"/>
          <p:cNvSpPr txBox="1"/>
          <p:nvPr>
            <p:custDataLst>
              <p:tags r:id="rId4"/>
            </p:custDataLst>
          </p:nvPr>
        </p:nvSpPr>
        <p:spPr>
          <a:xfrm>
            <a:off x="4511040" y="2986403"/>
            <a:ext cx="685165" cy="685165"/>
          </a:xfrm>
          <a:prstGeom prst="ellipse">
            <a:avLst/>
          </a:prstGeom>
          <a:noFill/>
          <a:ln w="12700">
            <a:solidFill>
              <a:schemeClr val="accent1"/>
            </a:solidFill>
          </a:ln>
        </p:spPr>
        <p:txBody>
          <a:bodyPr wrap="square" lIns="0" tIns="0" rIns="0" bIns="0" rtlCol="0" anchor="ctr">
            <a:normAutofit/>
          </a:bodyPr>
          <a:p>
            <a:pPr algn="ctr">
              <a:lnSpc>
                <a:spcPct val="120000"/>
              </a:lnSpc>
            </a:pPr>
            <a:r>
              <a:rPr lang="en-US" sz="2000" b="1" dirty="0">
                <a:solidFill>
                  <a:schemeClr val="accent1">
                    <a:lumMod val="75000"/>
                  </a:schemeClr>
                </a:solidFill>
                <a:latin typeface="+mj-ea"/>
                <a:ea typeface="+mj-ea"/>
                <a:cs typeface="MiSans Normal" panose="00000500000000000000" charset="-122"/>
              </a:rPr>
              <a:t>02</a:t>
            </a:r>
            <a:endParaRPr lang="en-US" sz="2000" b="1" dirty="0">
              <a:solidFill>
                <a:schemeClr val="accent1">
                  <a:lumMod val="75000"/>
                </a:schemeClr>
              </a:solidFill>
              <a:latin typeface="+mj-ea"/>
              <a:ea typeface="+mj-ea"/>
              <a:cs typeface="MiSans Normal" panose="00000500000000000000" charset="-122"/>
            </a:endParaRPr>
          </a:p>
        </p:txBody>
      </p:sp>
      <p:sp>
        <p:nvSpPr>
          <p:cNvPr id="31" name="标题"/>
          <p:cNvSpPr txBox="1"/>
          <p:nvPr>
            <p:custDataLst>
              <p:tags r:id="rId5"/>
            </p:custDataLst>
          </p:nvPr>
        </p:nvSpPr>
        <p:spPr>
          <a:xfrm>
            <a:off x="5454015" y="2644140"/>
            <a:ext cx="4467225" cy="1340485"/>
          </a:xfrm>
          <a:prstGeom prst="rect">
            <a:avLst/>
          </a:prstGeom>
          <a:noFill/>
        </p:spPr>
        <p:txBody>
          <a:bodyPr wrap="square" lIns="0" tIns="0" rIns="0" bIns="0" rtlCol="0" anchor="ctr">
            <a:normAutofit/>
          </a:bodyPr>
          <a:p>
            <a:pPr marL="0" indent="0" algn="l">
              <a:lnSpc>
                <a:spcPct val="90000"/>
              </a:lnSpc>
              <a:spcBef>
                <a:spcPts val="0"/>
              </a:spcBef>
              <a:spcAft>
                <a:spcPts val="0"/>
              </a:spcAft>
              <a:buSzPct val="100000"/>
              <a:buNone/>
            </a:pPr>
            <a:r>
              <a:rPr lang="zh-CN" altLang="en-US" sz="2400" spc="300" dirty="0">
                <a:solidFill>
                  <a:schemeClr val="dk1">
                    <a:lumMod val="75000"/>
                    <a:lumOff val="25000"/>
                  </a:schemeClr>
                </a:solidFill>
                <a:latin typeface="+mj-ea"/>
                <a:ea typeface="+mj-ea"/>
                <a:cs typeface="MiSans Normal" panose="00000500000000000000" charset="-122"/>
              </a:rPr>
              <a:t>普通人的应对措施</a:t>
            </a:r>
            <a:endParaRPr lang="zh-CN" altLang="en-US" sz="2400" spc="300" dirty="0">
              <a:solidFill>
                <a:schemeClr val="dk1">
                  <a:lumMod val="75000"/>
                  <a:lumOff val="25000"/>
                </a:schemeClr>
              </a:solidFill>
              <a:latin typeface="+mj-ea"/>
              <a:ea typeface="+mj-ea"/>
              <a:cs typeface="MiSans Normal" panose="00000500000000000000" charset="-122"/>
            </a:endParaRPr>
          </a:p>
        </p:txBody>
      </p:sp>
      <p:sp>
        <p:nvSpPr>
          <p:cNvPr id="33" name="序号"/>
          <p:cNvSpPr txBox="1"/>
          <p:nvPr>
            <p:custDataLst>
              <p:tags r:id="rId6"/>
            </p:custDataLst>
          </p:nvPr>
        </p:nvSpPr>
        <p:spPr>
          <a:xfrm>
            <a:off x="4511040" y="4662340"/>
            <a:ext cx="685165" cy="685165"/>
          </a:xfrm>
          <a:prstGeom prst="ellipse">
            <a:avLst/>
          </a:prstGeom>
          <a:noFill/>
          <a:ln w="12700">
            <a:solidFill>
              <a:schemeClr val="accent1"/>
            </a:solidFill>
          </a:ln>
        </p:spPr>
        <p:txBody>
          <a:bodyPr wrap="square" lIns="0" tIns="0" rIns="0" bIns="0" rtlCol="0" anchor="ctr">
            <a:normAutofit/>
          </a:bodyPr>
          <a:p>
            <a:pPr algn="ctr">
              <a:lnSpc>
                <a:spcPct val="120000"/>
              </a:lnSpc>
            </a:pPr>
            <a:r>
              <a:rPr lang="en-US" sz="2000" b="1" dirty="0">
                <a:solidFill>
                  <a:schemeClr val="accent1">
                    <a:lumMod val="75000"/>
                  </a:schemeClr>
                </a:solidFill>
                <a:latin typeface="+mj-ea"/>
                <a:ea typeface="+mj-ea"/>
                <a:cs typeface="MiSans Normal" panose="00000500000000000000" charset="-122"/>
              </a:rPr>
              <a:t>03</a:t>
            </a:r>
            <a:endParaRPr lang="en-US" sz="2000" b="1" dirty="0">
              <a:solidFill>
                <a:schemeClr val="accent1">
                  <a:lumMod val="75000"/>
                </a:schemeClr>
              </a:solidFill>
              <a:latin typeface="+mj-ea"/>
              <a:ea typeface="+mj-ea"/>
              <a:cs typeface="MiSans Normal" panose="00000500000000000000" charset="-122"/>
            </a:endParaRPr>
          </a:p>
        </p:txBody>
      </p:sp>
      <p:sp>
        <p:nvSpPr>
          <p:cNvPr id="35" name="标题"/>
          <p:cNvSpPr txBox="1"/>
          <p:nvPr>
            <p:custDataLst>
              <p:tags r:id="rId7"/>
            </p:custDataLst>
          </p:nvPr>
        </p:nvSpPr>
        <p:spPr>
          <a:xfrm>
            <a:off x="5454015" y="4319905"/>
            <a:ext cx="4467225" cy="1340485"/>
          </a:xfrm>
          <a:prstGeom prst="rect">
            <a:avLst/>
          </a:prstGeom>
          <a:noFill/>
        </p:spPr>
        <p:txBody>
          <a:bodyPr wrap="square" lIns="0" tIns="0" rIns="0" bIns="0" rtlCol="0" anchor="ctr">
            <a:normAutofit/>
          </a:bodyPr>
          <a:p>
            <a:pPr marL="0" indent="0" algn="l">
              <a:lnSpc>
                <a:spcPct val="90000"/>
              </a:lnSpc>
              <a:spcBef>
                <a:spcPts val="0"/>
              </a:spcBef>
              <a:spcAft>
                <a:spcPts val="0"/>
              </a:spcAft>
              <a:buSzPct val="100000"/>
              <a:buNone/>
            </a:pPr>
            <a:r>
              <a:rPr lang="zh-CN" altLang="en-US" sz="2400" spc="300" dirty="0">
                <a:solidFill>
                  <a:schemeClr val="dk1">
                    <a:lumMod val="75000"/>
                    <a:lumOff val="25000"/>
                  </a:schemeClr>
                </a:solidFill>
                <a:latin typeface="+mj-ea"/>
                <a:ea typeface="+mj-ea"/>
                <a:cs typeface="MiSans Normal" panose="00000500000000000000" charset="-122"/>
              </a:rPr>
              <a:t>政府政策支持</a:t>
            </a:r>
            <a:endParaRPr lang="zh-CN" altLang="en-US" sz="2400" spc="300" dirty="0">
              <a:solidFill>
                <a:schemeClr val="dk1">
                  <a:lumMod val="75000"/>
                  <a:lumOff val="25000"/>
                </a:schemeClr>
              </a:solidFill>
              <a:latin typeface="+mj-ea"/>
              <a:ea typeface="+mj-ea"/>
              <a:cs typeface="MiSans Normal" panose="00000500000000000000" charset="-122"/>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5"/>
            <p:custDataLst>
              <p:tags r:id="rId1"/>
            </p:custDataLst>
          </p:nvPr>
        </p:nvSpPr>
        <p:spPr/>
        <p:txBody>
          <a:bodyPr/>
          <a:p>
            <a:pPr marL="0" indent="0" algn="ctr">
              <a:lnSpc>
                <a:spcPct val="100000"/>
              </a:lnSpc>
              <a:spcBef>
                <a:spcPts val="0"/>
              </a:spcBef>
              <a:spcAft>
                <a:spcPts val="0"/>
              </a:spcAft>
              <a:buSzPct val="100000"/>
              <a:buNone/>
            </a:pPr>
            <a:r>
              <a:rPr lang="zh-CN" altLang="en-US" sz="3600"/>
              <a:t>认识全球变暖</a:t>
            </a:r>
            <a:endParaRPr lang="zh-CN" altLang="en-US" sz="3600"/>
          </a:p>
        </p:txBody>
      </p:sp>
      <p:sp>
        <p:nvSpPr>
          <p:cNvPr id="3" name="文本占位符 2"/>
          <p:cNvSpPr>
            <a:spLocks noGrp="1"/>
          </p:cNvSpPr>
          <p:nvPr>
            <p:ph type="body" idx="1"/>
            <p:custDataLst>
              <p:tags r:id="rId2"/>
            </p:custDataLst>
          </p:nvPr>
        </p:nvSpPr>
        <p:spPr/>
        <p:txBody>
          <a:bodyPr/>
          <a:p>
            <a:r>
              <a:rPr lang="zh-CN" altLang="en-US">
                <a:gradFill>
                  <a:gsLst>
                    <a:gs pos="0">
                      <a:schemeClr val="accent1"/>
                    </a:gs>
                    <a:gs pos="100000">
                      <a:schemeClr val="accent1">
                        <a:lumMod val="50000"/>
                      </a:schemeClr>
                    </a:gs>
                  </a:gsLst>
                  <a:lin ang="5400000" scaled="0"/>
                </a:gradFill>
              </a:rPr>
              <a:t>01</a:t>
            </a:r>
            <a:endParaRPr lang="zh-CN" altLang="en-US">
              <a:gradFill>
                <a:gsLst>
                  <a:gs pos="0">
                    <a:schemeClr val="accent1"/>
                  </a:gs>
                  <a:gs pos="100000">
                    <a:schemeClr val="accent1">
                      <a:lumMod val="50000"/>
                    </a:schemeClr>
                  </a:gs>
                </a:gsLst>
                <a:lin ang="5400000" scaled="0"/>
              </a:gra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气候变化的原因</a:t>
            </a:r>
            <a:endParaRPr>
              <a:gradFill>
                <a:gsLst>
                  <a:gs pos="0">
                    <a:schemeClr val="accent1"/>
                  </a:gs>
                  <a:gs pos="100000">
                    <a:schemeClr val="accent1">
                      <a:lumMod val="50000"/>
                    </a:schemeClr>
                  </a:gs>
                </a:gsLst>
                <a:lin ang="2700000" scaled="0"/>
              </a:gradFill>
              <a:sym typeface="+mn-ea"/>
            </a:endParaRPr>
          </a:p>
        </p:txBody>
      </p:sp>
      <p:sp>
        <p:nvSpPr>
          <p:cNvPr id="6" name="矩形 5"/>
          <p:cNvSpPr/>
          <p:nvPr>
            <p:custDataLst>
              <p:tags r:id="rId2"/>
            </p:custDataLst>
          </p:nvPr>
        </p:nvSpPr>
        <p:spPr>
          <a:xfrm>
            <a:off x="608400" y="2467420"/>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1" name="矩形 10"/>
          <p:cNvSpPr/>
          <p:nvPr>
            <p:custDataLst>
              <p:tags r:id="rId3"/>
            </p:custDataLst>
          </p:nvPr>
        </p:nvSpPr>
        <p:spPr>
          <a:xfrm>
            <a:off x="963006" y="2461680"/>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6" name="TextBox 2"/>
          <p:cNvSpPr txBox="1"/>
          <p:nvPr>
            <p:custDataLst>
              <p:tags r:id="rId4"/>
            </p:custDataLst>
          </p:nvPr>
        </p:nvSpPr>
        <p:spPr>
          <a:xfrm>
            <a:off x="763381" y="3040786"/>
            <a:ext cx="2278952" cy="184023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rPr>
              <a:t>温室气体排放：人类活动产生的二氧化碳、甲烷等温室气体排放量增加</a:t>
            </a:r>
            <a:endPar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endParaRPr>
          </a:p>
        </p:txBody>
      </p:sp>
      <p:sp>
        <p:nvSpPr>
          <p:cNvPr id="7" name="矩形 6"/>
          <p:cNvSpPr/>
          <p:nvPr>
            <p:custDataLst>
              <p:tags r:id="rId5"/>
            </p:custDataLst>
          </p:nvPr>
        </p:nvSpPr>
        <p:spPr>
          <a:xfrm>
            <a:off x="3406984" y="2467420"/>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2" name="矩形 11"/>
          <p:cNvSpPr/>
          <p:nvPr>
            <p:custDataLst>
              <p:tags r:id="rId6"/>
            </p:custDataLst>
          </p:nvPr>
        </p:nvSpPr>
        <p:spPr>
          <a:xfrm>
            <a:off x="3780724" y="2461680"/>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8" name="TextBox 2"/>
          <p:cNvSpPr txBox="1"/>
          <p:nvPr>
            <p:custDataLst>
              <p:tags r:id="rId7"/>
            </p:custDataLst>
          </p:nvPr>
        </p:nvSpPr>
        <p:spPr>
          <a:xfrm>
            <a:off x="3561327" y="3040786"/>
            <a:ext cx="2278952" cy="18402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rPr>
              <a:t>自然因素：火山爆发、太阳活动等自然因素也会影响气候变化</a:t>
            </a:r>
            <a:endPar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endParaRPr>
          </a:p>
        </p:txBody>
      </p:sp>
      <p:sp>
        <p:nvSpPr>
          <p:cNvPr id="34" name="矩形 33"/>
          <p:cNvSpPr/>
          <p:nvPr>
            <p:custDataLst>
              <p:tags r:id="rId8"/>
            </p:custDataLst>
          </p:nvPr>
        </p:nvSpPr>
        <p:spPr>
          <a:xfrm>
            <a:off x="6201104" y="2467420"/>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38" name="矩形 37"/>
          <p:cNvSpPr/>
          <p:nvPr>
            <p:custDataLst>
              <p:tags r:id="rId9"/>
            </p:custDataLst>
          </p:nvPr>
        </p:nvSpPr>
        <p:spPr>
          <a:xfrm>
            <a:off x="6555710" y="2461680"/>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42" name="TextBox 2"/>
          <p:cNvSpPr txBox="1"/>
          <p:nvPr>
            <p:custDataLst>
              <p:tags r:id="rId10"/>
            </p:custDataLst>
          </p:nvPr>
        </p:nvSpPr>
        <p:spPr>
          <a:xfrm>
            <a:off x="6356085" y="3040786"/>
            <a:ext cx="2278952" cy="184023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rPr>
              <a:t>土地利用变化：森林砍伐、土地荒漠化等土地利用变化也会影响气候变化</a:t>
            </a:r>
            <a:endPar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endParaRPr>
          </a:p>
        </p:txBody>
      </p:sp>
      <p:sp>
        <p:nvSpPr>
          <p:cNvPr id="35" name="矩形 34"/>
          <p:cNvSpPr/>
          <p:nvPr>
            <p:custDataLst>
              <p:tags r:id="rId11"/>
            </p:custDataLst>
          </p:nvPr>
        </p:nvSpPr>
        <p:spPr>
          <a:xfrm>
            <a:off x="8989484" y="2467420"/>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39" name="矩形 38"/>
          <p:cNvSpPr/>
          <p:nvPr>
            <p:custDataLst>
              <p:tags r:id="rId12"/>
            </p:custDataLst>
          </p:nvPr>
        </p:nvSpPr>
        <p:spPr>
          <a:xfrm>
            <a:off x="9363224" y="2461680"/>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43" name="TextBox 2"/>
          <p:cNvSpPr txBox="1"/>
          <p:nvPr>
            <p:custDataLst>
              <p:tags r:id="rId13"/>
            </p:custDataLst>
          </p:nvPr>
        </p:nvSpPr>
        <p:spPr>
          <a:xfrm>
            <a:off x="9144465" y="3040786"/>
            <a:ext cx="2278952" cy="18402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rPr>
              <a:t>海洋变化：海洋温度、盐度等变化也会影响气候变化</a:t>
            </a:r>
            <a:endParaRPr lang="zh-CN" altLang="en-US" sz="2000" spc="150" dirty="0">
              <a:solidFill>
                <a:schemeClr val="dk1"/>
              </a:solidFill>
              <a:latin typeface="MiSans Normal" panose="00000500000000000000" charset="-122"/>
              <a:ea typeface="MiSans Normal" panose="00000500000000000000" charset="-122"/>
              <a:cs typeface="微软雅黑" panose="020B0503020204020204" charset="-122"/>
              <a:sym typeface="MiSans Normal" panose="00000500000000000000" charset="-122"/>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全球变暖的影响</a:t>
            </a:r>
            <a:endParaRPr>
              <a:gradFill>
                <a:gsLst>
                  <a:gs pos="0">
                    <a:schemeClr val="accent1"/>
                  </a:gs>
                  <a:gs pos="100000">
                    <a:schemeClr val="accent1">
                      <a:lumMod val="50000"/>
                    </a:schemeClr>
                  </a:gs>
                </a:gsLst>
                <a:lin ang="2700000" scaled="0"/>
              </a:gradFill>
              <a:sym typeface="+mn-ea"/>
            </a:endParaRPr>
          </a:p>
        </p:txBody>
      </p:sp>
      <p:sp>
        <p:nvSpPr>
          <p:cNvPr id="4" name="矩形 3"/>
          <p:cNvSpPr/>
          <p:nvPr>
            <p:custDataLst>
              <p:tags r:id="rId2"/>
            </p:custDataLst>
          </p:nvPr>
        </p:nvSpPr>
        <p:spPr>
          <a:xfrm>
            <a:off x="1429744" y="1296955"/>
            <a:ext cx="9876281" cy="108586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4" name="矩形 13"/>
          <p:cNvSpPr/>
          <p:nvPr>
            <p:custDataLst>
              <p:tags r:id="rId3"/>
            </p:custDataLst>
          </p:nvPr>
        </p:nvSpPr>
        <p:spPr>
          <a:xfrm>
            <a:off x="880037" y="1296955"/>
            <a:ext cx="267841" cy="108586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 name="文本框 4"/>
          <p:cNvSpPr txBox="1"/>
          <p:nvPr>
            <p:custDataLst>
              <p:tags r:id="rId4"/>
            </p:custDataLst>
          </p:nvPr>
        </p:nvSpPr>
        <p:spPr>
          <a:xfrm>
            <a:off x="1712526" y="1390775"/>
            <a:ext cx="9449863" cy="898283"/>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海平面上升：导致沿海城市和岛屿国家面临淹没威胁</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40" name="矩形 39"/>
          <p:cNvSpPr/>
          <p:nvPr>
            <p:custDataLst>
              <p:tags r:id="rId5"/>
            </p:custDataLst>
          </p:nvPr>
        </p:nvSpPr>
        <p:spPr>
          <a:xfrm>
            <a:off x="1429744" y="2585991"/>
            <a:ext cx="9876281" cy="1085869"/>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6" name="矩形 5"/>
          <p:cNvSpPr/>
          <p:nvPr>
            <p:custDataLst>
              <p:tags r:id="rId6"/>
            </p:custDataLst>
          </p:nvPr>
        </p:nvSpPr>
        <p:spPr>
          <a:xfrm>
            <a:off x="880037" y="2585991"/>
            <a:ext cx="267841" cy="108586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42" name="文本框 41"/>
          <p:cNvSpPr txBox="1"/>
          <p:nvPr>
            <p:custDataLst>
              <p:tags r:id="rId7"/>
            </p:custDataLst>
          </p:nvPr>
        </p:nvSpPr>
        <p:spPr>
          <a:xfrm>
            <a:off x="1712526" y="2679811"/>
            <a:ext cx="9449863" cy="898283"/>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极端天气事件增多：如干旱、洪水、暴风雪等，影响农业生产和人类生活</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13" name="矩形 12"/>
          <p:cNvSpPr/>
          <p:nvPr>
            <p:custDataLst>
              <p:tags r:id="rId8"/>
            </p:custDataLst>
          </p:nvPr>
        </p:nvSpPr>
        <p:spPr>
          <a:xfrm>
            <a:off x="1429744" y="3875026"/>
            <a:ext cx="9876281" cy="1085869"/>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8" name="矩形 17"/>
          <p:cNvSpPr/>
          <p:nvPr>
            <p:custDataLst>
              <p:tags r:id="rId9"/>
            </p:custDataLst>
          </p:nvPr>
        </p:nvSpPr>
        <p:spPr>
          <a:xfrm>
            <a:off x="880037" y="3875026"/>
            <a:ext cx="267841" cy="1085869"/>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0" name="文本框 19"/>
          <p:cNvSpPr txBox="1"/>
          <p:nvPr>
            <p:custDataLst>
              <p:tags r:id="rId10"/>
            </p:custDataLst>
          </p:nvPr>
        </p:nvSpPr>
        <p:spPr>
          <a:xfrm>
            <a:off x="1712526" y="3968846"/>
            <a:ext cx="9449863" cy="898283"/>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生物多样性减少：气候变化导致许多物种无法适应，面临灭绝风险</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50" name="矩形 49"/>
          <p:cNvSpPr/>
          <p:nvPr>
            <p:custDataLst>
              <p:tags r:id="rId11"/>
            </p:custDataLst>
          </p:nvPr>
        </p:nvSpPr>
        <p:spPr>
          <a:xfrm>
            <a:off x="1429744" y="5163401"/>
            <a:ext cx="9876281" cy="1085869"/>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7" name="矩形 26"/>
          <p:cNvSpPr/>
          <p:nvPr>
            <p:custDataLst>
              <p:tags r:id="rId12"/>
            </p:custDataLst>
          </p:nvPr>
        </p:nvSpPr>
        <p:spPr>
          <a:xfrm>
            <a:off x="880037" y="5163401"/>
            <a:ext cx="267841" cy="1085869"/>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8" name="文本框 27"/>
          <p:cNvSpPr txBox="1"/>
          <p:nvPr>
            <p:custDataLst>
              <p:tags r:id="rId13"/>
            </p:custDataLst>
          </p:nvPr>
        </p:nvSpPr>
        <p:spPr>
          <a:xfrm>
            <a:off x="1712526" y="5257221"/>
            <a:ext cx="9449863" cy="898283"/>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rPr>
              <a:t>影响人类健康：高温、洪水等极端天气事件可能导致疾病爆发，影响人类健康</a:t>
            </a:r>
            <a:endParaRPr lang="zh-CN" altLang="en-US" sz="2000" spc="150" dirty="0">
              <a:solidFill>
                <a:schemeClr val="dk1"/>
              </a:solidFill>
              <a:latin typeface="MiSans Normal" panose="00000500000000000000" charset="-122"/>
              <a:ea typeface="MiSans Normal" panose="00000500000000000000" charset="-122"/>
              <a:sym typeface="MiSans Normal" panose="00000500000000000000" charset="-122"/>
            </a:endParaRPr>
          </a:p>
        </p:txBody>
      </p: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gradFill>
                  <a:gsLst>
                    <a:gs pos="0">
                      <a:schemeClr val="accent1"/>
                    </a:gs>
                    <a:gs pos="100000">
                      <a:schemeClr val="accent1">
                        <a:lumMod val="50000"/>
                      </a:schemeClr>
                    </a:gs>
                  </a:gsLst>
                  <a:lin ang="2700000" scaled="0"/>
                </a:gradFill>
                <a:sym typeface="+mn-ea"/>
              </a:rPr>
              <a:t>减缓全球变暖的重要性</a:t>
            </a:r>
            <a:endParaRPr>
              <a:gradFill>
                <a:gsLst>
                  <a:gs pos="0">
                    <a:schemeClr val="accent1"/>
                  </a:gs>
                  <a:gs pos="100000">
                    <a:schemeClr val="accent1">
                      <a:lumMod val="50000"/>
                    </a:schemeClr>
                  </a:gs>
                </a:gsLst>
                <a:lin ang="2700000" scaled="0"/>
              </a:gradFill>
              <a:sym typeface="+mn-ea"/>
            </a:endParaRPr>
          </a:p>
        </p:txBody>
      </p:sp>
      <p:sp>
        <p:nvSpPr>
          <p:cNvPr id="16" name="对角圆角矩形 15"/>
          <p:cNvSpPr/>
          <p:nvPr>
            <p:custDataLst>
              <p:tags r:id="rId2"/>
            </p:custDataLst>
          </p:nvPr>
        </p:nvSpPr>
        <p:spPr>
          <a:xfrm>
            <a:off x="1312872" y="4110256"/>
            <a:ext cx="9560412" cy="805804"/>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7" name="对角圆角矩形 16"/>
          <p:cNvSpPr/>
          <p:nvPr>
            <p:custDataLst>
              <p:tags r:id="rId3"/>
            </p:custDataLst>
          </p:nvPr>
        </p:nvSpPr>
        <p:spPr>
          <a:xfrm>
            <a:off x="1312872" y="3963919"/>
            <a:ext cx="581863" cy="555223"/>
          </a:xfrm>
          <a:prstGeom prst="round2DiagRect">
            <a:avLst>
              <a:gd name="adj1" fmla="val 26654"/>
              <a:gd name="adj2" fmla="val 0"/>
            </a:avLst>
          </a:prstGeom>
          <a:solidFill>
            <a:schemeClr val="accent3"/>
          </a:solidFill>
          <a:ln>
            <a:noFill/>
          </a:ln>
          <a:effectLst>
            <a:outerShdw blurRad="165100" dist="25400" dir="2700000" sx="102000" sy="102000" algn="tl" rotWithShape="0">
              <a:schemeClr val="accent3">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8" name="直角三角形 17"/>
          <p:cNvSpPr/>
          <p:nvPr>
            <p:custDataLst>
              <p:tags r:id="rId4"/>
            </p:custDataLst>
          </p:nvPr>
        </p:nvSpPr>
        <p:spPr>
          <a:xfrm>
            <a:off x="1894865" y="3964590"/>
            <a:ext cx="87667" cy="14611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28" name="文本框 27"/>
          <p:cNvSpPr txBox="1"/>
          <p:nvPr>
            <p:custDataLst>
              <p:tags r:id="rId5"/>
            </p:custDataLst>
          </p:nvPr>
        </p:nvSpPr>
        <p:spPr>
          <a:xfrm>
            <a:off x="1932456" y="4121668"/>
            <a:ext cx="8638108" cy="791924"/>
          </a:xfrm>
          <a:prstGeom prst="rect">
            <a:avLst/>
          </a:prstGeom>
          <a:noFill/>
        </p:spPr>
        <p:txBody>
          <a:bodyPr wrap="square" tIns="0" bIns="107950" rtlCol="0" anchor="ctr" anchorCtr="0">
            <a:normAutofit fontScale="90000"/>
          </a:bodyPr>
          <a:p>
            <a:pPr>
              <a:lnSpc>
                <a:spcPct val="150000"/>
              </a:lnSpc>
            </a:pPr>
            <a:r>
              <a:rPr lang="en-US" altLang="zh-CN" dirty="0">
                <a:solidFill>
                  <a:schemeClr val="dk1"/>
                </a:solidFill>
                <a:latin typeface="MiSans Normal" panose="00000500000000000000" charset="-122"/>
                <a:ea typeface="MiSans Normal" panose="00000500000000000000" charset="-122"/>
                <a:sym typeface="MiSans Normal" panose="00000500000000000000" charset="-122"/>
              </a:rPr>
              <a:t>保障人类健康：减缓全球变暖有助于减少热浪、洪水等灾害性天气对人类健康的影响。</a:t>
            </a:r>
            <a:endParaRPr lang="en-US" altLang="zh-CN"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53" name="对角圆角矩形 52"/>
          <p:cNvSpPr/>
          <p:nvPr>
            <p:custDataLst>
              <p:tags r:id="rId6"/>
            </p:custDataLst>
          </p:nvPr>
        </p:nvSpPr>
        <p:spPr>
          <a:xfrm>
            <a:off x="1312872" y="1443964"/>
            <a:ext cx="9560412" cy="805804"/>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4" name="对角圆角矩形 53"/>
          <p:cNvSpPr/>
          <p:nvPr>
            <p:custDataLst>
              <p:tags r:id="rId7"/>
            </p:custDataLst>
          </p:nvPr>
        </p:nvSpPr>
        <p:spPr>
          <a:xfrm>
            <a:off x="1312872" y="1296955"/>
            <a:ext cx="581863" cy="555223"/>
          </a:xfrm>
          <a:prstGeom prst="round2DiagRect">
            <a:avLst>
              <a:gd name="adj1" fmla="val 26654"/>
              <a:gd name="adj2" fmla="val 0"/>
            </a:avLst>
          </a:prstGeom>
          <a:solidFill>
            <a:schemeClr val="accent1"/>
          </a:solidFill>
          <a:ln>
            <a:noFill/>
          </a:ln>
          <a:effectLst>
            <a:outerShdw blurRad="165100" dist="25400" dir="2700000" sx="102000" sy="102000" algn="tl" rotWithShape="0">
              <a:schemeClr val="accent1">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5" name="直角三角形 54"/>
          <p:cNvSpPr/>
          <p:nvPr>
            <p:custDataLst>
              <p:tags r:id="rId8"/>
            </p:custDataLst>
          </p:nvPr>
        </p:nvSpPr>
        <p:spPr>
          <a:xfrm>
            <a:off x="1894865" y="1297626"/>
            <a:ext cx="87667" cy="14611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57" name="文本框 56"/>
          <p:cNvSpPr txBox="1"/>
          <p:nvPr>
            <p:custDataLst>
              <p:tags r:id="rId9"/>
            </p:custDataLst>
          </p:nvPr>
        </p:nvSpPr>
        <p:spPr>
          <a:xfrm>
            <a:off x="1932456" y="1447320"/>
            <a:ext cx="8638108" cy="791924"/>
          </a:xfrm>
          <a:prstGeom prst="rect">
            <a:avLst/>
          </a:prstGeom>
          <a:noFill/>
        </p:spPr>
        <p:txBody>
          <a:bodyPr wrap="square" tIns="0" bIns="107950" rtlCol="0" anchor="ctr" anchorCtr="0">
            <a:normAutofit/>
          </a:bodyPr>
          <a:p>
            <a:pPr>
              <a:lnSpc>
                <a:spcPct val="150000"/>
              </a:lnSpc>
            </a:pPr>
            <a:r>
              <a:rPr lang="zh-CN" altLang="en-US" sz="1600" dirty="0">
                <a:solidFill>
                  <a:schemeClr val="dk1"/>
                </a:solidFill>
                <a:latin typeface="MiSans Normal" panose="00000500000000000000" charset="-122"/>
                <a:ea typeface="MiSans Normal" panose="00000500000000000000" charset="-122"/>
                <a:sym typeface="MiSans Normal" panose="00000500000000000000" charset="-122"/>
              </a:rPr>
              <a:t>保护地球生态系统：减缓全球变暖有助于保持生物多样性和生态系统的平衡。</a:t>
            </a:r>
            <a:endParaRPr lang="zh-CN" altLang="en-US" sz="1600"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6" name="对角圆角矩形 5"/>
          <p:cNvSpPr/>
          <p:nvPr>
            <p:custDataLst>
              <p:tags r:id="rId10"/>
            </p:custDataLst>
          </p:nvPr>
        </p:nvSpPr>
        <p:spPr>
          <a:xfrm>
            <a:off x="1312872" y="2777110"/>
            <a:ext cx="9560412" cy="805804"/>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7" name="对角圆角矩形 6"/>
          <p:cNvSpPr/>
          <p:nvPr>
            <p:custDataLst>
              <p:tags r:id="rId11"/>
            </p:custDataLst>
          </p:nvPr>
        </p:nvSpPr>
        <p:spPr>
          <a:xfrm>
            <a:off x="1312872" y="2630101"/>
            <a:ext cx="581863" cy="555223"/>
          </a:xfrm>
          <a:prstGeom prst="round2DiagRect">
            <a:avLst>
              <a:gd name="adj1" fmla="val 26654"/>
              <a:gd name="adj2" fmla="val 0"/>
            </a:avLst>
          </a:prstGeom>
          <a:solidFill>
            <a:schemeClr val="accent2"/>
          </a:solidFill>
          <a:ln>
            <a:noFill/>
          </a:ln>
          <a:effectLst>
            <a:outerShdw blurRad="165100" dist="25400" dir="2700000" sx="102000" sy="102000" algn="tl" rotWithShape="0">
              <a:schemeClr val="accent2">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8" name="直角三角形 7"/>
          <p:cNvSpPr/>
          <p:nvPr>
            <p:custDataLst>
              <p:tags r:id="rId12"/>
            </p:custDataLst>
          </p:nvPr>
        </p:nvSpPr>
        <p:spPr>
          <a:xfrm>
            <a:off x="1894865" y="2631444"/>
            <a:ext cx="87667" cy="14611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9" name="文本框 8"/>
          <p:cNvSpPr txBox="1"/>
          <p:nvPr>
            <p:custDataLst>
              <p:tags r:id="rId13"/>
            </p:custDataLst>
          </p:nvPr>
        </p:nvSpPr>
        <p:spPr>
          <a:xfrm>
            <a:off x="1932456" y="2788521"/>
            <a:ext cx="8638108" cy="791924"/>
          </a:xfrm>
          <a:prstGeom prst="rect">
            <a:avLst/>
          </a:prstGeom>
          <a:noFill/>
        </p:spPr>
        <p:txBody>
          <a:bodyPr wrap="square" tIns="0" bIns="107950" rtlCol="0" anchor="ctr" anchorCtr="0">
            <a:normAutofit fontScale="90000"/>
          </a:bodyPr>
          <a:p>
            <a:pPr>
              <a:lnSpc>
                <a:spcPct val="150000"/>
              </a:lnSpc>
            </a:pPr>
            <a:r>
              <a:rPr lang="zh-CN" altLang="en-US" dirty="0">
                <a:solidFill>
                  <a:schemeClr val="dk1"/>
                </a:solidFill>
                <a:latin typeface="MiSans Normal" panose="00000500000000000000" charset="-122"/>
                <a:ea typeface="MiSans Normal" panose="00000500000000000000" charset="-122"/>
                <a:sym typeface="MiSans Normal" panose="00000500000000000000" charset="-122"/>
              </a:rPr>
              <a:t>减轻气候变化影响：减缓全球变暖可以减轻极端天气事件和海平面上升等气候变化带来的影响。</a:t>
            </a:r>
            <a:endParaRPr lang="zh-CN" altLang="en-US" dirty="0">
              <a:solidFill>
                <a:schemeClr val="dk1"/>
              </a:solidFill>
              <a:latin typeface="MiSans Normal" panose="00000500000000000000" charset="-122"/>
              <a:ea typeface="MiSans Normal" panose="00000500000000000000" charset="-122"/>
              <a:sym typeface="MiSans Normal" panose="00000500000000000000" charset="-122"/>
            </a:endParaRPr>
          </a:p>
        </p:txBody>
      </p:sp>
      <p:sp>
        <p:nvSpPr>
          <p:cNvPr id="10" name="对角圆角矩形 9"/>
          <p:cNvSpPr/>
          <p:nvPr>
            <p:custDataLst>
              <p:tags r:id="rId14"/>
            </p:custDataLst>
          </p:nvPr>
        </p:nvSpPr>
        <p:spPr>
          <a:xfrm>
            <a:off x="1312872" y="5444074"/>
            <a:ext cx="9560412" cy="805804"/>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1" name="对角圆角矩形 10"/>
          <p:cNvSpPr/>
          <p:nvPr>
            <p:custDataLst>
              <p:tags r:id="rId15"/>
            </p:custDataLst>
          </p:nvPr>
        </p:nvSpPr>
        <p:spPr>
          <a:xfrm>
            <a:off x="1312872" y="5297065"/>
            <a:ext cx="581863" cy="555223"/>
          </a:xfrm>
          <a:prstGeom prst="round2DiagRect">
            <a:avLst>
              <a:gd name="adj1" fmla="val 26654"/>
              <a:gd name="adj2" fmla="val 0"/>
            </a:avLst>
          </a:prstGeom>
          <a:solidFill>
            <a:schemeClr val="accent4"/>
          </a:solidFill>
          <a:ln>
            <a:noFill/>
          </a:ln>
          <a:effectLst>
            <a:outerShdw blurRad="165100" dist="25400" dir="2700000" sx="102000" sy="102000" algn="tl" rotWithShape="0">
              <a:schemeClr val="accent4">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2" name="直角三角形 11"/>
          <p:cNvSpPr/>
          <p:nvPr>
            <p:custDataLst>
              <p:tags r:id="rId16"/>
            </p:custDataLst>
          </p:nvPr>
        </p:nvSpPr>
        <p:spPr>
          <a:xfrm>
            <a:off x="1894865" y="5297736"/>
            <a:ext cx="87667" cy="14611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iSans Normal" panose="00000500000000000000" charset="-122"/>
              <a:ea typeface="MiSans Normal" panose="00000500000000000000" charset="-122"/>
              <a:sym typeface="MiSans Normal" panose="00000500000000000000" charset="-122"/>
            </a:endParaRPr>
          </a:p>
        </p:txBody>
      </p:sp>
      <p:sp>
        <p:nvSpPr>
          <p:cNvPr id="13" name="文本框 12"/>
          <p:cNvSpPr txBox="1"/>
          <p:nvPr>
            <p:custDataLst>
              <p:tags r:id="rId17"/>
            </p:custDataLst>
          </p:nvPr>
        </p:nvSpPr>
        <p:spPr>
          <a:xfrm>
            <a:off x="1932456" y="5454814"/>
            <a:ext cx="8638108" cy="791924"/>
          </a:xfrm>
          <a:prstGeom prst="rect">
            <a:avLst/>
          </a:prstGeom>
          <a:noFill/>
        </p:spPr>
        <p:txBody>
          <a:bodyPr wrap="square" tIns="0" bIns="107950" rtlCol="0" anchor="ctr" anchorCtr="0">
            <a:normAutofit fontScale="90000"/>
          </a:bodyPr>
          <a:p>
            <a:pPr>
              <a:lnSpc>
                <a:spcPct val="150000"/>
              </a:lnSpc>
            </a:pPr>
            <a:r>
              <a:rPr lang="en-US" altLang="zh-CN" dirty="0">
                <a:solidFill>
                  <a:schemeClr val="dk1"/>
                </a:solidFill>
                <a:latin typeface="MiSans Normal" panose="00000500000000000000" charset="-122"/>
                <a:ea typeface="MiSans Normal" panose="00000500000000000000" charset="-122"/>
                <a:sym typeface="MiSans Normal" panose="00000500000000000000" charset="-122"/>
              </a:rPr>
              <a:t>促进可持续发展：减缓全球变暖有助于实现可持续发展目标，包括消除贫困、保障能源安全等。</a:t>
            </a:r>
            <a:endParaRPr lang="en-US" altLang="zh-CN" dirty="0">
              <a:solidFill>
                <a:schemeClr val="dk1"/>
              </a:solidFill>
              <a:latin typeface="MiSans Normal" panose="00000500000000000000" charset="-122"/>
              <a:ea typeface="MiSans Normal" panose="00000500000000000000" charset="-122"/>
              <a:sym typeface="MiSans Normal" panose="00000500000000000000" charset="-122"/>
            </a:endParaRPr>
          </a:p>
        </p:txBody>
      </p:sp>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5"/>
            <p:custDataLst>
              <p:tags r:id="rId1"/>
            </p:custDataLst>
          </p:nvPr>
        </p:nvSpPr>
        <p:spPr/>
        <p:txBody>
          <a:bodyPr/>
          <a:p>
            <a:pPr marL="0" indent="0" algn="ctr">
              <a:lnSpc>
                <a:spcPct val="100000"/>
              </a:lnSpc>
              <a:spcBef>
                <a:spcPts val="0"/>
              </a:spcBef>
              <a:spcAft>
                <a:spcPts val="0"/>
              </a:spcAft>
              <a:buSzPct val="100000"/>
              <a:buNone/>
            </a:pPr>
            <a:r>
              <a:rPr lang="zh-CN" altLang="en-US" sz="3600"/>
              <a:t>普通人的应对措施</a:t>
            </a:r>
            <a:endParaRPr lang="zh-CN" altLang="en-US" sz="3600"/>
          </a:p>
        </p:txBody>
      </p:sp>
      <p:sp>
        <p:nvSpPr>
          <p:cNvPr id="3" name="文本占位符 2"/>
          <p:cNvSpPr>
            <a:spLocks noGrp="1"/>
          </p:cNvSpPr>
          <p:nvPr>
            <p:ph type="body" idx="1"/>
            <p:custDataLst>
              <p:tags r:id="rId2"/>
            </p:custDataLst>
          </p:nvPr>
        </p:nvSpPr>
        <p:spPr/>
        <p:txBody>
          <a:bodyPr/>
          <a:p>
            <a:r>
              <a:rPr lang="zh-CN" altLang="en-US">
                <a:gradFill>
                  <a:gsLst>
                    <a:gs pos="0">
                      <a:schemeClr val="accent1"/>
                    </a:gs>
                    <a:gs pos="100000">
                      <a:schemeClr val="accent1">
                        <a:lumMod val="50000"/>
                      </a:schemeClr>
                    </a:gs>
                  </a:gsLst>
                  <a:lin ang="5400000" scaled="0"/>
                </a:gradFill>
              </a:rPr>
              <a:t>02</a:t>
            </a:r>
            <a:endParaRPr lang="zh-CN" altLang="en-US">
              <a:gradFill>
                <a:gsLst>
                  <a:gs pos="0">
                    <a:schemeClr val="accent1"/>
                  </a:gs>
                  <a:gs pos="100000">
                    <a:schemeClr val="accent1">
                      <a:lumMod val="50000"/>
                    </a:schemeClr>
                  </a:gs>
                </a:gsLst>
                <a:lin ang="5400000" scaled="0"/>
              </a:gra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sym typeface="+mn-ea"/>
              </a:rPr>
              <a:t>节能减排</a:t>
            </a:r>
            <a:endParaRPr>
              <a:sym typeface="+mn-ea"/>
            </a:endParaRPr>
          </a:p>
        </p:txBody>
      </p:sp>
      <p:sp>
        <p:nvSpPr>
          <p:cNvPr id="28" name="正文"/>
          <p:cNvSpPr txBox="1"/>
          <p:nvPr>
            <p:custDataLst>
              <p:tags r:id="rId2"/>
            </p:custDataLst>
          </p:nvPr>
        </p:nvSpPr>
        <p:spPr>
          <a:xfrm>
            <a:off x="2750306" y="129695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减少能源消耗：关闭不必要的电器，合理使用空调、照明等设备</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29" name="正文"/>
          <p:cNvSpPr txBox="1"/>
          <p:nvPr>
            <p:custDataLst>
              <p:tags r:id="rId3"/>
            </p:custDataLst>
          </p:nvPr>
        </p:nvSpPr>
        <p:spPr>
          <a:xfrm>
            <a:off x="2750306" y="231416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绿色出行：选择公共交通、自行车、步行等低碳出行方式</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0" name="正文"/>
          <p:cNvSpPr txBox="1"/>
          <p:nvPr>
            <p:custDataLst>
              <p:tags r:id="rId4"/>
            </p:custDataLst>
          </p:nvPr>
        </p:nvSpPr>
        <p:spPr>
          <a:xfrm>
            <a:off x="2750306" y="333137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减少浪费：合理利用资源，减少食物、水资源等浪费</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1" name="正文"/>
          <p:cNvSpPr txBox="1"/>
          <p:nvPr>
            <p:custDataLst>
              <p:tags r:id="rId5"/>
            </p:custDataLst>
          </p:nvPr>
        </p:nvSpPr>
        <p:spPr>
          <a:xfrm>
            <a:off x="2750306" y="434858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垃圾分类：合理分类垃圾，减少垃圾填埋和焚烧产生的温室气体排放</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32" name="正文"/>
          <p:cNvSpPr txBox="1"/>
          <p:nvPr>
            <p:custDataLst>
              <p:tags r:id="rId6"/>
            </p:custDataLst>
          </p:nvPr>
        </p:nvSpPr>
        <p:spPr>
          <a:xfrm>
            <a:off x="2750306" y="5365795"/>
            <a:ext cx="6685389" cy="88380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植树造林：积极参与植树造林活动，增加碳汇，减缓全球变暖</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idx="2"/>
            <p:custDataLst>
              <p:tags r:id="rId1"/>
            </p:custDataLst>
          </p:nvPr>
        </p:nvSpPr>
        <p:spPr>
          <a:noFill/>
          <a:ln>
            <a:noFill/>
            <a:prstDash val="sysDash"/>
          </a:ln>
        </p:spPr>
        <p:txBody>
          <a:bodyPr vert="horz" wrap="square" lIns="91440" tIns="45720" rIns="91440" bIns="45720" rtlCol="0" anchor="ctr">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gradFill>
                  <a:gsLst>
                    <a:gs pos="0">
                      <a:schemeClr val="accent1"/>
                    </a:gs>
                    <a:gs pos="100000">
                      <a:schemeClr val="accent1">
                        <a:lumMod val="50000"/>
                      </a:schemeClr>
                    </a:gs>
                  </a:gsLst>
                  <a:lin ang="2700000" scaled="0"/>
                </a:gradFill>
                <a:latin typeface="+mj-ea"/>
                <a:ea typeface="+mj-ea"/>
                <a:cs typeface="MiSans Normal" panose="00000500000000000000" charset="-122"/>
              </a:defRPr>
            </a:lvl1pPr>
          </a:lstStyle>
          <a:p>
            <a:pPr lvl="0" algn="l"/>
            <a:r>
              <a:rPr>
                <a:sym typeface="+mn-ea"/>
              </a:rPr>
              <a:t>绿色生活方式</a:t>
            </a:r>
            <a:endParaRPr>
              <a:sym typeface="+mn-ea"/>
            </a:endParaRPr>
          </a:p>
        </p:txBody>
      </p:sp>
      <p:sp>
        <p:nvSpPr>
          <p:cNvPr id="6" name="正文"/>
          <p:cNvSpPr txBox="1"/>
          <p:nvPr>
            <p:custDataLst>
              <p:tags r:id="rId2"/>
            </p:custDataLst>
          </p:nvPr>
        </p:nvSpPr>
        <p:spPr>
          <a:xfrm>
            <a:off x="3230837" y="1296955"/>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节能减排：减少能源消耗，降低碳排放</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14" name="正文"/>
          <p:cNvSpPr txBox="1"/>
          <p:nvPr>
            <p:custDataLst>
              <p:tags r:id="rId3"/>
            </p:custDataLst>
          </p:nvPr>
        </p:nvSpPr>
        <p:spPr>
          <a:xfrm>
            <a:off x="3230837" y="2136133"/>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绿色出行：选择公共交通、自行车、步行等低碳出行方式</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16" name="正文"/>
          <p:cNvSpPr txBox="1"/>
          <p:nvPr>
            <p:custDataLst>
              <p:tags r:id="rId4"/>
            </p:custDataLst>
          </p:nvPr>
        </p:nvSpPr>
        <p:spPr>
          <a:xfrm>
            <a:off x="3230837" y="2975312"/>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垃圾分类：减少垃圾产生，提高垃圾回收利用率</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18" name="正文"/>
          <p:cNvSpPr txBox="1"/>
          <p:nvPr>
            <p:custDataLst>
              <p:tags r:id="rId5"/>
            </p:custDataLst>
          </p:nvPr>
        </p:nvSpPr>
        <p:spPr>
          <a:xfrm>
            <a:off x="3230837" y="3814490"/>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绿色饮食：选择有机食品，减少肉类消费，推广素食主义</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4" name="正文"/>
          <p:cNvSpPr txBox="1"/>
          <p:nvPr>
            <p:custDataLst>
              <p:tags r:id="rId6"/>
            </p:custDataLst>
          </p:nvPr>
        </p:nvSpPr>
        <p:spPr>
          <a:xfrm>
            <a:off x="3230837" y="4653668"/>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绿色家居：使用节能电器，推广绿色建筑和装修材料</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
        <p:nvSpPr>
          <p:cNvPr id="5" name="正文"/>
          <p:cNvSpPr txBox="1"/>
          <p:nvPr>
            <p:custDataLst>
              <p:tags r:id="rId7"/>
            </p:custDataLst>
          </p:nvPr>
        </p:nvSpPr>
        <p:spPr>
          <a:xfrm>
            <a:off x="3230837" y="5492847"/>
            <a:ext cx="5724326" cy="756753"/>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rPr>
              <a:t>绿色消费：购买环保产品，支持绿色企业，抵制过度消费</a:t>
            </a:r>
            <a:endParaRPr lang="zh-CN" altLang="en-US" sz="1200" spc="150" dirty="0">
              <a:solidFill>
                <a:schemeClr val="tx1">
                  <a:lumMod val="65000"/>
                  <a:lumOff val="35000"/>
                </a:schemeClr>
              </a:solidFill>
              <a:latin typeface="MiSans Normal" panose="00000500000000000000" charset="-122"/>
              <a:ea typeface="MiSans Normal" panose="00000500000000000000" charset="-122"/>
              <a:sym typeface="MiSans Normal" panose="00000500000000000000" charset="-122"/>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CONTENT_GROUP_TYPE" val="contentchip"/>
  <p:tag name="KSO_WM_UNIT_TYPE" val="i"/>
  <p:tag name="KSO_WM_UNIT_INDEX" val="7"/>
</p:tagLst>
</file>

<file path=ppt/tags/tag101.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CONTENT_GROUP_TYPE" val="titlestyle"/>
  <p:tag name="KSO_WM_UNIT_TYPE" val="i"/>
  <p:tag name="KSO_WM_UNIT_INDEX" val="1"/>
</p:tagLst>
</file>

<file path=ppt/tags/tag10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10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 name="KSO_WM_UNIT_PRESET_TEXT" val="单击添加文档标题"/>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CONTENT_GROUP_TYPE" val="titlestyle"/>
  <p:tag name="KSO_WM_UNIT_TYPE" val="i"/>
  <p:tag name="KSO_WM_UNIT_INDEX" val="1"/>
</p:tagLst>
</file>

<file path=ppt/tags/tag11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11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11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116.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1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 name="KSO_WM_UNIT_PRESET_TEXT" val="单击添加文档标题"/>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CONTENT_GROUP_TYPE" val="titlestyle"/>
  <p:tag name="KSO_WM_UNIT_TYPE" val="i"/>
  <p:tag name="KSO_WM_UNIT_INDEX" val="1"/>
</p:tagLst>
</file>

<file path=ppt/tags/tag12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 name="KSO_WM_UNIT_PRESET_TEXT" val="单击添加文档标题"/>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NTENT_GROUP_TYPE" val="titlestyle"/>
  <p:tag name="KSO_WM_UNIT_TYPE" val="i"/>
  <p:tag name="KSO_WM_UNIT_INDEX" val="1"/>
</p:tagLst>
</file>

<file path=ppt/tags/tag134.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13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 name="KSO_WM_UNIT_PRESET_TEXT" val="单击添加文档标题"/>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BEAUTIFY_FLAG" val="#wm#"/>
  <p:tag name="KSO_WM_UNIT_TYPE" val="i"/>
  <p:tag name="KSO_WM_UNIT_INDEX" val="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BEAUTIFY_FLAG" val="#wm#"/>
  <p:tag name="KSO_WM_UNIT_TYPE" val="i"/>
  <p:tag name="KSO_WM_UNIT_INDEX" val="4"/>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BEAUTIFY_FLAG" val="#wm#"/>
  <p:tag name="KSO_WM_UNIT_TYPE" val="i"/>
  <p:tag name="KSO_WM_UNIT_INDEX" val="5"/>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BEAUTIFY_FLAG" val="#wm#"/>
  <p:tag name="KSO_WM_UNIT_TYPE" val="i"/>
  <p:tag name="KSO_WM_UNIT_INDEX" val="6"/>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BEAUTIFY_FLAG" val="#wm#"/>
  <p:tag name="KSO_WM_UNIT_TYPE" val="i"/>
  <p:tag name="KSO_WM_UNIT_INDEX" val="7"/>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BEAUTIFY_FLAG" val="#wm#"/>
  <p:tag name="KSO_WM_UNIT_TYPE" val="i"/>
  <p:tag name="KSO_WM_UNIT_INDEX" val="8"/>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BEAUTIFY_FLAG" val="#wm#"/>
  <p:tag name="KSO_WM_UNIT_TYPE" val="i"/>
  <p:tag name="KSO_WM_UNIT_INDEX" val="9"/>
</p:tagLst>
</file>

<file path=ppt/tags/tag148.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149.xml><?xml version="1.0" encoding="utf-8"?>
<p:tagLst xmlns:p="http://schemas.openxmlformats.org/presentationml/2006/main">
  <p:tag name="KSO_WM_UNIT_ISCONTENTSTITLE" val="0"/>
  <p:tag name="KSO_WM_UNIT_ISNUMDGMTITLE" val="0"/>
  <p:tag name="KSO_WM_UNIT_PRESET_TEXT" val="THANK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CONTENT_GROUP_TYPE" val="titlestyle"/>
  <p:tag name="KSO_WM_UNIT_TYPE" val="i"/>
  <p:tag name="KSO_WM_UNIT_INDEX"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159.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80"/>
  <p:tag name="KSO_WM_SPECIAL_SOURCE" val="bdnull"/>
  <p:tag name="KSO_WM_TEMPLATE_THUMBS_INDEX" val="1、9"/>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1.0"/>
  <p:tag name="KSO_WM_BEAUTIFY_FLAG" val="#wm#"/>
</p:tagLst>
</file>

<file path=ppt/tags/tag169.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171.xml><?xml version="1.0" encoding="utf-8"?>
<p:tagLst xmlns:p="http://schemas.openxmlformats.org/presentationml/2006/main">
  <p:tag name="KSO_WM_UNIT_ISCONTENTSTITLE" val="0"/>
  <p:tag name="KSO_WM_UNIT_ISNUMDGMTITLE" val="0"/>
  <p:tag name="KSO_WM_UNIT_PRESET_TEXT" val="单击此处&#10;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17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CONTENT_GROUP_TYPE" val="titlestyle"/>
  <p:tag name="KSO_WM_UNIT_TYPE" val="i"/>
  <p:tag name="KSO_WM_UNIT_INDEX"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18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BEAUTIFY_FLAG" val="#wm#"/>
  <p:tag name="KSO_WM_UNIT_TYPE" val="i"/>
  <p:tag name="KSO_WM_UNIT_INDEX" val="4"/>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194.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CONTENT_GROUP_TYPE" val="contentchip"/>
  <p:tag name="KSO_WM_UNIT_TYPE" val="i"/>
  <p:tag name="KSO_WM_UNIT_INDEX" val="5"/>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CONTENT_GROUP_TYPE" val="contentchip"/>
  <p:tag name="KSO_WM_UNIT_TYPE" val="i"/>
  <p:tag name="KSO_WM_UNIT_INDEX" val="6"/>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CONTENT_GROUP_TYPE" val="contentchip"/>
  <p:tag name="KSO_WM_UNIT_TYPE" val="i"/>
  <p:tag name="KSO_WM_UNIT_INDEX" val="7"/>
</p:tagLst>
</file>

<file path=ppt/tags/tag198.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CONTENT_GROUP_TYPE" val="titlestyle"/>
  <p:tag name="KSO_WM_UNIT_TYPE" val="i"/>
  <p:tag name="KSO_WM_UNIT_INDEX" val="1"/>
</p:tagLst>
</file>

<file path=ppt/tags/tag20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20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2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 name="KSO_WM_UNIT_PRESET_TEXT" val="单击添加文档标题"/>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CONTENT_GROUP_TYPE" val="titlestyle"/>
  <p:tag name="KSO_WM_UNIT_TYPE" val="i"/>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21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21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21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21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 name="KSO_WM_UNIT_PRESET_TEXT" val="单击添加文档标题"/>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CONTENT_GROUP_TYPE" val="titlestyle"/>
  <p:tag name="KSO_WM_UNIT_TYPE" val="i"/>
  <p:tag name="KSO_WM_UNIT_INDEX" val="1"/>
</p:tagLst>
</file>

<file path=ppt/tags/tag21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 name="KSO_WM_UNIT_PRESET_TEXT" val="单击添加文档标题"/>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NTENT_GROUP_TYPE" val="titlestyle"/>
  <p:tag name="KSO_WM_UNIT_TYPE" val="i"/>
  <p:tag name="KSO_WM_UNIT_INDEX" val="1"/>
</p:tagLst>
</file>

<file path=ppt/tags/tag231.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23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 name="KSO_WM_UNIT_PRESET_TEXT" val="单击添加文档标题"/>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BEAUTIFY_FLAG" val="#wm#"/>
  <p:tag name="KSO_WM_UNIT_TYPE" val="i"/>
  <p:tag name="KSO_WM_UNIT_INDEX" val="3"/>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BEAUTIFY_FLAG" val="#wm#"/>
  <p:tag name="KSO_WM_UNIT_TYPE" val="i"/>
  <p:tag name="KSO_WM_UNIT_INDEX" val="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BEAUTIFY_FLAG" val="#wm#"/>
  <p:tag name="KSO_WM_UNIT_TYPE" val="i"/>
  <p:tag name="KSO_WM_UNIT_INDEX" val="5"/>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BEAUTIFY_FLAG" val="#wm#"/>
  <p:tag name="KSO_WM_UNIT_TYPE" val="i"/>
  <p:tag name="KSO_WM_UNIT_INDEX" val="6"/>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BEAUTIFY_FLAG" val="#wm#"/>
  <p:tag name="KSO_WM_UNIT_TYPE" val="i"/>
  <p:tag name="KSO_WM_UNIT_INDEX" val="7"/>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BEAUTIFY_FLAG" val="#wm#"/>
  <p:tag name="KSO_WM_UNIT_TYPE" val="i"/>
  <p:tag name="KSO_WM_UNIT_INDEX" val="8"/>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BEAUTIFY_FLAG" val="#wm#"/>
  <p:tag name="KSO_WM_UNIT_TYPE" val="i"/>
  <p:tag name="KSO_WM_UNIT_INDEX" val="9"/>
</p:tagLst>
</file>

<file path=ppt/tags/tag245.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246.xml><?xml version="1.0" encoding="utf-8"?>
<p:tagLst xmlns:p="http://schemas.openxmlformats.org/presentationml/2006/main">
  <p:tag name="KSO_WM_UNIT_ISCONTENTSTITLE" val="0"/>
  <p:tag name="KSO_WM_UNIT_ISNUMDGMTITLE" val="0"/>
  <p:tag name="KSO_WM_UNIT_PRESET_TEXT" val="THANK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CONTENT_GROUP_TYPE" val="titlestyle"/>
  <p:tag name="KSO_WM_UNIT_TYPE" val="i"/>
  <p:tag name="KSO_WM_UNIT_INDEX"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256.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80"/>
  <p:tag name="KSO_WM_SPECIAL_SOURCE" val="bdnull"/>
  <p:tag name="KSO_WM_TEMPLATE_THUMBS_INDEX" val="1、9"/>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1.0"/>
  <p:tag name="KSO_WM_BEAUTIFY_FLAG" val="#wm#"/>
</p:tagLst>
</file>

<file path=ppt/tags/tag266.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267.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268.xml><?xml version="1.0" encoding="utf-8"?>
<p:tagLst xmlns:p="http://schemas.openxmlformats.org/presentationml/2006/main">
  <p:tag name="KSO_WM_UNIT_ISCONTENTSTITLE" val="0"/>
  <p:tag name="KSO_WM_UNIT_ISNUMDGMTITLE" val="0"/>
  <p:tag name="KSO_WM_UNIT_PRESET_TEXT" val="单击此处&#10;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27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CONTENT_GROUP_TYPE" val="titlestyle"/>
  <p:tag name="KSO_WM_UNIT_TYPE" val="i"/>
  <p:tag name="KSO_WM_UNIT_INDEX"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28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BEAUTIFY_FLAG" val="#wm#"/>
  <p:tag name="KSO_WM_UNIT_TYPE" val="i"/>
  <p:tag name="KSO_WM_UNIT_INDEX" val="4"/>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291.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CONTENT_GROUP_TYPE" val="contentchip"/>
  <p:tag name="KSO_WM_UNIT_TYPE" val="i"/>
  <p:tag name="KSO_WM_UNIT_INDEX" val="5"/>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CONTENT_GROUP_TYPE" val="contentchip"/>
  <p:tag name="KSO_WM_UNIT_TYPE" val="i"/>
  <p:tag name="KSO_WM_UNIT_INDEX" val="6"/>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CONTENT_GROUP_TYPE" val="contentchip"/>
  <p:tag name="KSO_WM_UNIT_TYPE" val="i"/>
  <p:tag name="KSO_WM_UNIT_INDEX" val="7"/>
</p:tagLst>
</file>

<file path=ppt/tags/tag295.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CONTENT_GROUP_TYPE" val="titlestyle"/>
  <p:tag name="KSO_WM_UNIT_TYPE" val="i"/>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30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30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 name="KSO_WM_UNIT_PRESET_TEXT" val="单击添加文档标题"/>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CONTENT_GROUP_TYPE" val="titlestyle"/>
  <p:tag name="KSO_WM_UNIT_TYPE" val="i"/>
  <p:tag name="KSO_WM_UNIT_INDEX" val="1"/>
</p:tagLst>
</file>

<file path=ppt/tags/tag30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30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30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31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 name="KSO_WM_UNIT_PRESET_TEXT" val="单击添加文档标题"/>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CONTENT_GROUP_TYPE" val="titlestyle"/>
  <p:tag name="KSO_WM_UNIT_TYPE" val="i"/>
  <p:tag name="KSO_WM_UNIT_INDEX" val="1"/>
</p:tagLst>
</file>

<file path=ppt/tags/tag3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 name="KSO_WM_UNIT_PRESET_TEXT" val="单击添加文档标题"/>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NTENT_GROUP_TYPE" val="titlestyle"/>
  <p:tag name="KSO_WM_UNIT_TYPE" val="i"/>
  <p:tag name="KSO_WM_UNIT_INDEX" val="1"/>
</p:tagLst>
</file>

<file path=ppt/tags/tag328.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32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 name="KSO_WM_UNIT_PRESET_TEXT" val="单击添加文档标题"/>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BEAUTIFY_FLAG" val="#wm#"/>
  <p:tag name="KSO_WM_UNIT_TYPE" val="i"/>
  <p:tag name="KSO_WM_UNIT_INDEX" val="3"/>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BEAUTIFY_FLAG" val="#wm#"/>
  <p:tag name="KSO_WM_UNIT_TYPE" val="i"/>
  <p:tag name="KSO_WM_UNIT_INDEX" val="4"/>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BEAUTIFY_FLAG" val="#wm#"/>
  <p:tag name="KSO_WM_UNIT_TYPE" val="i"/>
  <p:tag name="KSO_WM_UNIT_INDEX" val="5"/>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BEAUTIFY_FLAG" val="#wm#"/>
  <p:tag name="KSO_WM_UNIT_TYPE" val="i"/>
  <p:tag name="KSO_WM_UNIT_INDEX" val="6"/>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BEAUTIFY_FLAG" val="#wm#"/>
  <p:tag name="KSO_WM_UNIT_TYPE" val="i"/>
  <p:tag name="KSO_WM_UNIT_INDEX" val="7"/>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BEAUTIFY_FLAG" val="#wm#"/>
  <p:tag name="KSO_WM_UNIT_TYPE" val="i"/>
  <p:tag name="KSO_WM_UNIT_INDEX" val="8"/>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BEAUTIFY_FLAG" val="#wm#"/>
  <p:tag name="KSO_WM_UNIT_TYPE" val="i"/>
  <p:tag name="KSO_WM_UNIT_INDEX" val="9"/>
</p:tagLst>
</file>

<file path=ppt/tags/tag342.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343.xml><?xml version="1.0" encoding="utf-8"?>
<p:tagLst xmlns:p="http://schemas.openxmlformats.org/presentationml/2006/main">
  <p:tag name="KSO_WM_UNIT_ISCONTENTSTITLE" val="0"/>
  <p:tag name="KSO_WM_UNIT_ISNUMDGMTITLE" val="0"/>
  <p:tag name="KSO_WM_UNIT_PRESET_TEXT" val="THANK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CONTENT_GROUP_TYPE" val="titlestyle"/>
  <p:tag name="KSO_WM_UNIT_TYPE" val="i"/>
  <p:tag name="KSO_WM_UNIT_INDEX"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80"/>
</p:tagLst>
</file>

<file path=ppt/tags/tag353.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80"/>
  <p:tag name="KSO_WM_SPECIAL_SOURCE" val="bdnull"/>
  <p:tag name="KSO_WM_TEMPLATE_THUMBS_INDEX" val="1、9"/>
</p:tagLst>
</file>

<file path=ppt/tags/tag35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1*a*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单击此处&#10;添加文档标题"/>
</p:tagLst>
</file>

<file path=ppt/tags/tag355.xml><?xml version="1.0" encoding="utf-8"?>
<p:tagLst xmlns:p="http://schemas.openxmlformats.org/presentationml/2006/main">
  <p:tag name="KSO_WM_SLIDE_ID" val="custom20230280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280"/>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413.45&quot;,&quot;top&quot;:&quot;89.95&quot;,&quot;width&quot;:&quot;493.5&quot;,&quot;height&quot;:&quot;323.95&quot;}"/>
  <p:tag name="KSO_WM_SLIDE_THEME_ID" val="3302886"/>
  <p:tag name="KSO_WM_SLIDE_THEME_NAME" val="清新简约典雅"/>
</p:tagLst>
</file>

<file path=ppt/tags/tag356.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3*a*1"/>
  <p:tag name="KSO_WM_TEMPLATE_CATEGORY" val="custom"/>
  <p:tag name="KSO_WM_TEMPLATE_INDEX" val="20230280"/>
  <p:tag name="KSO_WM_UNIT_LAYERLEVEL" val="1"/>
  <p:tag name="KSO_WM_TAG_VERSION" val="1.0"/>
  <p:tag name="KSO_WM_BEAUTIFY_FLAG" val="#wm#"/>
  <p:tag name="KSO_WM_DIAGRAM_GROUP_CODE" val="l1-1"/>
  <p:tag name="KSO_WM_UNIT_PRESET_TEXT" val="目录"/>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280_3*l_h_i*1_1_1"/>
  <p:tag name="KSO_WM_TEMPLATE_CATEGORY" val="custom"/>
  <p:tag name="KSO_WM_TEMPLATE_INDEX" val="20230280"/>
  <p:tag name="KSO_WM_UNIT_LAYERLEVEL" val="1_1_1"/>
  <p:tag name="KSO_WM_TAG_VERSION" val="1.0"/>
  <p:tag name="KSO_WM_BEAUTIFY_FLAG" val="#wm#"/>
  <p:tag name="KSO_WM_DIAGRAM_GROUP_CODE" val="l1-1"/>
  <p:tag name="KSO_WM_DIAGRAM_VERSION" val="3"/>
  <p:tag name="KSO_WM_UNIT_PRESET_TEXT" val="01"/>
  <p:tag name="KSO_WM_DIAGRAM_MAX_ITEMCNT" val="6"/>
  <p:tag name="KSO_WM_DIAGRAM_MIN_ITEMCNT" val="2"/>
  <p:tag name="KSO_WM_DIAGRAM_VIRTUALLY_FRAME" val="{&quot;height&quot;:360.1,&quot;width&quot;:645.050000000000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ags/tag35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80"/>
  <p:tag name="KSO_WM_UNIT_LAYERLEVEL" val="1_1_1"/>
  <p:tag name="KSO_WM_TAG_VERSION" val="1.0"/>
  <p:tag name="KSO_WM_BEAUTIFY_FLAG" val="#wm#"/>
  <p:tag name="KSO_WM_DIAGRAM_GROUP_CODE" val="l1-1"/>
  <p:tag name="KSO_WM_UNIT_VALUE" val="56"/>
  <p:tag name="KSO_WM_UNIT_TYPE" val="l_h_a"/>
  <p:tag name="KSO_WM_UNIT_ID" val="custom20230280_3*l_h_a*1_1_1"/>
  <p:tag name="KSO_WM_DIAGRAM_VERSION" val="3"/>
  <p:tag name="KSO_WM_UNIT_PRESET_TEXT" val="添加目录文本"/>
  <p:tag name="KSO_WM_DIAGRAM_MAX_ITEMCNT" val="6"/>
  <p:tag name="KSO_WM_DIAGRAM_MIN_ITEMCNT" val="2"/>
  <p:tag name="KSO_WM_DIAGRAM_VIRTUALLY_FRAME" val="{&quot;height&quot;:360.1,&quot;width&quot;:645.0500000000001}"/>
  <p:tag name="KSO_WM_UNIT_TEXT_FILL_FORE_SCHEMECOLOR_INDEX_BRIGHTNESS" val="0.25"/>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280_3*l_h_i*1_2_1"/>
  <p:tag name="KSO_WM_TEMPLATE_CATEGORY" val="custom"/>
  <p:tag name="KSO_WM_TEMPLATE_INDEX" val="20230280"/>
  <p:tag name="KSO_WM_UNIT_LAYERLEVEL" val="1_1_1"/>
  <p:tag name="KSO_WM_TAG_VERSION" val="1.0"/>
  <p:tag name="KSO_WM_BEAUTIFY_FLAG" val="#wm#"/>
  <p:tag name="KSO_WM_DIAGRAM_GROUP_CODE" val="l1-1"/>
  <p:tag name="KSO_WM_DIAGRAM_VERSION" val="3"/>
  <p:tag name="KSO_WM_UNIT_PRESET_TEXT" val="02"/>
  <p:tag name="KSO_WM_DIAGRAM_MAX_ITEMCNT" val="6"/>
  <p:tag name="KSO_WM_DIAGRAM_MIN_ITEMCNT" val="2"/>
  <p:tag name="KSO_WM_DIAGRAM_VIRTUALLY_FRAME" val="{&quot;height&quot;:360.1,&quot;width&quot;:645.050000000000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80"/>
  <p:tag name="KSO_WM_UNIT_LAYERLEVEL" val="1_1_1"/>
  <p:tag name="KSO_WM_TAG_VERSION" val="1.0"/>
  <p:tag name="KSO_WM_BEAUTIFY_FLAG" val="#wm#"/>
  <p:tag name="KSO_WM_DIAGRAM_GROUP_CODE" val="l1-1"/>
  <p:tag name="KSO_WM_UNIT_VALUE" val="56"/>
  <p:tag name="KSO_WM_UNIT_TYPE" val="l_h_a"/>
  <p:tag name="KSO_WM_UNIT_ID" val="custom20230280_3*l_h_a*1_2_1"/>
  <p:tag name="KSO_WM_DIAGRAM_VERSION" val="3"/>
  <p:tag name="KSO_WM_UNIT_PRESET_TEXT" val="添加目录文本"/>
  <p:tag name="KSO_WM_DIAGRAM_MAX_ITEMCNT" val="6"/>
  <p:tag name="KSO_WM_DIAGRAM_MIN_ITEMCNT" val="2"/>
  <p:tag name="KSO_WM_DIAGRAM_VIRTUALLY_FRAME" val="{&quot;height&quot;:360.1,&quot;width&quot;:645.0500000000001}"/>
  <p:tag name="KSO_WM_UNIT_TEXT_FILL_FORE_SCHEMECOLOR_INDEX_BRIGHTNESS" val="0.25"/>
  <p:tag name="KSO_WM_UNIT_TEXT_FILL_FORE_SCHEMECOLOR_INDEX" val="13"/>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280_3*l_h_i*1_3_1"/>
  <p:tag name="KSO_WM_TEMPLATE_CATEGORY" val="custom"/>
  <p:tag name="KSO_WM_TEMPLATE_INDEX" val="20230280"/>
  <p:tag name="KSO_WM_UNIT_LAYERLEVEL" val="1_1_1"/>
  <p:tag name="KSO_WM_TAG_VERSION" val="1.0"/>
  <p:tag name="KSO_WM_BEAUTIFY_FLAG" val="#wm#"/>
  <p:tag name="KSO_WM_DIAGRAM_GROUP_CODE" val="l1-1"/>
  <p:tag name="KSO_WM_DIAGRAM_VERSION" val="3"/>
  <p:tag name="KSO_WM_UNIT_PRESET_TEXT" val="03"/>
  <p:tag name="KSO_WM_DIAGRAM_MAX_ITEMCNT" val="6"/>
  <p:tag name="KSO_WM_DIAGRAM_MIN_ITEMCNT" val="2"/>
  <p:tag name="KSO_WM_DIAGRAM_VIRTUALLY_FRAME" val="{&quot;height&quot;:360.1,&quot;width&quot;:645.050000000000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ags/tag36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80"/>
  <p:tag name="KSO_WM_UNIT_LAYERLEVEL" val="1_1_1"/>
  <p:tag name="KSO_WM_TAG_VERSION" val="1.0"/>
  <p:tag name="KSO_WM_BEAUTIFY_FLAG" val="#wm#"/>
  <p:tag name="KSO_WM_DIAGRAM_GROUP_CODE" val="l1-1"/>
  <p:tag name="KSO_WM_UNIT_VALUE" val="56"/>
  <p:tag name="KSO_WM_UNIT_TYPE" val="l_h_a"/>
  <p:tag name="KSO_WM_UNIT_ID" val="custom20230280_3*l_h_a*1_3_1"/>
  <p:tag name="KSO_WM_DIAGRAM_VERSION" val="3"/>
  <p:tag name="KSO_WM_UNIT_PRESET_TEXT" val="添加目录文本"/>
  <p:tag name="KSO_WM_DIAGRAM_MAX_ITEMCNT" val="6"/>
  <p:tag name="KSO_WM_DIAGRAM_MIN_ITEMCNT" val="2"/>
  <p:tag name="KSO_WM_DIAGRAM_VIRTUALLY_FRAME" val="{&quot;height&quot;:360.1,&quot;width&quot;:645.0500000000001}"/>
  <p:tag name="KSO_WM_UNIT_TEXT_FILL_FORE_SCHEMECOLOR_INDEX_BRIGHTNESS" val="0.25"/>
  <p:tag name="KSO_WM_UNIT_TEXT_FILL_FORE_SCHEMECOLOR_INDEX" val="13"/>
  <p:tag name="KSO_WM_UNIT_TEXT_FILL_TYPE" val="1"/>
</p:tagLst>
</file>

<file path=ppt/tags/tag363.xml><?xml version="1.0" encoding="utf-8"?>
<p:tagLst xmlns:p="http://schemas.openxmlformats.org/presentationml/2006/main">
  <p:tag name="KSO_WM_SLIDE_ID" val="custom20230280_3"/>
  <p:tag name="KSO_WM_TEMPLATE_SUBCATEGORY" val="29"/>
  <p:tag name="KSO_WM_TEMPLATE_MASTER_TYPE" val="0"/>
  <p:tag name="KSO_WM_TEMPLATE_COLOR_TYPE" val="0"/>
  <p:tag name="KSO_WM_SLIDE_ITEM_CNT" val="3"/>
  <p:tag name="KSO_WM_SLIDE_INDEX" val="3"/>
  <p:tag name="KSO_WM_TAG_VERSION" val="1.0"/>
  <p:tag name="KSO_WM_BEAUTIFY_FLAG" val="#wm#"/>
  <p:tag name="KSO_WM_TEMPLATE_CATEGORY" val="custom"/>
  <p:tag name="KSO_WM_TEMPLATE_INDEX" val="20230280"/>
  <p:tag name="KSO_WM_SLIDE_TYPE" val="contents"/>
  <p:tag name="KSO_WM_SLIDE_SUBTYPE" val="diag"/>
  <p:tag name="KSO_WM_SLIDE_LAYOUT" val="a_l"/>
  <p:tag name="KSO_WM_SLIDE_LAYOUT_CNT" val="1_1"/>
  <p:tag name="KSO_WM_SPECIAL_SOURCE" val="bdnull"/>
  <p:tag name="KSO_WM_DIAGRAM_GROUP_CODE" val="l1-1"/>
  <p:tag name="KSO_WM_SLIDE_DIAGTYPE" val="l"/>
  <p:tag name="KSO_WM_SLIDE_THEME_ID" val="3302886"/>
  <p:tag name="KSO_WM_SLIDE_THEME_NAME" val="清新简约典雅"/>
</p:tagLst>
</file>

<file path=ppt/tags/tag36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7*a*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单击添加文档标题"/>
</p:tagLst>
</file>

<file path=ppt/tags/tag365.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80_7*e*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01"/>
  <p:tag name="KSO_WM_UNIT_TEXT_FILL_FORE_SCHEMECOLOR_INDEX_1_BRIGHTNESS" val="0"/>
  <p:tag name="KSO_WM_UNIT_TEXT_FILL_FORE_SCHEMECOLOR_INDEX_1" val="5"/>
  <p:tag name="KSO_WM_UNIT_TEXT_FILL_FORE_SCHEMECOLOR_INDEX_1_POS" val="0"/>
  <p:tag name="KSO_WM_UNIT_TEXT_FILL_FORE_SCHEMECOLOR_INDEX_1_TRANS" val="0"/>
  <p:tag name="KSO_WM_UNIT_TEXT_FILL_FORE_SCHEMECOLOR_INDEX_2_BRIGHTNESS" val="-0.5"/>
  <p:tag name="KSO_WM_UNIT_TEXT_FILL_FORE_SCHEMECOLOR_INDEX_2" val="5"/>
  <p:tag name="KSO_WM_UNIT_TEXT_FILL_FORE_SCHEMECOLOR_INDEX_2_POS" val="1"/>
  <p:tag name="KSO_WM_UNIT_TEXT_FILL_FORE_SCHEMECOLOR_INDEX_2_TRANS" val="0"/>
  <p:tag name="KSO_WM_UNIT_TEXT_FILL_GRADIENT_TYPE" val="0"/>
  <p:tag name="KSO_WM_UNIT_TEXT_FILL_GRADIENT_ANGLE" val="90"/>
  <p:tag name="KSO_WM_UNIT_TEXT_FILL_GRADIENT_Direction" val="1"/>
  <p:tag name="KSO_WM_UNIT_TEXT_FILL_TYPE" val="3"/>
</p:tagLst>
</file>

<file path=ppt/tags/tag366.xml><?xml version="1.0" encoding="utf-8"?>
<p:tagLst xmlns:p="http://schemas.openxmlformats.org/presentationml/2006/main">
  <p:tag name="KSO_WM_SLIDE_ID" val="custom20230280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80"/>
  <p:tag name="KSO_WM_SLIDE_TYPE" val="sectionTitle"/>
  <p:tag name="KSO_WM_SLIDE_SUBTYPE" val="pureTxt"/>
  <p:tag name="KSO_WM_SLIDE_LAYOUT" val="a_e"/>
  <p:tag name="KSO_WM_SLIDE_LAYOUT_CNT" val="1_1"/>
  <p:tag name="KSO_WM_SPECIAL_SOURCE" val="bdnull"/>
  <p:tag name="KSO_WM_SLIDE_CONTENT_AREA" val="{&quot;left&quot;:&quot;139.5&quot;,&quot;top&quot;:&quot;66.4&quot;,&quot;width&quot;:&quot;693&quot;,&quot;height&quot;:&quot;392.25&quot;}"/>
  <p:tag name="KSO_WM_SLIDE_THEME_ID" val="3302886"/>
  <p:tag name="KSO_WM_SLIDE_THEME_NAME" val="清新简约典雅"/>
</p:tagLst>
</file>

<file path=ppt/tags/tag36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1_1"/>
  <p:tag name="KSO_WM_TEMPLATE_CATEGORY" val="diagram"/>
  <p:tag name="KSO_WM_TEMPLATE_INDEX" val="20231351"/>
  <p:tag name="KSO_WM_UNIT_LAYERLEVEL" val="1_1_1"/>
  <p:tag name="KSO_WM_TAG_VERSION" val="3.0"/>
  <p:tag name="KSO_WM_DIAGRAM_GROUP_CODE" val="l1-1"/>
  <p:tag name="KSO_WM_UNIT_TYPE" val="l_h_i"/>
  <p:tag name="KSO_WM_UNIT_INDEX" val="1_1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1_2"/>
  <p:tag name="KSO_WM_TEMPLATE_CATEGORY" val="diagram"/>
  <p:tag name="KSO_WM_TEMPLATE_INDEX" val="20231351"/>
  <p:tag name="KSO_WM_UNIT_LAYERLEVEL" val="1_1_1"/>
  <p:tag name="KSO_WM_TAG_VERSION" val="3.0"/>
  <p:tag name="KSO_WM_DIAGRAM_GROUP_CODE" val="l1-1"/>
  <p:tag name="KSO_WM_UNIT_TYPE" val="l_h_i"/>
  <p:tag name="KSO_WM_UNIT_INDEX" val="1_1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1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2_1"/>
  <p:tag name="KSO_WM_TEMPLATE_CATEGORY" val="diagram"/>
  <p:tag name="KSO_WM_TEMPLATE_INDEX" val="20231351"/>
  <p:tag name="KSO_WM_UNIT_LAYERLEVEL" val="1_1_1"/>
  <p:tag name="KSO_WM_TAG_VERSION" val="3.0"/>
  <p:tag name="KSO_WM_DIAGRAM_GROUP_CODE" val="l1-1"/>
  <p:tag name="KSO_WM_UNIT_TYPE" val="l_h_i"/>
  <p:tag name="KSO_WM_UNIT_INDEX" val="1_2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2_2"/>
  <p:tag name="KSO_WM_TEMPLATE_CATEGORY" val="diagram"/>
  <p:tag name="KSO_WM_TEMPLATE_INDEX" val="20231351"/>
  <p:tag name="KSO_WM_UNIT_LAYERLEVEL" val="1_1_1"/>
  <p:tag name="KSO_WM_TAG_VERSION" val="3.0"/>
  <p:tag name="KSO_WM_DIAGRAM_GROUP_CODE" val="l1-1"/>
  <p:tag name="KSO_WM_UNIT_TYPE" val="l_h_i"/>
  <p:tag name="KSO_WM_UNIT_INDEX" val="1_2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2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3_1"/>
  <p:tag name="KSO_WM_TEMPLATE_CATEGORY" val="diagram"/>
  <p:tag name="KSO_WM_TEMPLATE_INDEX" val="20231351"/>
  <p:tag name="KSO_WM_UNIT_LAYERLEVEL" val="1_1_1"/>
  <p:tag name="KSO_WM_TAG_VERSION" val="3.0"/>
  <p:tag name="KSO_WM_DIAGRAM_GROUP_CODE" val="l1-1"/>
  <p:tag name="KSO_WM_UNIT_TYPE" val="l_h_i"/>
  <p:tag name="KSO_WM_UNIT_INDEX" val="1_3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3_2"/>
  <p:tag name="KSO_WM_TEMPLATE_CATEGORY" val="diagram"/>
  <p:tag name="KSO_WM_TEMPLATE_INDEX" val="20231351"/>
  <p:tag name="KSO_WM_UNIT_LAYERLEVEL" val="1_1_1"/>
  <p:tag name="KSO_WM_TAG_VERSION" val="3.0"/>
  <p:tag name="KSO_WM_DIAGRAM_GROUP_CODE" val="l1-1"/>
  <p:tag name="KSO_WM_UNIT_TYPE" val="l_h_i"/>
  <p:tag name="KSO_WM_UNIT_INDEX" val="1_3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3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4_1"/>
  <p:tag name="KSO_WM_TEMPLATE_CATEGORY" val="diagram"/>
  <p:tag name="KSO_WM_TEMPLATE_INDEX" val="20231351"/>
  <p:tag name="KSO_WM_UNIT_LAYERLEVEL" val="1_1_1"/>
  <p:tag name="KSO_WM_TAG_VERSION" val="3.0"/>
  <p:tag name="KSO_WM_DIAGRAM_GROUP_CODE" val="l1-1"/>
  <p:tag name="KSO_WM_UNIT_TYPE" val="l_h_i"/>
  <p:tag name="KSO_WM_UNIT_INDEX" val="1_4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4_2"/>
  <p:tag name="KSO_WM_TEMPLATE_CATEGORY" val="diagram"/>
  <p:tag name="KSO_WM_TEMPLATE_INDEX" val="20231351"/>
  <p:tag name="KSO_WM_UNIT_LAYERLEVEL" val="1_1_1"/>
  <p:tag name="KSO_WM_TAG_VERSION" val="3.0"/>
  <p:tag name="KSO_WM_DIAGRAM_GROUP_CODE" val="l1-1"/>
  <p:tag name="KSO_WM_UNIT_TYPE" val="l_h_i"/>
  <p:tag name="KSO_WM_UNIT_INDEX" val="1_4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4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TEMPLATE_CATEGORY" val="custom"/>
  <p:tag name="KSO_WM_TEMPLATE_INDEX" val="20230233"/>
  <p:tag name="KSO_WM_SLIDE_THEME_ID" val="3302886"/>
  <p:tag name="KSO_WM_SLIDE_THEME_NAME" val="清新简约典雅"/>
  <p:tag name="KSO_WM_SLIDE_TYPE" val="text"/>
</p:tagLst>
</file>

<file path=ppt/tags/tag3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3*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3*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84.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3*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3*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3*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87.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3*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3*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3*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3*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3*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3*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93.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3*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94.xml><?xml version="1.0" encoding="utf-8"?>
<p:tagLst xmlns:p="http://schemas.openxmlformats.org/presentationml/2006/main">
  <p:tag name="KSO_WM_SLIDE_THEME_ID" val="3302886"/>
  <p:tag name="KSO_WM_SLIDE_THEME_NAME" val="清新简约典雅"/>
  <p:tag name="KSO_WM_SLIDE_TYPE" val="text"/>
</p:tagLst>
</file>

<file path=ppt/tags/tag3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1_3*l_h_i*1_3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01_3*l_h_i*1_3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7,&quot;transparency&quot;:0},&quot;type&quot;:1},&quot;glow&quot;:{&quot;colorType&quot;:0},&quot;line&quot;:{&quot;type&quot;:0},&quot;shadow&quot;:{&quot;brightness&quot;:0,&quot;colorType&quot;:1,&quot;foreColorIndex&quot;:7,&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1_3*l_h_i*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39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1_3*l_h_f*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1_3*l_h_i*1_1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01_3*l_h_i*1_1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1_3*l_h_i*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0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1_3*l_h_f*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1_3*l_h_i*1_2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01_3*l_h_i*1_2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6,&quot;transparency&quot;:0},&quot;type&quot;:1},&quot;glow&quot;:{&quot;colorType&quot;:0},&quot;line&quot;:{&quot;type&quot;:0},&quot;shadow&quot;:{&quot;brightness&quot;:0,&quot;colorType&quot;:1,&quot;foreColorIndex&quot;:6,&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6"/>
  <p:tag name="KSO_WM_UNIT_TEXT_FILL_FORE_SCHEMECOLOR_INDEX" val="2"/>
  <p:tag name="KSO_WM_UNIT_TEXT_FILL_TYPE" val="1"/>
  <p:tag name="KSO_WM_UNIT_USESOURCEFORMAT_APPLY" val="0"/>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1_3*l_h_i*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1_3*l_h_f*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1_3*l_h_i*1_4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01_3*l_h_i*1_4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8,&quot;transparency&quot;:0},&quot;type&quot;:1},&quot;glow&quot;:{&quot;colorType&quot;:0},&quot;line&quot;:{&quot;type&quot;:0},&quot;shadow&quot;:{&quot;brightness&quot;:0,&quot;colorType&quot;:1,&quot;foreColorIndex&quot;:8,&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8"/>
  <p:tag name="KSO_WM_UNIT_TEXT_FILL_FORE_SCHEMECOLOR_INDEX" val="2"/>
  <p:tag name="KSO_WM_UNIT_TEXT_FILL_TYPE" val="1"/>
  <p:tag name="KSO_WM_UNIT_USESOURCEFORMAT_APPLY"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1_3*l_h_i*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1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1_3*l_h_f*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12.xml><?xml version="1.0" encoding="utf-8"?>
<p:tagLst xmlns:p="http://schemas.openxmlformats.org/presentationml/2006/main">
  <p:tag name="KSO_WM_SLIDE_THEME_ID" val="3302886"/>
  <p:tag name="KSO_WM_SLIDE_THEME_NAME" val="清新简约典雅"/>
  <p:tag name="KSO_WM_SLIDE_TYPE" val="text"/>
</p:tagLst>
</file>

<file path=ppt/tags/tag41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7*a*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单击添加文档标题"/>
</p:tagLst>
</file>

<file path=ppt/tags/tag414.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80_7*e*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02"/>
  <p:tag name="KSO_WM_UNIT_TEXT_FILL_FORE_SCHEMECOLOR_INDEX_1_BRIGHTNESS" val="0"/>
  <p:tag name="KSO_WM_UNIT_TEXT_FILL_FORE_SCHEMECOLOR_INDEX_1" val="5"/>
  <p:tag name="KSO_WM_UNIT_TEXT_FILL_FORE_SCHEMECOLOR_INDEX_1_POS" val="0"/>
  <p:tag name="KSO_WM_UNIT_TEXT_FILL_FORE_SCHEMECOLOR_INDEX_1_TRANS" val="0"/>
  <p:tag name="KSO_WM_UNIT_TEXT_FILL_FORE_SCHEMECOLOR_INDEX_2_BRIGHTNESS" val="-0.5"/>
  <p:tag name="KSO_WM_UNIT_TEXT_FILL_FORE_SCHEMECOLOR_INDEX_2" val="5"/>
  <p:tag name="KSO_WM_UNIT_TEXT_FILL_FORE_SCHEMECOLOR_INDEX_2_POS" val="1"/>
  <p:tag name="KSO_WM_UNIT_TEXT_FILL_FORE_SCHEMECOLOR_INDEX_2_TRANS" val="0"/>
  <p:tag name="KSO_WM_UNIT_TEXT_FILL_GRADIENT_TYPE" val="0"/>
  <p:tag name="KSO_WM_UNIT_TEXT_FILL_GRADIENT_ANGLE" val="90"/>
  <p:tag name="KSO_WM_UNIT_TEXT_FILL_GRADIENT_Direction" val="1"/>
  <p:tag name="KSO_WM_UNIT_TEXT_FILL_TYPE" val="3"/>
</p:tagLst>
</file>

<file path=ppt/tags/tag415.xml><?xml version="1.0" encoding="utf-8"?>
<p:tagLst xmlns:p="http://schemas.openxmlformats.org/presentationml/2006/main">
  <p:tag name="KSO_WM_SLIDE_ID" val="custom20230280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80"/>
  <p:tag name="KSO_WM_SLIDE_TYPE" val="sectionTitle"/>
  <p:tag name="KSO_WM_SLIDE_SUBTYPE" val="pureTxt"/>
  <p:tag name="KSO_WM_SLIDE_LAYOUT" val="a_e"/>
  <p:tag name="KSO_WM_SLIDE_LAYOUT_CNT" val="1_1"/>
  <p:tag name="KSO_WM_SPECIAL_SOURCE" val="bdnull"/>
  <p:tag name="KSO_WM_SLIDE_CONTENT_AREA" val="{&quot;left&quot;:&quot;139.5&quot;,&quot;top&quot;:&quot;66.4&quot;,&quot;width&quot;:&quot;693&quot;,&quot;height&quot;:&quot;392.25&quot;}"/>
  <p:tag name="KSO_WM_SLIDE_THEME_ID" val="3302886"/>
  <p:tag name="KSO_WM_SLIDE_THEME_NAME" val="清新简约典雅"/>
</p:tagLst>
</file>

<file path=ppt/tags/tag4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2_4*l_h_f*1_1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1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2_4*l_h_f*1_2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2_4*l_h_f*1_3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262_4*l_h_f*1_4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262_4*l_h_f*1_5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2.xml><?xml version="1.0" encoding="utf-8"?>
<p:tagLst xmlns:p="http://schemas.openxmlformats.org/presentationml/2006/main">
  <p:tag name="KSO_WM_TEMPLATE_CATEGORY" val="custom"/>
  <p:tag name="KSO_WM_TEMPLATE_INDEX" val="20230233"/>
  <p:tag name="KSO_WM_SLIDE_THEME_ID" val="3302886"/>
  <p:tag name="KSO_WM_SLIDE_THEME_NAME" val="清新简约典雅"/>
  <p:tag name="KSO_WM_SLIDE_TYPE" val="text"/>
</p:tagLst>
</file>

<file path=ppt/tags/tag4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2_5*l_h_f*1_1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2_5*l_h_f*1_2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2_5*l_h_f*1_3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262_5*l_h_f*1_4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262_5*l_h_f*1_5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1262_5*l_h_f*1_6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THEME_ID" val="3302886"/>
  <p:tag name="KSO_WM_SLIDE_THEME_NAME" val="清新简约典雅"/>
  <p:tag name="KSO_WM_SLIDE_TYPE" val="text"/>
</p:tagLst>
</file>

<file path=ppt/tags/tag43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3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2_4*l_h_f*1_1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2_4*l_h_f*1_2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2_4*l_h_f*1_3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262_4*l_h_f*1_4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262_4*l_h_f*1_5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7.xml><?xml version="1.0" encoding="utf-8"?>
<p:tagLst xmlns:p="http://schemas.openxmlformats.org/presentationml/2006/main">
  <p:tag name="KSO_WM_SLIDE_THEME_ID" val="3302886"/>
  <p:tag name="KSO_WM_SLIDE_THEME_NAME" val="清新简约典雅"/>
  <p:tag name="KSO_WM_SLIDE_TYPE" val="text"/>
</p:tagLst>
</file>

<file path=ppt/tags/tag43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7*a*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单击添加文档标题"/>
</p:tagLst>
</file>

<file path=ppt/tags/tag439.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80_7*e*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03"/>
  <p:tag name="KSO_WM_UNIT_TEXT_FILL_FORE_SCHEMECOLOR_INDEX_1_BRIGHTNESS" val="0"/>
  <p:tag name="KSO_WM_UNIT_TEXT_FILL_FORE_SCHEMECOLOR_INDEX_1" val="5"/>
  <p:tag name="KSO_WM_UNIT_TEXT_FILL_FORE_SCHEMECOLOR_INDEX_1_POS" val="0"/>
  <p:tag name="KSO_WM_UNIT_TEXT_FILL_FORE_SCHEMECOLOR_INDEX_1_TRANS" val="0"/>
  <p:tag name="KSO_WM_UNIT_TEXT_FILL_FORE_SCHEMECOLOR_INDEX_2_BRIGHTNESS" val="-0.5"/>
  <p:tag name="KSO_WM_UNIT_TEXT_FILL_FORE_SCHEMECOLOR_INDEX_2" val="5"/>
  <p:tag name="KSO_WM_UNIT_TEXT_FILL_FORE_SCHEMECOLOR_INDEX_2_POS" val="1"/>
  <p:tag name="KSO_WM_UNIT_TEXT_FILL_FORE_SCHEMECOLOR_INDEX_2_TRANS" val="0"/>
  <p:tag name="KSO_WM_UNIT_TEXT_FILL_GRADIENT_TYPE" val="0"/>
  <p:tag name="KSO_WM_UNIT_TEXT_FILL_GRADIENT_ANGLE" val="90"/>
  <p:tag name="KSO_WM_UNIT_TEXT_FILL_GRADIENT_Direction" val="1"/>
  <p:tag name="KSO_WM_UNIT_TEXT_FILL_TYPE" val="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SLIDE_ID" val="custom20230280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280"/>
  <p:tag name="KSO_WM_SLIDE_TYPE" val="sectionTitle"/>
  <p:tag name="KSO_WM_SLIDE_SUBTYPE" val="pureTxt"/>
  <p:tag name="KSO_WM_SLIDE_LAYOUT" val="a_e"/>
  <p:tag name="KSO_WM_SLIDE_LAYOUT_CNT" val="1_1"/>
  <p:tag name="KSO_WM_SPECIAL_SOURCE" val="bdnull"/>
  <p:tag name="KSO_WM_SLIDE_CONTENT_AREA" val="{&quot;left&quot;:&quot;139.5&quot;,&quot;top&quot;:&quot;66.4&quot;,&quot;width&quot;:&quot;693&quot;,&quot;height&quot;:&quot;392.25&quot;}"/>
  <p:tag name="KSO_WM_SLIDE_THEME_ID" val="3302886"/>
  <p:tag name="KSO_WM_SLIDE_THEME_NAME" val="清新简约典雅"/>
</p:tagLst>
</file>

<file path=ppt/tags/tag4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4*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4*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44.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4*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4*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4*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47.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4*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4*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4*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4*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4*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4*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53.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4*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20_4*l_h_i*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9,&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4*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9,&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56.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20_4*l_h_f*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57.xml><?xml version="1.0" encoding="utf-8"?>
<p:tagLst xmlns:p="http://schemas.openxmlformats.org/presentationml/2006/main">
  <p:tag name="KSO_WM_TEMPLATE_CATEGORY" val="custom"/>
  <p:tag name="KSO_WM_TEMPLATE_INDEX" val="20230233"/>
  <p:tag name="KSO_WM_SLIDE_THEME_ID" val="3302886"/>
  <p:tag name="KSO_WM_SLIDE_THEME_NAME" val="清新简约典雅"/>
  <p:tag name="KSO_WM_SLIDE_TYPE" val="text"/>
</p:tagLst>
</file>

<file path=ppt/tags/tag4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f*1_1_1"/>
  <p:tag name="KSO_WM_TEMPLATE_CATEGORY" val="diagram"/>
  <p:tag name="KSO_WM_TEMPLATE_INDEX" val="20231099"/>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DIAGRAM_VERSION" val="3"/>
  <p:tag name="KSO_WM_DIAGRAM_COLOR_TRICK" val="1"/>
  <p:tag name="KSO_WM_DIAGRAM_COLOR_TEXT_CAN_REMOVE" val="n"/>
  <p:tag name="KSO_WM_UNIT_PRESET_TEXT" val="单击此处输入你的智能图形项正文，文字是您思想的提炼"/>
  <p:tag name="KSO_WM_UNIT_FILL_FORE_SCHEMECOLOR_INDEX" val="5"/>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solid&quot;:{&quot;brightness&quot;:0.800000011920929,&quot;colorType&quot;:1,&quot;foreColorIndex&quot;:5,&quot;transparency&quot;:0.699999988079071},&quot;type&quot;:1},&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13"/>
  <p:tag name="KSO_WM_UNIT_TEXT_FILL_TYPE" val="1"/>
  <p:tag name="KSO_WM_UNIT_USESOURCEFORMAT_APPLY" val="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i*1_1_1"/>
  <p:tag name="KSO_WM_TEMPLATE_CATEGORY" val="diagram"/>
  <p:tag name="KSO_WM_TEMPLATE_INDEX" val="20231099"/>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99_3*l_h_i*1_1_2"/>
  <p:tag name="KSO_WM_TEMPLATE_CATEGORY" val="diagram"/>
  <p:tag name="KSO_WM_TEMPLATE_INDEX" val="20231099"/>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f*1_2_1"/>
  <p:tag name="KSO_WM_TEMPLATE_CATEGORY" val="diagram"/>
  <p:tag name="KSO_WM_TEMPLATE_INDEX" val="20231099"/>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DIAGRAM_VERSION" val="3"/>
  <p:tag name="KSO_WM_DIAGRAM_COLOR_TRICK" val="1"/>
  <p:tag name="KSO_WM_DIAGRAM_COLOR_TEXT_CAN_REMOVE" val="n"/>
  <p:tag name="KSO_WM_UNIT_PRESET_TEXT" val="单击此处输入你的智能图形项正文，文字是您思想的提炼"/>
  <p:tag name="KSO_WM_UNIT_FILL_FORE_SCHEMECOLOR_INDEX" val="5"/>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solid&quot;:{&quot;brightness&quot;:0.800000011920929,&quot;colorType&quot;:1,&quot;foreColorIndex&quot;:5,&quot;transparency&quot;:0.699999988079071},&quot;type&quot;:1},&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13"/>
  <p:tag name="KSO_WM_UNIT_TEXT_FILL_TYPE" val="1"/>
  <p:tag name="KSO_WM_UNIT_USESOURCEFORMAT_APPLY" val="0"/>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i*1_2_1"/>
  <p:tag name="KSO_WM_TEMPLATE_CATEGORY" val="diagram"/>
  <p:tag name="KSO_WM_TEMPLATE_INDEX" val="20231099"/>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99_3*l_h_i*1_2_2"/>
  <p:tag name="KSO_WM_TEMPLATE_CATEGORY" val="diagram"/>
  <p:tag name="KSO_WM_TEMPLATE_INDEX" val="20231099"/>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f*1_3_1"/>
  <p:tag name="KSO_WM_TEMPLATE_CATEGORY" val="diagram"/>
  <p:tag name="KSO_WM_TEMPLATE_INDEX" val="20231099"/>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DIAGRAM_VERSION" val="3"/>
  <p:tag name="KSO_WM_DIAGRAM_COLOR_TRICK" val="1"/>
  <p:tag name="KSO_WM_DIAGRAM_COLOR_TEXT_CAN_REMOVE" val="n"/>
  <p:tag name="KSO_WM_UNIT_PRESET_TEXT" val="单击此处输入你的智能图形项正文，文字是您思想的提炼"/>
  <p:tag name="KSO_WM_UNIT_FILL_FORE_SCHEMECOLOR_INDEX" val="5"/>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solid&quot;:{&quot;brightness&quot;:0.800000011920929,&quot;colorType&quot;:1,&quot;foreColorIndex&quot;:5,&quot;transparency&quot;:0.699999988079071},&quot;type&quot;:1},&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13"/>
  <p:tag name="KSO_WM_UNIT_TEXT_FILL_TYPE" val="1"/>
  <p:tag name="KSO_WM_UNIT_USESOURCEFORMAT_APPLY" val="0"/>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i*1_3_1"/>
  <p:tag name="KSO_WM_TEMPLATE_CATEGORY" val="diagram"/>
  <p:tag name="KSO_WM_TEMPLATE_INDEX" val="20231099"/>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99_3*l_h_i*1_3_2"/>
  <p:tag name="KSO_WM_TEMPLATE_CATEGORY" val="diagram"/>
  <p:tag name="KSO_WM_TEMPLATE_INDEX" val="20231099"/>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f*1_4_1"/>
  <p:tag name="KSO_WM_TEMPLATE_CATEGORY" val="diagram"/>
  <p:tag name="KSO_WM_TEMPLATE_INDEX" val="20231099"/>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DIAGRAM_VERSION" val="3"/>
  <p:tag name="KSO_WM_DIAGRAM_COLOR_TRICK" val="1"/>
  <p:tag name="KSO_WM_DIAGRAM_COLOR_TEXT_CAN_REMOVE" val="n"/>
  <p:tag name="KSO_WM_UNIT_PRESET_TEXT" val="单击此处输入你的智能图形项正文，文字是您思想的提炼"/>
  <p:tag name="KSO_WM_UNIT_FILL_FORE_SCHEMECOLOR_INDEX" val="5"/>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solid&quot;:{&quot;brightness&quot;:0.800000011920929,&quot;colorType&quot;:1,&quot;foreColorIndex&quot;:5,&quot;transparency&quot;:0.699999988079071},&quot;type&quot;:1},&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13"/>
  <p:tag name="KSO_WM_UNIT_TEXT_FILL_TYPE" val="1"/>
  <p:tag name="KSO_WM_UNIT_USESOURCEFORMAT_APPLY" val="0"/>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99_3*l_h_i*1_4_1"/>
  <p:tag name="KSO_WM_TEMPLATE_CATEGORY" val="diagram"/>
  <p:tag name="KSO_WM_TEMPLATE_INDEX" val="20231099"/>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99_3*l_h_i*1_4_2"/>
  <p:tag name="KSO_WM_TEMPLATE_CATEGORY" val="diagram"/>
  <p:tag name="KSO_WM_TEMPLATE_INDEX" val="20231099"/>
  <p:tag name="KSO_WM_UNIT_LAYERLEVEL" val="1_1_1"/>
  <p:tag name="KSO_WM_TAG_VERSION" val="3.0"/>
  <p:tag name="KSO_WM_DIAGRAM_GROUP_CODE" val="l1-1"/>
  <p:tag name="KSO_WM_UNIT_TYPE" val="l_h_i"/>
  <p:tag name="KSO_WM_UNIT_INDEX" val="1_4_2"/>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349.75,&quot;width&quot;:459.2500000000001}"/>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0"/>
</p:tagLst>
</file>

<file path=ppt/tags/tag471.xml><?xml version="1.0" encoding="utf-8"?>
<p:tagLst xmlns:p="http://schemas.openxmlformats.org/presentationml/2006/main">
  <p:tag name="KSO_WM_SLIDE_THEME_ID" val="3302886"/>
  <p:tag name="KSO_WM_SLIDE_THEME_NAME" val="清新简约典雅"/>
  <p:tag name="KSO_WM_SLIDE_TYPE" val="text"/>
</p:tagLst>
</file>

<file path=ppt/tags/tag4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70_4*l_h_i*1_4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7"/>
  <p:tag name="KSO_WM_UNIT_LINE_FORE_SCHEMECOLOR_INDEX" val="7"/>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800000011920929,&quot;colorType&quot;:1,&quot;foreColorIndex&quot;:7,&quot;transparency&quot;:0.800000011920929},&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2"/>
  <p:tag name="KSO_WM_UNIT_TEXT_FILL_TYPE" val="1"/>
  <p:tag name="KSO_WM_UNIT_USESOURCEFORMAT_APPLY" val="0"/>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70_4*l_h_i*1_4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75.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70_4*l_h_f*1_4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7,&quot;width&quot;:864.8477165354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70_4*l_h_i*1_5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gradient&quot;:[{&quot;brightness&quot;:0,&quot;colorType&quot;:1,&quot;foreColorIndex&quot;:5,&quot;pos&quot;:0,&quot;transparency&quot;:0.30000001192092896},{&quot;brightness&quot;:0,&quot;colorType&quot;:1,&quot;foreColorIndex&quot;:5,&quot;pos&quot;: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70_4*l_h_i*1_5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78.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70_4*l_h_f*1_5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7,&quot;width&quot;:864.8477165354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70_4*l_h_i*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gradient&quot;:[{&quot;brightness&quot;:0,&quot;colorType&quot;:1,&quot;foreColorIndex&quot;:5,&quot;pos&quot;:0,&quot;transparency&quot;:0.30000001192092896},{&quot;brightness&quot;:0,&quot;colorType&quot;:1,&quot;foreColorIndex&quot;:5,&quot;pos&quot;: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70_4*l_h_i*1_1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81.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70_4*l_h_f*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7,&quot;width&quot;:864.8477165354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70_4*l_h_i*1_2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7"/>
  <p:tag name="KSO_WM_UNIT_LINE_FORE_SCHEMECOLOR_INDEX" val="7"/>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800000011920929,&quot;colorType&quot;:1,&quot;foreColorIndex&quot;:7,&quot;transparency&quot;:0.800000011920929},&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LINE_FILL_TYPE" val="2"/>
  <p:tag name="KSO_WM_UNIT_TEXT_FILL_FORE_SCHEMECOLOR_INDEX" val="2"/>
  <p:tag name="KSO_WM_UNIT_TEXT_FILL_TYPE" val="1"/>
  <p:tag name="KSO_WM_UNIT_USESOURCEFORMAT_APPLY" val="0"/>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70_4*l_h_i*1_2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84.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70_4*l_h_f*1_2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7,&quot;width&quot;:864.8477165354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70_4*l_h_i*1_3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gradient&quot;:[{&quot;brightness&quot;:0,&quot;colorType&quot;:1,&quot;foreColorIndex&quot;:5,&quot;pos&quot;:0,&quot;transparency&quot;:0.30000001192092896},{&quot;brightness&quot;:0,&quot;colorType&quot;:1,&quot;foreColorIndex&quot;:5,&quot;pos&quot;: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86.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70_4*l_h_f*1_3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7,&quot;width&quot;:864.84771653543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70_4*l_h_i*1_3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7,&quot;width&quot;:864.847716535433}"/>
  <p:tag name="KSO_WM_DIAGRAM_COLOR_MATCH_VALUE" val="{&quot;shape&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488.xml><?xml version="1.0" encoding="utf-8"?>
<p:tagLst xmlns:p="http://schemas.openxmlformats.org/presentationml/2006/main">
  <p:tag name="KSO_WM_SLIDE_THEME_ID" val="3302886"/>
  <p:tag name="KSO_WM_SLIDE_THEME_NAME" val="清新简约典雅"/>
  <p:tag name="KSO_WM_SLIDE_TYPE" val="text"/>
</p:tagLst>
</file>

<file path=ppt/tags/tag489.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80_9*f*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汇报人：WPS"/>
  <p:tag name="KSO_WM_UNIT_TEXT_FILL_FORE_SCHEMECOLOR_INDEX_BRIGHTNESS" val="0"/>
  <p:tag name="KSO_WM_UNIT_TEXT_FILL_FORE_SCHEMECOLOR_INDEX" val="5"/>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80_9*a*1"/>
  <p:tag name="KSO_WM_TEMPLATE_CATEGORY" val="custom"/>
  <p:tag name="KSO_WM_TEMPLATE_INDEX" val="20230280"/>
  <p:tag name="KSO_WM_UNIT_LAYERLEVEL" val="1"/>
  <p:tag name="KSO_WM_TAG_VERSION" val="1.0"/>
  <p:tag name="KSO_WM_BEAUTIFY_FLAG" val="#wm#"/>
  <p:tag name="KSO_WM_UNIT_CONTENT_GROUP_TYPE" val="contentchip"/>
  <p:tag name="KSO_WM_UNIT_PRESET_TEXT" val="THANKS"/>
</p:tagLst>
</file>

<file path=ppt/tags/tag491.xml><?xml version="1.0" encoding="utf-8"?>
<p:tagLst xmlns:p="http://schemas.openxmlformats.org/presentationml/2006/main">
  <p:tag name="KSO_WM_SLIDE_ID" val="custom20230280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280"/>
  <p:tag name="KSO_WM_SLIDE_TYPE" val="endPage"/>
  <p:tag name="KSO_WM_SLIDE_SUBTYPE" val="pureTxt"/>
  <p:tag name="KSO_WM_SLIDE_LAYOUT" val="a_f"/>
  <p:tag name="KSO_WM_SLIDE_LAYOUT_CNT" val="1_1"/>
  <p:tag name="KSO_WM_SPECIAL_SOURCE" val="bdnull"/>
  <p:tag name="KSO_WM_SLIDE_CONTENT_AREA" val="{&quot;left&quot;:&quot;425.85&quot;,&quot;top&quot;:&quot;88.35&quot;,&quot;width&quot;:&quot;476.05&quot;,&quot;height&quot;:&quot;323.95&quot;}"/>
  <p:tag name="KSO_WM_SLIDE_THEME_ID" val="3302886"/>
  <p:tag name="KSO_WM_SLIDE_THEME_NAME" val="清新简约典雅"/>
</p:tagLst>
</file>

<file path=ppt/tags/tag492.xml><?xml version="1.0" encoding="utf-8"?>
<p:tagLst xmlns:p="http://schemas.openxmlformats.org/presentationml/2006/main">
  <p:tag name="commondata" val="eyJoZGlkIjoiZTgwNjc0MmZlNWI3YjlmMmY4ODJkNmMxMTgxZGQwZjQ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1.0"/>
  <p:tag name="KSO_WM_BEAUTIFY_FLAG" val="#wm#"/>
</p:tagLst>
</file>

<file path=ppt/tags/tag72.xml><?xml version="1.0" encoding="utf-8"?>
<p:tagLst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73.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74.xml><?xml version="1.0" encoding="utf-8"?>
<p:tagLst xmlns:p="http://schemas.openxmlformats.org/presentationml/2006/main">
  <p:tag name="KSO_WM_UNIT_ISCONTENTSTITLE" val="0"/>
  <p:tag name="KSO_WM_UNIT_ISNUMDGMTITLE" val="0"/>
  <p:tag name="KSO_WM_UNIT_PRESET_TEXT" val="单击此处&#10;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添加文档标题"/>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CONTENT_GROUP_TYPE" val="titlestyle"/>
  <p:tag name="KSO_WM_UNIT_TYPE" val="i"/>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8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BEAUTIFY_FLAG" val="#wm#"/>
  <p:tag name="KSO_WM_UNIT_TYPE" val="i"/>
  <p:tag name="KSO_WM_UNIT_INDEX" val="4"/>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97.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CONTENT_GROUP_TYPE" val="contentchip"/>
  <p:tag name="KSO_WM_UNIT_TYPE" val="i"/>
  <p:tag name="KSO_WM_UNIT_INDEX" val="5"/>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CONTENT_GROUP_TYPE" val="contentchip"/>
  <p:tag name="KSO_WM_UNIT_TYPE" val="i"/>
  <p:tag name="KSO_WM_UNIT_INDEX" val="6"/>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16">
      <a:dk1>
        <a:srgbClr val="000000"/>
      </a:dk1>
      <a:lt1>
        <a:srgbClr val="FFFFFF"/>
      </a:lt1>
      <a:dk2>
        <a:srgbClr val="1F4A2C"/>
      </a:dk2>
      <a:lt2>
        <a:srgbClr val="F1F9F3"/>
      </a:lt2>
      <a:accent1>
        <a:srgbClr val="80B0B2"/>
      </a:accent1>
      <a:accent2>
        <a:srgbClr val="789FB8"/>
      </a:accent2>
      <a:accent3>
        <a:srgbClr val="6F8EBE"/>
      </a:accent3>
      <a:accent4>
        <a:srgbClr val="9FC597"/>
      </a:accent4>
      <a:accent5>
        <a:srgbClr val="94B77F"/>
      </a:accent5>
      <a:accent6>
        <a:srgbClr val="7EA560"/>
      </a:accent6>
      <a:hlink>
        <a:srgbClr val="0563C1"/>
      </a:hlink>
      <a:folHlink>
        <a:srgbClr val="954D72"/>
      </a:folHlink>
    </a:clrScheme>
    <a:fontScheme name="自定义 47">
      <a:majorFont>
        <a:latin typeface="汉仪书宋二简"/>
        <a:ea typeface="汉仪书宋二简"/>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16">
      <a:dk1>
        <a:srgbClr val="000000"/>
      </a:dk1>
      <a:lt1>
        <a:srgbClr val="FFFFFF"/>
      </a:lt1>
      <a:dk2>
        <a:srgbClr val="1F4A2C"/>
      </a:dk2>
      <a:lt2>
        <a:srgbClr val="F1F9F3"/>
      </a:lt2>
      <a:accent1>
        <a:srgbClr val="80B0B2"/>
      </a:accent1>
      <a:accent2>
        <a:srgbClr val="789FB8"/>
      </a:accent2>
      <a:accent3>
        <a:srgbClr val="6F8EBE"/>
      </a:accent3>
      <a:accent4>
        <a:srgbClr val="9FC597"/>
      </a:accent4>
      <a:accent5>
        <a:srgbClr val="94B77F"/>
      </a:accent5>
      <a:accent6>
        <a:srgbClr val="7EA560"/>
      </a:accent6>
      <a:hlink>
        <a:srgbClr val="0563C1"/>
      </a:hlink>
      <a:folHlink>
        <a:srgbClr val="954D72"/>
      </a:folHlink>
    </a:clrScheme>
    <a:fontScheme name="自定义 47">
      <a:majorFont>
        <a:latin typeface="汉仪书宋二简"/>
        <a:ea typeface="汉仪书宋二简"/>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16">
      <a:dk1>
        <a:srgbClr val="000000"/>
      </a:dk1>
      <a:lt1>
        <a:srgbClr val="FFFFFF"/>
      </a:lt1>
      <a:dk2>
        <a:srgbClr val="1F4A2C"/>
      </a:dk2>
      <a:lt2>
        <a:srgbClr val="F1F9F3"/>
      </a:lt2>
      <a:accent1>
        <a:srgbClr val="80B0B2"/>
      </a:accent1>
      <a:accent2>
        <a:srgbClr val="789FB8"/>
      </a:accent2>
      <a:accent3>
        <a:srgbClr val="6F8EBE"/>
      </a:accent3>
      <a:accent4>
        <a:srgbClr val="9FC597"/>
      </a:accent4>
      <a:accent5>
        <a:srgbClr val="94B77F"/>
      </a:accent5>
      <a:accent6>
        <a:srgbClr val="7EA560"/>
      </a:accent6>
      <a:hlink>
        <a:srgbClr val="0563C1"/>
      </a:hlink>
      <a:folHlink>
        <a:srgbClr val="954D72"/>
      </a:folHlink>
    </a:clrScheme>
    <a:fontScheme name="自定义 47">
      <a:majorFont>
        <a:latin typeface="汉仪书宋二简"/>
        <a:ea typeface="汉仪书宋二简"/>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Words>
  <Application>WPS 演示</Application>
  <PresentationFormat>宽屏</PresentationFormat>
  <Paragraphs>134</Paragraphs>
  <Slides>15</Slides>
  <Notes>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15</vt:i4>
      </vt:variant>
    </vt:vector>
  </HeadingPairs>
  <TitlesOfParts>
    <vt:vector size="30" baseType="lpstr">
      <vt:lpstr>Arial</vt:lpstr>
      <vt:lpstr>宋体</vt:lpstr>
      <vt:lpstr>Wingdings</vt:lpstr>
      <vt:lpstr>Wingdings</vt:lpstr>
      <vt:lpstr>微软雅黑</vt:lpstr>
      <vt:lpstr>Arial Unicode MS</vt:lpstr>
      <vt:lpstr>Calibri</vt:lpstr>
      <vt:lpstr>MiSans Normal</vt:lpstr>
      <vt:lpstr>MiSans Bold</vt:lpstr>
      <vt:lpstr>MiSans Heavy</vt:lpstr>
      <vt:lpstr>汉仪书宋二简</vt:lpstr>
      <vt:lpstr>WPS</vt:lpstr>
      <vt:lpstr>1_Office 主题</vt:lpstr>
      <vt:lpstr>2_Office 主题</vt:lpstr>
      <vt:lpstr>3_Office 主题</vt:lpstr>
      <vt:lpstr>普通人应对全球变暖</vt:lpstr>
      <vt:lpstr>目录</vt:lpstr>
      <vt:lpstr>认识全球变暖</vt:lpstr>
      <vt:lpstr>气候变化的原因</vt:lpstr>
      <vt:lpstr>全球变暖的影响</vt:lpstr>
      <vt:lpstr>减缓全球变暖的重要性</vt:lpstr>
      <vt:lpstr>普通人的应对措施</vt:lpstr>
      <vt:lpstr>节能减排</vt:lpstr>
      <vt:lpstr>绿色生活方式</vt:lpstr>
      <vt:lpstr>参与环保活动</vt:lpstr>
      <vt:lpstr>政府政策支持</vt:lpstr>
      <vt:lpstr>制定环保政策</vt:lpstr>
      <vt:lpstr>提供环保技术支持</vt:lpstr>
      <vt:lpstr>鼓励绿色产业发展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赤松子</cp:lastModifiedBy>
  <cp:revision>155</cp:revision>
  <dcterms:created xsi:type="dcterms:W3CDTF">2019-06-19T02:08:00Z</dcterms:created>
  <dcterms:modified xsi:type="dcterms:W3CDTF">2023-11-12T15:08:09Z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9A3DAD77CF524942898CECC63AEA8AC4_11</vt:lpwstr>
  </property>
</Properties>
</file>