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33"/>
  </p:notesMasterIdLst>
  <p:handoutMasterIdLst>
    <p:handoutMasterId r:id="rId134"/>
  </p:handoutMasterIdLst>
  <p:sldIdLst>
    <p:sldId id="599" r:id="rId6"/>
    <p:sldId id="712" r:id="rId7"/>
    <p:sldId id="536" r:id="rId8"/>
    <p:sldId id="902" r:id="rId9"/>
    <p:sldId id="907" r:id="rId10"/>
    <p:sldId id="714" r:id="rId11"/>
    <p:sldId id="908" r:id="rId12"/>
    <p:sldId id="909" r:id="rId13"/>
    <p:sldId id="718" r:id="rId14"/>
    <p:sldId id="720" r:id="rId15"/>
    <p:sldId id="999" r:id="rId16"/>
    <p:sldId id="1000" r:id="rId17"/>
    <p:sldId id="724" r:id="rId18"/>
    <p:sldId id="725" r:id="rId19"/>
    <p:sldId id="903" r:id="rId20"/>
    <p:sldId id="1001" r:id="rId21"/>
    <p:sldId id="744" r:id="rId22"/>
    <p:sldId id="726" r:id="rId23"/>
    <p:sldId id="1200" r:id="rId24"/>
    <p:sldId id="1188" r:id="rId25"/>
    <p:sldId id="1189" r:id="rId26"/>
    <p:sldId id="1190" r:id="rId27"/>
    <p:sldId id="1191" r:id="rId28"/>
    <p:sldId id="1192" r:id="rId29"/>
    <p:sldId id="1193" r:id="rId30"/>
    <p:sldId id="1194" r:id="rId31"/>
    <p:sldId id="1195" r:id="rId32"/>
    <p:sldId id="1196" r:id="rId34"/>
    <p:sldId id="1197" r:id="rId35"/>
    <p:sldId id="1198" r:id="rId36"/>
    <p:sldId id="1199" r:id="rId37"/>
    <p:sldId id="1002" r:id="rId38"/>
    <p:sldId id="1003" r:id="rId39"/>
    <p:sldId id="745" r:id="rId40"/>
    <p:sldId id="727" r:id="rId41"/>
    <p:sldId id="904" r:id="rId42"/>
    <p:sldId id="1004" r:id="rId43"/>
    <p:sldId id="746" r:id="rId44"/>
    <p:sldId id="728" r:id="rId45"/>
    <p:sldId id="1005" r:id="rId46"/>
    <p:sldId id="1006" r:id="rId47"/>
    <p:sldId id="747" r:id="rId48"/>
    <p:sldId id="729" r:id="rId49"/>
    <p:sldId id="1007" r:id="rId50"/>
    <p:sldId id="1008" r:id="rId51"/>
    <p:sldId id="748" r:id="rId52"/>
    <p:sldId id="730" r:id="rId53"/>
    <p:sldId id="1201" r:id="rId54"/>
    <p:sldId id="1202" r:id="rId55"/>
    <p:sldId id="1203" r:id="rId56"/>
    <p:sldId id="1204" r:id="rId57"/>
    <p:sldId id="1205" r:id="rId58"/>
    <p:sldId id="1206" r:id="rId59"/>
    <p:sldId id="1207" r:id="rId60"/>
    <p:sldId id="1208" r:id="rId61"/>
    <p:sldId id="1209" r:id="rId62"/>
    <p:sldId id="1210" r:id="rId63"/>
    <p:sldId id="1013" r:id="rId64"/>
    <p:sldId id="1014" r:id="rId65"/>
    <p:sldId id="751" r:id="rId66"/>
    <p:sldId id="733" r:id="rId67"/>
    <p:sldId id="1015" r:id="rId68"/>
    <p:sldId id="1016" r:id="rId69"/>
    <p:sldId id="752" r:id="rId70"/>
    <p:sldId id="734" r:id="rId71"/>
    <p:sldId id="795" r:id="rId72"/>
    <p:sldId id="1017" r:id="rId73"/>
    <p:sldId id="1018" r:id="rId74"/>
    <p:sldId id="753" r:id="rId75"/>
    <p:sldId id="735" r:id="rId76"/>
    <p:sldId id="905" r:id="rId77"/>
    <p:sldId id="1097" r:id="rId78"/>
    <p:sldId id="754" r:id="rId79"/>
    <p:sldId id="798" r:id="rId80"/>
    <p:sldId id="1135" r:id="rId81"/>
    <p:sldId id="1098" r:id="rId82"/>
    <p:sldId id="755" r:id="rId83"/>
    <p:sldId id="737" r:id="rId84"/>
    <p:sldId id="1113" r:id="rId85"/>
    <p:sldId id="1100" r:id="rId86"/>
    <p:sldId id="756" r:id="rId87"/>
    <p:sldId id="738" r:id="rId88"/>
    <p:sldId id="800" r:id="rId89"/>
    <p:sldId id="1112" r:id="rId90"/>
    <p:sldId id="1102" r:id="rId91"/>
    <p:sldId id="757" r:id="rId92"/>
    <p:sldId id="804" r:id="rId93"/>
    <p:sldId id="739" r:id="rId94"/>
    <p:sldId id="1111" r:id="rId95"/>
    <p:sldId id="1104" r:id="rId96"/>
    <p:sldId id="758" r:id="rId97"/>
    <p:sldId id="740" r:id="rId98"/>
    <p:sldId id="1105" r:id="rId99"/>
    <p:sldId id="1106" r:id="rId100"/>
    <p:sldId id="759" r:id="rId101"/>
    <p:sldId id="741" r:id="rId102"/>
    <p:sldId id="806" r:id="rId103"/>
    <p:sldId id="1107" r:id="rId104"/>
    <p:sldId id="1108" r:id="rId105"/>
    <p:sldId id="760" r:id="rId106"/>
    <p:sldId id="742" r:id="rId107"/>
    <p:sldId id="1109" r:id="rId108"/>
    <p:sldId id="1110" r:id="rId109"/>
    <p:sldId id="761" r:id="rId110"/>
    <p:sldId id="743" r:id="rId111"/>
    <p:sldId id="807" r:id="rId112"/>
    <p:sldId id="1115" r:id="rId113"/>
    <p:sldId id="1116" r:id="rId114"/>
    <p:sldId id="1117" r:id="rId115"/>
    <p:sldId id="1118" r:id="rId116"/>
    <p:sldId id="1119" r:id="rId117"/>
    <p:sldId id="1120" r:id="rId118"/>
    <p:sldId id="1121" r:id="rId119"/>
    <p:sldId id="1122" r:id="rId120"/>
    <p:sldId id="1123" r:id="rId121"/>
    <p:sldId id="1124" r:id="rId122"/>
    <p:sldId id="1125" r:id="rId123"/>
    <p:sldId id="1126" r:id="rId124"/>
    <p:sldId id="1127" r:id="rId125"/>
    <p:sldId id="1128" r:id="rId126"/>
    <p:sldId id="1129" r:id="rId127"/>
    <p:sldId id="1130" r:id="rId128"/>
    <p:sldId id="1131" r:id="rId129"/>
    <p:sldId id="1132" r:id="rId130"/>
    <p:sldId id="1133" r:id="rId131"/>
    <p:sldId id="1134" r:id="rId132"/>
    <p:sldId id="624" r:id="rId1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8"/>
    <p:restoredTop sz="94297"/>
  </p:normalViewPr>
  <p:slideViewPr>
    <p:cSldViewPr>
      <p:cViewPr varScale="1">
        <p:scale>
          <a:sx n="139" d="100"/>
          <a:sy n="139" d="100"/>
        </p:scale>
        <p:origin x="240" y="160"/>
      </p:cViewPr>
      <p:guideLst>
        <p:guide orient="horz" pos="1571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792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4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8" Type="http://schemas.openxmlformats.org/officeDocument/2006/relationships/commentAuthors" Target="commentAuthors.xml"/><Relationship Id="rId137" Type="http://schemas.openxmlformats.org/officeDocument/2006/relationships/tableStyles" Target="tableStyles.xml"/><Relationship Id="rId136" Type="http://schemas.openxmlformats.org/officeDocument/2006/relationships/viewProps" Target="viewProps.xml"/><Relationship Id="rId135" Type="http://schemas.openxmlformats.org/officeDocument/2006/relationships/presProps" Target="presProps.xml"/><Relationship Id="rId134" Type="http://schemas.openxmlformats.org/officeDocument/2006/relationships/handoutMaster" Target="handoutMasters/handoutMaster1.xml"/><Relationship Id="rId133" Type="http://schemas.openxmlformats.org/officeDocument/2006/relationships/slide" Target="slides/slide127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" Type="http://schemas.openxmlformats.org/officeDocument/2006/relationships/slide" Target="slides/slide8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121" Type="http://schemas.openxmlformats.org/officeDocument/2006/relationships/slide" Target="slides/slide115.xml"/><Relationship Id="rId120" Type="http://schemas.openxmlformats.org/officeDocument/2006/relationships/slide" Target="slides/slide114.xml"/><Relationship Id="rId12" Type="http://schemas.openxmlformats.org/officeDocument/2006/relationships/slide" Target="slides/slide7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1" Type="http://schemas.openxmlformats.org/officeDocument/2006/relationships/slide" Target="slides/slide6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-&#25299;&#23637;&#21629;&#20196;&#25552;&#31034;&#31526;&#36816;&#34892;py&#25991;&#20214;.mp4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8-&#24322;&#24120;&#20256;&#36882;&#30340;&#24605;&#36335;&#20998;&#26512;.mp4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9-&#24322;&#24120;&#20256;&#36882;&#30340;&#20195;&#30721;&#23454;&#29616;.mp4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0-&#33258;&#23450;&#20041;&#24322;&#24120;&#30340;&#20316;&#29992;.mp4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1-&#33258;&#23450;&#20041;&#24322;&#24120;&#24605;&#36335;&#20998;&#26512;.mp4" TargetMode="Externa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2-&#33258;&#23450;&#20041;&#24322;&#24120;&#20195;&#30721;&#23454;&#29616;&#20043;&#24322;&#24120;&#31867;.mp4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3-&#33258;&#23450;&#20041;&#24322;&#24120;&#20195;&#30721;&#23454;&#29616;&#20043;&#25429;&#33719;&#24322;&#24120;.mp4" TargetMode="Externa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-&#20307;&#39564;&#22810;&#24577;&#24605;&#36335;&#20998;&#26512;.mp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-&#20195;&#30721;&#23454;&#29616;&#22810;&#24577;.mp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-&#35774;&#32622;&#21644;&#35775;&#38382;&#31867;&#23646;&#24615;.mp4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-&#20462;&#25913;&#31867;&#23646;&#24615;.mp4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-&#31867;&#26041;&#27861;.mp4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-&#38745;&#24577;&#26041;&#27861;.mp4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-&#20102;&#35299;&#24322;&#24120;.mp4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-&#20307;&#39564;&#24322;&#24120;.mp4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-&#20102;&#35299;&#24322;&#24120;&#31867;&#22411;.mp4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-&#25429;&#33719;&#25351;&#23450;&#24322;&#24120;&#31867;&#22411;.mp4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-&#25429;&#33719;&#22810;&#20010;&#25351;&#23450;&#24322;&#24120;&#31867;&#22411;.mp4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-&#25429;&#33719;&#24322;&#24120;&#25551;&#36848;&#20449;&#24687;.mp4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-&#25429;&#33719;&#25152;&#26377;&#24322;&#24120;.mp4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-&#20102;&#35299;&#22810;&#24577;.mp4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-&#24322;&#24120;&#30340;else.mp4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-&#24322;&#24120;&#30340;finally.mp4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40" y="2211866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基础课程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day10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3608" y="98757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谈谈你对多态的理解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1310" y="2157145"/>
            <a:ext cx="3230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charset="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一类事物有多种形态。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认识数据类型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怎样通过</a:t>
            </a:r>
            <a:r>
              <a:rPr lang="en-US" altLang="zh-CN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841501"/>
            <a:ext cx="3487173" cy="121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windows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中打开存放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Python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文件的文件夹</a:t>
            </a:r>
            <a:endParaRPr lang="zh-CN" altLang="en-US" sz="1200" dirty="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将文件夹的路径删除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写入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cmd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，敲击火车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进入终端，运行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python3 xxxx.py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5853" y="3291830"/>
            <a:ext cx="203132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同学们动手操作一下</a:t>
            </a:r>
            <a:endParaRPr kumimoji="1" lang="zh-CN" altLang="en-US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98017" y="1383506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传递思路分析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异常传递代码实现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976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了解异常的传递过程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异常是如何传递的？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核心思想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375" y="1864371"/>
            <a:ext cx="653899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异常传递的核心思想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：先执行第一个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中的代码，如果没有异常。再去执行第二个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中的代码。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使用时机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：在一个代码块中，一部分代码异常直接会影响到另一部分的代码，需要分别进行异常捕获。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代码演示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20" y="1707654"/>
            <a:ext cx="4356360" cy="2857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1239802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传递思路分析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异常传递代码实现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能够实现异常传递的代码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异常传递的代码究竟如何实现呢？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1059582"/>
            <a:ext cx="43195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初识多态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多态思路分析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多态代码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6669" y="1857916"/>
            <a:ext cx="454554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尝试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打开只读文件（第一个异常捕获）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循环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读取内容（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while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内容的读取方式，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一行一行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的读（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readlines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循环需要终止，终止条件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break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（读取的内容为空）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读的过程中也有可能出现异常（第二个异常捕获）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275606"/>
            <a:ext cx="261493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自定义异常的作用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自定义异常思路分析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自定义异常代码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自定义异常捕获异常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能够说出自定义异常的作用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为什么要自定义异常呢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自定义异常作用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5656" y="2371621"/>
            <a:ext cx="3166251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校验输入文本信息格式是否正确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写一些代码提供给其他开发者使用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113" y="1738064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自定义异常究竟有哪些应用场景呢？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093678"/>
            <a:ext cx="261493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自定义异常的作用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自定义异常思路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定义异常代码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自定义异常捕获异常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能够掌握自定义异常的实现逻辑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自定义异常如何实现的？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9718" y="2244726"/>
            <a:ext cx="4782078" cy="1772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明确需求：密码长度不足三位，报出异常。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自定义异常类（继承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Exception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）。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定义初始化方法（接收密码长度，和规定最小长度）。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定义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str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方法格式化异常类的输出内容。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编写代码输入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con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，判断长度是否小于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如果小于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，抛出异常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raise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113" y="173806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自定义异常实现的思路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23155" y="1203598"/>
            <a:ext cx="261493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自定义异常的作用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自定义异常思路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定义异常代码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自定义异常捕获异常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450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方法的调用流程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能够实现自定义异常类的代码编写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有了思路，该如何编写代码呢？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2200125"/>
            <a:ext cx="388600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自定义异常类（继承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Exception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定义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str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方法格式化异常类的输出内容。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1375" y="1640510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如何自定义一个判断中国国籍的异常类？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91" y="3186926"/>
            <a:ext cx="5187280" cy="14237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4" y="1059582"/>
            <a:ext cx="282158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自定义异常的作用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自定义异常思路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异常类代码实现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自定义异常捕获异常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能够实现捕获自定义异常类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该怎么样去捕获自定义异常类呢？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337" y="2353972"/>
            <a:ext cx="3886000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自定义异常类（继承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Exception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定义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str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方法格式化异常类的输出内容。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编写代码输入姓名判断是否为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china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如果不是，抛出异常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raise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61" y="1757803"/>
            <a:ext cx="3685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如何自定义一个校验中国国籍的异常？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96" y="1500188"/>
            <a:ext cx="3993859" cy="24397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用一个例子说明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事物有多种形态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79057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思路再分析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08040"/>
            <a:ext cx="4809851" cy="36033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278344"/>
            <a:ext cx="43195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初识多态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多态思路分析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多态代码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850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通过需求实现代码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多态代码的具体实现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1805875"/>
            <a:ext cx="7183710" cy="181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latinLnBrk="0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需求：警员和警犬一起工作，警犬分两种，追击敌人和追查毒品，携带不同警犬，执行不同工作。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latinLnBrk="0">
              <a:lnSpc>
                <a:spcPct val="130000"/>
              </a:lnSpc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latinLnBrk="0">
              <a:lnSpc>
                <a:spcPct val="13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、定义父类，提供公共方法：警犬和人。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latinLnBrk="0">
              <a:lnSpc>
                <a:spcPct val="13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、定义子类，子类重写父类方法：定义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个类表示不同警犬。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latinLnBrk="0">
              <a:lnSpc>
                <a:spcPct val="13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、创建对象，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调用不同功能，传入不同的对象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，观察执行结果。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鸭子类型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sz="1800">
                <a:latin typeface="华文宋体" panose="02010600040101010101" charset="-122"/>
                <a:ea typeface="华文宋体" panose="02010600040101010101" charset="-122"/>
              </a:rPr>
              <a:t>一个动物</a:t>
            </a:r>
            <a:r>
              <a:rPr sz="1800">
                <a:latin typeface="华文宋体" panose="02010600040101010101" charset="-122"/>
                <a:ea typeface="华文宋体" panose="02010600040101010101" charset="-122"/>
              </a:rPr>
              <a:t>走起来像鸭子、游泳起来像鸭子、叫起来也像鸭子，那么这只鸟就可以被称为鸭子</a:t>
            </a:r>
            <a:endParaRPr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鸭子类型是一种特殊的多态表现形式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1275606"/>
            <a:ext cx="4319588" cy="2246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类属性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类方法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静态方法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29390" y="1415281"/>
            <a:ext cx="43195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补充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理解封装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知道封装的实现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封装在实际生活中无处不在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628" y="1977866"/>
            <a:ext cx="3893344" cy="23502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1905000" cy="33794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封装就是</a:t>
            </a:r>
            <a:r>
              <a:rPr lang="zh-CN" altLang="en-US" sz="1800" b="1">
                <a:latin typeface="华文宋体" panose="02010600040101010101" charset="-122"/>
                <a:ea typeface="华文宋体" panose="02010600040101010101" charset="-122"/>
              </a:rPr>
              <a:t>隐藏内部实现的细节,只保留功能接口</a:t>
            </a:r>
            <a:endParaRPr lang="zh-CN" altLang="en-US" sz="1800" b="1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洗衣机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2910840" cy="178736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洗衣机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371475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洗衣机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4238625" cy="33270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洗衣机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对于洗衣机来说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是有明确的社会分工的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洗衣机生产商</a:t>
            </a:r>
            <a:r>
              <a:rPr lang="en-US" altLang="zh-CN">
                <a:solidFill>
                  <a:schemeClr val="accent1"/>
                </a:solidFill>
              </a:rPr>
              <a:t>(</a:t>
            </a:r>
            <a:r>
              <a:rPr lang="zh-CN" altLang="en-US">
                <a:solidFill>
                  <a:schemeClr val="accent1"/>
                </a:solidFill>
              </a:rPr>
              <a:t>程序员</a:t>
            </a:r>
            <a:r>
              <a:rPr lang="en-US" altLang="zh-CN">
                <a:solidFill>
                  <a:schemeClr val="accent1"/>
                </a:solidFill>
              </a:rPr>
              <a:t>A</a:t>
            </a:r>
            <a:r>
              <a:rPr lang="en-US" altLang="zh-CN">
                <a:solidFill>
                  <a:schemeClr val="accent1"/>
                </a:solidFill>
              </a:rPr>
              <a:t>)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电机的工作原理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排水的工作原理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马达的工作原理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电压转换方式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保险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消费者</a:t>
            </a:r>
            <a:r>
              <a:rPr lang="en-US" altLang="zh-CN">
                <a:solidFill>
                  <a:schemeClr val="accent1"/>
                </a:solidFill>
              </a:rPr>
              <a:t>(</a:t>
            </a:r>
            <a:r>
              <a:rPr lang="zh-CN" altLang="en-US">
                <a:solidFill>
                  <a:schemeClr val="accent1"/>
                </a:solidFill>
              </a:rPr>
              <a:t>程序员</a:t>
            </a:r>
            <a:r>
              <a:rPr lang="en-US" altLang="zh-CN">
                <a:solidFill>
                  <a:schemeClr val="accent1"/>
                </a:solidFill>
              </a:rPr>
              <a:t>B</a:t>
            </a:r>
            <a:r>
              <a:rPr lang="en-US" altLang="zh-CN">
                <a:solidFill>
                  <a:schemeClr val="accent1"/>
                </a:solidFill>
              </a:rPr>
              <a:t>)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买个洗衣机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设置模式,开始洗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391627"/>
            <a:ext cx="328647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能够使用代码实现多态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能够对类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访问、修改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能够定义类方法和静态方法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能够了解异常的基本使用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能够自定义异常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封装总结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封装就是</a:t>
            </a:r>
            <a:r>
              <a:rPr lang="zh-CN" altLang="en-US" sz="18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隐藏内部实现的细节,只保留功能接口</a:t>
            </a:r>
            <a:endParaRPr lang="zh-CN" altLang="en-US" sz="1800" b="1">
              <a:latin typeface="华文宋体" panose="02010600040101010101" charset="-122"/>
              <a:ea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封装的范围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封装</a:t>
            </a:r>
            <a:r>
              <a:rPr 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属性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封装成方法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函数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3.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封装成类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4.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封装模块和包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29390" y="1415281"/>
            <a:ext cx="43195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类属性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设置和访问类属性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修改类属性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实现类属性的设置和访问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751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2139702"/>
            <a:ext cx="68344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如何实现类属性设置和访问？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926" y="1841501"/>
            <a:ext cx="3445174" cy="1478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 latinLnBrk="0"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、类属性是类对象所拥有的属性。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latinLnBrk="0"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、类属性可以通过类对象访问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latinLnBrk="0"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、类属性可以通过实例对象访问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000"/>
              </a:spcBef>
              <a:spcAft>
                <a:spcPts val="0"/>
              </a:spcAft>
            </a:pPr>
            <a:endParaRPr kumimoji="1"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3290854" y="1524566"/>
            <a:ext cx="26149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类属性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设置和访问类属性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修改类属性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273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能够用代码实现类属性的修改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如何修改类属性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zh-CN" altLang="en-GB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648" y="1765086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为什么类属性只能让类对象去修改？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9974" y="2368538"/>
            <a:ext cx="5659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实例对象修改同名类属性的时候，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并不是真正意义上修改了类属性，而是在实例对象本身，动态添加了同名实例属性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。而实例属性只能被实例对象访问。所以只能通过类属性访问。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1131590"/>
            <a:ext cx="43195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面向对象三大特性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初识多态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多态思路分析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多态代码实现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1396136"/>
            <a:ext cx="26149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类的方法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能够定义类方法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1567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如何在类中定义类方法？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GB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2377105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右边哪个是类方法？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99542"/>
            <a:ext cx="2357548" cy="39399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1403604"/>
            <a:ext cx="26149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类的方法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210455"/>
            <a:ext cx="1850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能够定义静态方法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如何定义静态方法？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练习 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5" y="489869"/>
            <a:ext cx="2664296" cy="42662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1050023" y="2408385"/>
            <a:ext cx="223651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右边哪个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是静态方法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面向对象应用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反恐精英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目标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理解 </a:t>
            </a:r>
            <a:r>
              <a:rPr lang="zh-CN" altLang="en-US" sz="1800" b="1">
                <a:latin typeface="华文宋体" panose="02010600040101010101" charset="-122"/>
                <a:ea typeface="华文宋体" panose="02010600040101010101" charset="-122"/>
              </a:rPr>
              <a:t>一个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对象的属性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 可以是 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另外一个类创建的对象</a:t>
            </a:r>
            <a:endParaRPr lang="zh-CN" altLang="en-US" sz="1800" b="1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强化对面向对象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</a:rPr>
              <a:t>封装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特性的理解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描述出面向对象的三大特性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需求说明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案例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4491990" cy="174545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需求说明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7908131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需求说明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8193881" cy="217884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类图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反恐精英类图2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5098733" cy="122777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枪类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4403408" cy="36876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枪类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8301038" cy="232886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玩家类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5207318" cy="386667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主程序流程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68254"/>
            <a:ext cx="5393531" cy="153590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268071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了解异常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体验异常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了解异常的概念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面向对象有哪三大特性？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9631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究竟什么是异常？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判断是否为异常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664" y="1766135"/>
            <a:ext cx="745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请问一下输出的是否为异常？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8" y="3125953"/>
            <a:ext cx="7342489" cy="1440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880118" y="2353711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异常：是能够影响到程序正常运行，而下图并不是错误，只是一个警告，不会影响程序正常运行。所以说不能称之为一个异常。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1383506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体验异常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56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000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一个简单的案例来处理异常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95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对比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前和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39916"/>
            <a:ext cx="3788560" cy="21391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36" y="1839916"/>
            <a:ext cx="3747458" cy="21391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动手写一写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98" y="1707654"/>
            <a:ext cx="4479803" cy="25571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364088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能够通过错误代码提示找到异常类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异常类究竟是如何在代码中体现的呢？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1203598"/>
            <a:ext cx="43195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初识多态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多态思路分析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多态代码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sz="24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初识异常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常见的异常类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1792540"/>
            <a:ext cx="672835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ZeroDivisionError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或取模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所有数据类型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AttributeError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对象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没有这个属性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ImportError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导入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TypeError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类型无效的操作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915988"/>
            <a:ext cx="26149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捕获指定异常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捕获多个指定异常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捕获异常描述信息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捕获所有异常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81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能够写出捕获指定异常的代码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如何捕获指定异常呢？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异常作用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41501"/>
            <a:ext cx="5109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通过对捕获异常的学习，我们可以观察到那些现象呢？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1964" y="2572428"/>
            <a:ext cx="7366119" cy="1094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现象：控制台没有输出红色的报错，而是输出自定义的异常信息。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作用：如果不进行异常捕获，那么代码会报错，整个代码就结束了运行，如果有异常捕获，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那么代码就不会出现错误，而是显示异常，不影响后面代码的运行。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915988"/>
            <a:ext cx="26149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捕获指定异常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捕获多个指定异常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捕获异常描述信息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捕获所有异常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知道如何捕获多个异常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0900" y="114077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cap="none" spc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如果代码出现多个异常，该如何捕获呢？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捕获多个异常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2336735"/>
            <a:ext cx="672835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往往在我们写某一块代码中，有可能不仅仅出现一个异常，那么可以设置多个异常信息捕获。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为什么要捕获多个异常？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032123"/>
            <a:ext cx="26149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捕获多个指定异常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捕获异常描述信息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944" y="1924050"/>
            <a:ext cx="248177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态的概念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能够描述出多态的好处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能够描述实现多态的步骤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如何打印出异常描述信息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如何捕获异常描述信息？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9435" y="104542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捕获异常信息的作用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154" y="172167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为什么要捕获异常信息呢？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54" y="2347559"/>
            <a:ext cx="61347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：如果不捕获异常信息，如果代码出现了异常，然而我们又去捕获了异常，是看不到任何异常信息的。不方便我们去找到问题的根源，解决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我给大家准备了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个图来说明这个问题。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915566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53" y="1707654"/>
            <a:ext cx="3277624" cy="24489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7654"/>
            <a:ext cx="3681378" cy="24542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52345" y="871277"/>
            <a:ext cx="26149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捕获多个指定异常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捕获异常描述信息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捕获所有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638165" y="1682750"/>
            <a:ext cx="26149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79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如何捕获所有异常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使用变量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如何捕获所有异常？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提问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2545483"/>
            <a:ext cx="583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如果你不确定代码中有哪些异常，可以直接使用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进行捕获。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1842533"/>
            <a:ext cx="244169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为什么要捕获所有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0690" y="168761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关于异常捕获的关键字？</a:t>
            </a:r>
            <a:endParaRPr kumimoji="1"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1680" y="2182813"/>
            <a:ext cx="1310167" cy="1374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try</a:t>
            </a:r>
            <a:endParaRPr lang="zh-CN" altLang="en-US" sz="1400" dirty="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except</a:t>
            </a:r>
            <a:endParaRPr lang="zh-CN" altLang="en-US" sz="1400" dirty="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Exception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as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2585" y="699542"/>
            <a:ext cx="2258952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捕获多个指定异常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捕获异常描述信息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初识多态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究竟起到什么作用呢？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GB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125" y="2465562"/>
            <a:ext cx="692150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，就是当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中的代码没有出现异常，那么不去执行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420" y="1813598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847457"/>
            <a:ext cx="261493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捕获多个指定异常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捕获异常描述信息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捕获所有异常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en-GB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在异常中起到什么作用呢？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说出下面代码的打印结果</a:t>
            </a:r>
            <a:endParaRPr lang="zh-CN" altLang="en-GB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87" y="1842533"/>
            <a:ext cx="3836144" cy="21247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异常捕获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GB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GB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GB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4477" y="1554985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无论有没有异常都要执行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finally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中的代码</a:t>
            </a:r>
            <a:endParaRPr kumimoji="1"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38" y="2044724"/>
            <a:ext cx="3913724" cy="26377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3208910" y="1218938"/>
            <a:ext cx="261493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异常传递思路分析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anose="05000000000000000000" charset="0"/>
              <a:buChar char="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异常传递代码实现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03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4675</Words>
  <Application>WPS 演示</Application>
  <PresentationFormat>全屏显示(16:9)</PresentationFormat>
  <Paragraphs>933</Paragraphs>
  <Slides>127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127</vt:i4>
      </vt:variant>
    </vt:vector>
  </HeadingPairs>
  <TitlesOfParts>
    <vt:vector size="144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华文宋体</vt:lpstr>
      <vt:lpstr>Lato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补充:鸭子类型</vt:lpstr>
      <vt:lpstr>PowerPoint 演示文稿</vt:lpstr>
      <vt:lpstr>封装</vt:lpstr>
      <vt:lpstr>封装</vt:lpstr>
      <vt:lpstr>封装</vt:lpstr>
      <vt:lpstr>封装-洗衣机</vt:lpstr>
      <vt:lpstr>封装-洗衣机</vt:lpstr>
      <vt:lpstr>封装-洗衣机</vt:lpstr>
      <vt:lpstr>封装-洗衣机</vt:lpstr>
      <vt:lpstr>洗衣机生产商(程序员A)</vt:lpstr>
      <vt:lpstr>消费者(程序员B)</vt:lpstr>
      <vt:lpstr>封装总结</vt:lpstr>
      <vt:lpstr>封装的范围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补充:面向对象应用-反恐精英</vt:lpstr>
      <vt:lpstr>目标</vt:lpstr>
      <vt:lpstr>需求说明</vt:lpstr>
      <vt:lpstr>需求说明</vt:lpstr>
      <vt:lpstr>需求说明</vt:lpstr>
      <vt:lpstr>类图</vt:lpstr>
      <vt:lpstr>枪类</vt:lpstr>
      <vt:lpstr>枪类</vt:lpstr>
      <vt:lpstr>玩家类</vt:lpstr>
      <vt:lpstr>主程序流程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1127</cp:revision>
  <dcterms:created xsi:type="dcterms:W3CDTF">2020-01-02T08:27:00Z</dcterms:created>
  <dcterms:modified xsi:type="dcterms:W3CDTF">2021-06-08T09:05:25Z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9913C3FF08C74E6A9BD0EA31DF7EFA91</vt:lpwstr>
  </property>
</Properties>
</file>