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19"/>
  </p:notesMasterIdLst>
  <p:handoutMasterIdLst>
    <p:handoutMasterId r:id="rId117"/>
  </p:handoutMasterIdLst>
  <p:sldIdLst>
    <p:sldId id="599" r:id="rId6"/>
    <p:sldId id="712" r:id="rId7"/>
    <p:sldId id="536" r:id="rId8"/>
    <p:sldId id="902" r:id="rId9"/>
    <p:sldId id="907" r:id="rId10"/>
    <p:sldId id="601" r:id="rId11"/>
    <p:sldId id="714" r:id="rId12"/>
    <p:sldId id="713" r:id="rId13"/>
    <p:sldId id="715" r:id="rId14"/>
    <p:sldId id="908" r:id="rId15"/>
    <p:sldId id="909" r:id="rId16"/>
    <p:sldId id="718" r:id="rId17"/>
    <p:sldId id="720" r:id="rId18"/>
    <p:sldId id="999" r:id="rId20"/>
    <p:sldId id="1000" r:id="rId21"/>
    <p:sldId id="724" r:id="rId22"/>
    <p:sldId id="725" r:id="rId23"/>
    <p:sldId id="1115" r:id="rId24"/>
    <p:sldId id="1116" r:id="rId25"/>
    <p:sldId id="1117" r:id="rId26"/>
    <p:sldId id="1118" r:id="rId27"/>
    <p:sldId id="1119" r:id="rId28"/>
    <p:sldId id="1120" r:id="rId29"/>
    <p:sldId id="1121" r:id="rId30"/>
    <p:sldId id="1122" r:id="rId31"/>
    <p:sldId id="1123" r:id="rId32"/>
    <p:sldId id="1124" r:id="rId33"/>
    <p:sldId id="1128" r:id="rId34"/>
    <p:sldId id="1125" r:id="rId35"/>
    <p:sldId id="1129" r:id="rId36"/>
    <p:sldId id="1126" r:id="rId37"/>
    <p:sldId id="1130" r:id="rId38"/>
    <p:sldId id="1127" r:id="rId39"/>
    <p:sldId id="1131" r:id="rId40"/>
    <p:sldId id="1132" r:id="rId41"/>
    <p:sldId id="1169" r:id="rId42"/>
    <p:sldId id="1133" r:id="rId43"/>
    <p:sldId id="1001" r:id="rId44"/>
    <p:sldId id="744" r:id="rId45"/>
    <p:sldId id="1137" r:id="rId46"/>
    <p:sldId id="1141" r:id="rId47"/>
    <p:sldId id="1142" r:id="rId48"/>
    <p:sldId id="1134" r:id="rId49"/>
    <p:sldId id="1138" r:id="rId50"/>
    <p:sldId id="1135" r:id="rId51"/>
    <p:sldId id="1139" r:id="rId52"/>
    <p:sldId id="1136" r:id="rId53"/>
    <p:sldId id="1140" r:id="rId54"/>
    <p:sldId id="1143" r:id="rId55"/>
    <p:sldId id="1144" r:id="rId56"/>
    <p:sldId id="1145" r:id="rId57"/>
    <p:sldId id="1146" r:id="rId58"/>
    <p:sldId id="1147" r:id="rId59"/>
    <p:sldId id="1160" r:id="rId60"/>
    <p:sldId id="1148" r:id="rId61"/>
    <p:sldId id="1161" r:id="rId62"/>
    <p:sldId id="1149" r:id="rId63"/>
    <p:sldId id="1162" r:id="rId64"/>
    <p:sldId id="1150" r:id="rId65"/>
    <p:sldId id="1151" r:id="rId66"/>
    <p:sldId id="1152" r:id="rId67"/>
    <p:sldId id="1163" r:id="rId68"/>
    <p:sldId id="1153" r:id="rId69"/>
    <p:sldId id="1164" r:id="rId70"/>
    <p:sldId id="1154" r:id="rId71"/>
    <p:sldId id="1165" r:id="rId72"/>
    <p:sldId id="1155" r:id="rId73"/>
    <p:sldId id="1166" r:id="rId74"/>
    <p:sldId id="1170" r:id="rId75"/>
    <p:sldId id="1156" r:id="rId76"/>
    <p:sldId id="1167" r:id="rId77"/>
    <p:sldId id="1173" r:id="rId78"/>
    <p:sldId id="1157" r:id="rId79"/>
    <p:sldId id="1158" r:id="rId80"/>
    <p:sldId id="1159" r:id="rId81"/>
    <p:sldId id="1168" r:id="rId82"/>
    <p:sldId id="1174" r:id="rId83"/>
    <p:sldId id="1175" r:id="rId84"/>
    <p:sldId id="1176" r:id="rId85"/>
    <p:sldId id="1177" r:id="rId86"/>
    <p:sldId id="1178" r:id="rId87"/>
    <p:sldId id="1181" r:id="rId88"/>
    <p:sldId id="1179" r:id="rId89"/>
    <p:sldId id="1182" r:id="rId90"/>
    <p:sldId id="1183" r:id="rId91"/>
    <p:sldId id="1184" r:id="rId92"/>
    <p:sldId id="1185" r:id="rId93"/>
    <p:sldId id="1186" r:id="rId94"/>
    <p:sldId id="1187" r:id="rId95"/>
    <p:sldId id="1188" r:id="rId96"/>
    <p:sldId id="1189" r:id="rId97"/>
    <p:sldId id="1241" r:id="rId98"/>
    <p:sldId id="1190" r:id="rId99"/>
    <p:sldId id="1191" r:id="rId100"/>
    <p:sldId id="1192" r:id="rId101"/>
    <p:sldId id="1193" r:id="rId102"/>
    <p:sldId id="1194" r:id="rId103"/>
    <p:sldId id="1195" r:id="rId104"/>
    <p:sldId id="1242" r:id="rId105"/>
    <p:sldId id="1196" r:id="rId106"/>
    <p:sldId id="1197" r:id="rId107"/>
    <p:sldId id="1198" r:id="rId108"/>
    <p:sldId id="1199" r:id="rId109"/>
    <p:sldId id="1200" r:id="rId110"/>
    <p:sldId id="1201" r:id="rId111"/>
    <p:sldId id="1202" r:id="rId112"/>
    <p:sldId id="1203" r:id="rId113"/>
    <p:sldId id="1243" r:id="rId114"/>
    <p:sldId id="1244" r:id="rId115"/>
    <p:sldId id="624" r:id="rId1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09f68e4b-0b0c-4bae-8c07-bed8ef823c0c}">
          <p14:sldIdLst>
            <p14:sldId id="599"/>
            <p14:sldId id="712"/>
            <p14:sldId id="536"/>
            <p14:sldId id="902"/>
            <p14:sldId id="907"/>
            <p14:sldId id="601"/>
            <p14:sldId id="714"/>
            <p14:sldId id="713"/>
            <p14:sldId id="715"/>
            <p14:sldId id="908"/>
            <p14:sldId id="909"/>
            <p14:sldId id="718"/>
            <p14:sldId id="720"/>
            <p14:sldId id="999"/>
            <p14:sldId id="1000"/>
            <p14:sldId id="724"/>
            <p14:sldId id="725"/>
          </p14:sldIdLst>
        </p14:section>
        <p14:section name="day04end" id="{19c62c42-3483-4bb4-a1bd-046666346251}">
          <p14:sldIdLst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124"/>
            <p14:sldId id="1128"/>
            <p14:sldId id="1125"/>
            <p14:sldId id="1129"/>
            <p14:sldId id="1126"/>
            <p14:sldId id="1130"/>
            <p14:sldId id="1127"/>
            <p14:sldId id="1131"/>
            <p14:sldId id="1132"/>
            <p14:sldId id="1169"/>
            <p14:sldId id="1133"/>
            <p14:sldId id="1001"/>
            <p14:sldId id="744"/>
            <p14:sldId id="1137"/>
            <p14:sldId id="1141"/>
            <p14:sldId id="1142"/>
            <p14:sldId id="1134"/>
            <p14:sldId id="1138"/>
            <p14:sldId id="1135"/>
            <p14:sldId id="1139"/>
            <p14:sldId id="1136"/>
            <p14:sldId id="1140"/>
            <p14:sldId id="1143"/>
            <p14:sldId id="1144"/>
            <p14:sldId id="1145"/>
            <p14:sldId id="1146"/>
            <p14:sldId id="1147"/>
            <p14:sldId id="1160"/>
            <p14:sldId id="1148"/>
            <p14:sldId id="1161"/>
            <p14:sldId id="1149"/>
            <p14:sldId id="1162"/>
            <p14:sldId id="1150"/>
            <p14:sldId id="1151"/>
            <p14:sldId id="1152"/>
            <p14:sldId id="1163"/>
            <p14:sldId id="1153"/>
            <p14:sldId id="1164"/>
            <p14:sldId id="1154"/>
            <p14:sldId id="1165"/>
            <p14:sldId id="1155"/>
            <p14:sldId id="1166"/>
            <p14:sldId id="1170"/>
            <p14:sldId id="1156"/>
            <p14:sldId id="1167"/>
            <p14:sldId id="1173"/>
            <p14:sldId id="1157"/>
            <p14:sldId id="1158"/>
            <p14:sldId id="1159"/>
            <p14:sldId id="1168"/>
            <p14:sldId id="1174"/>
            <p14:sldId id="1175"/>
            <p14:sldId id="1176"/>
            <p14:sldId id="1177"/>
            <p14:sldId id="1178"/>
            <p14:sldId id="1181"/>
            <p14:sldId id="1179"/>
            <p14:sldId id="1182"/>
            <p14:sldId id="1183"/>
            <p14:sldId id="1184"/>
            <p14:sldId id="1185"/>
            <p14:sldId id="1186"/>
            <p14:sldId id="1187"/>
            <p14:sldId id="1188"/>
            <p14:sldId id="1189"/>
            <p14:sldId id="1241"/>
            <p14:sldId id="1191"/>
            <p14:sldId id="1192"/>
            <p14:sldId id="1193"/>
            <p14:sldId id="1194"/>
            <p14:sldId id="1195"/>
            <p14:sldId id="1242"/>
            <p14:sldId id="1196"/>
            <p14:sldId id="1197"/>
            <p14:sldId id="1198"/>
            <p14:sldId id="1199"/>
            <p14:sldId id="1200"/>
            <p14:sldId id="1201"/>
            <p14:sldId id="1202"/>
            <p14:sldId id="1203"/>
            <p14:sldId id="1243"/>
            <p14:sldId id="1244"/>
            <p14:sldId id="624"/>
            <p14:sldId id="119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4"/>
    <p:restoredTop sz="94357"/>
  </p:normalViewPr>
  <p:slideViewPr>
    <p:cSldViewPr>
      <p:cViewPr varScale="1">
        <p:scale>
          <a:sx n="94" d="100"/>
          <a:sy n="94" d="100"/>
        </p:scale>
        <p:origin x="200" y="904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-1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1" Type="http://schemas.openxmlformats.org/officeDocument/2006/relationships/commentAuthors" Target="commentAuthors.xml"/><Relationship Id="rId120" Type="http://schemas.openxmlformats.org/officeDocument/2006/relationships/tableStyles" Target="tableStyles.xml"/><Relationship Id="rId12" Type="http://schemas.openxmlformats.org/officeDocument/2006/relationships/slide" Target="slides/slide7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handoutMaster" Target="handoutMasters/handoutMaster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" Type="http://schemas.openxmlformats.org/officeDocument/2006/relationships/slide" Target="slides/slide6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4D5F60-C347-6D40-8E94-8EE9446EB0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 = ['张三','李四', '王五']</a:t>
            </a:r>
            <a:endParaRPr lang="zh-CN" altLang="en-US"/>
          </a:p>
          <a:p>
            <a:r>
              <a:rPr lang="zh-CN" altLang="en-US"/>
              <a:t>B = ['看书','睡觉', '打豆豆']</a:t>
            </a:r>
            <a:endParaRPr lang="zh-CN" altLang="en-US"/>
          </a:p>
          <a:p>
            <a:r>
              <a:rPr lang="zh-CN" altLang="en-US"/>
              <a:t>print({ key:values for key, values in zip(A, B)})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a_dict={'张三':60, '李四':98, '王五':100, '赵六':50}</a:t>
            </a:r>
            <a:endParaRPr lang="zh-CN" altLang="en-US"/>
          </a:p>
          <a:p>
            <a:r>
              <a:rPr lang="zh-CN" altLang="en-US"/>
              <a:t>new_dict = {key:value for key, value in a_dict.items() if value &gt;= 60}</a:t>
            </a:r>
            <a:endParaRPr lang="zh-CN" altLang="en-US"/>
          </a:p>
          <a:p>
            <a:r>
              <a:rPr lang="zh-CN" altLang="en-US"/>
              <a:t>print(new_dict)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使用find方法找到下标后，用字符串切片方法截取字符串如："1234r5678r90r"[0:4]   ---&gt; "1234"</a:t>
            </a:r>
            <a:endParaRPr lang="en-US" altLang="zh-CN"/>
          </a:p>
          <a:p>
            <a:r>
              <a:rPr lang="en-US" altLang="zh-CN"/>
              <a:t>拿出剩下的没处理的字符串继续处理  "1234r5678r90r"[5:]    ----&gt;  "5678r90r"，重复上一步骤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 使用切片得到年、月、日</a:t>
            </a:r>
            <a:endParaRPr lang="en-US" altLang="zh-CN"/>
          </a:p>
          <a:p>
            <a:r>
              <a:rPr lang="en-US" altLang="zh-CN"/>
              <a:t>2. 判断年份是否为闰年，创建一个变量如isRunNian=False，如果是闰年isRunNian=True，供后面判断使用</a:t>
            </a:r>
            <a:endParaRPr lang="en-US" altLang="zh-CN"/>
          </a:p>
          <a:p>
            <a:r>
              <a:rPr lang="en-US" altLang="zh-CN"/>
              <a:t>3. 判断月份是否有效，先创建一个判断输入的月份是否在[1,2,3,4,5,6,7,8,9,10,11,12]中</a:t>
            </a:r>
            <a:endParaRPr lang="en-US" altLang="zh-CN"/>
          </a:p>
          <a:p>
            <a:r>
              <a:rPr lang="en-US" altLang="zh-CN"/>
              <a:t>4. 天数有效判断，非闰年[0,31,28,31,30,31,30,31,31,30,31,30,31],闰年则为[0,31,29,31,30,31,30,31,31,30,31,30,31],列表的下标就代表月比如索引1，就是1月份，其最大日期号是31，判断输入的日期是否在1-对应最大天数这个范围内，确定是不是有效日期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for i in range(2, 11, 2):</a:t>
            </a:r>
            <a:endParaRPr lang="zh-CN" altLang="en-US"/>
          </a:p>
          <a:p>
            <a:r>
              <a:rPr lang="zh-CN" altLang="en-US"/>
              <a:t>    print(i)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a_list = ['张三', '李四', '王五']</a:t>
            </a:r>
            <a:endParaRPr lang="zh-CN" altLang="en-US"/>
          </a:p>
          <a:p>
            <a:r>
              <a:rPr lang="zh-CN" altLang="en-US"/>
              <a:t>for i in enumerate(a_list):</a:t>
            </a:r>
            <a:endParaRPr lang="zh-CN" altLang="en-US"/>
          </a:p>
          <a:p>
            <a:r>
              <a:rPr lang="zh-CN" altLang="en-US"/>
              <a:t>    print(i)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 = []</a:t>
            </a:r>
            <a:endParaRPr lang="zh-CN" altLang="en-US"/>
          </a:p>
          <a:p>
            <a:r>
              <a:rPr lang="zh-CN" altLang="en-US"/>
              <a:t>for i in range(10):</a:t>
            </a:r>
            <a:endParaRPr lang="zh-CN" altLang="en-US"/>
          </a:p>
          <a:p>
            <a:r>
              <a:rPr lang="zh-CN" altLang="en-US"/>
              <a:t>    a.append(i)</a:t>
            </a:r>
            <a:endParaRPr lang="zh-CN" altLang="en-US"/>
          </a:p>
          <a:p>
            <a:r>
              <a:rPr lang="zh-CN" altLang="en-US"/>
              <a:t>print(a)</a:t>
            </a:r>
            <a:endParaRPr lang="zh-CN" altLang="en-US"/>
          </a:p>
          <a:p>
            <a:r>
              <a:rPr lang="zh-CN" altLang="en-US"/>
              <a:t>print([i for i in range(10)])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print([i for i in range(1, 10, 2)])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print([2**i for i in range(1, 7)])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print([i for i in range(1, 11)])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print([i for i in range(1, 21) if i % 2 != 0])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 = ['张三','李四', '王五']</a:t>
            </a:r>
            <a:endParaRPr lang="zh-CN" altLang="en-US"/>
          </a:p>
          <a:p>
            <a:r>
              <a:rPr lang="zh-CN" altLang="en-US"/>
              <a:t>B = ['看书','睡觉', '打豆豆']</a:t>
            </a:r>
            <a:endParaRPr lang="zh-CN" altLang="en-US"/>
          </a:p>
          <a:p>
            <a:r>
              <a:rPr lang="zh-CN" altLang="en-US"/>
              <a:t>print([(name, do)for name, do in zip(A, B)])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31-&#25552;&#21462;&#23383;&#20856;&#20013;&#30446;&#26631;&#25968;&#25454;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32-&#38598;&#21512;.mp4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-&#21019;&#24314;&#23383;&#20856;&#30340;&#35821;&#27861;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-&#23383;&#20856;&#24120;&#29992;&#25805;&#20316;&#20043;&#26032;&#22686;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-&#23383;&#20856;&#24120;&#29992;&#25805;&#20316;&#20043;&#21024;&#38500;.mp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-&#23383;&#20856;&#24120;&#29992;&#25805;&#20316;&#20043;&#20462;&#25913;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-&#23383;&#20856;&#24120;&#29992;&#25805;&#20316;&#20043;&#26597;&#25214;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-&#23383;&#20856;&#30340;&#24490;&#29615;&#36941;&#21382;&#20043;key.mp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-&#23383;&#20856;&#30340;&#24490;&#29615;&#36941;&#21382;&#20043;value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-&#23383;&#20856;&#30340;&#24490;&#29615;&#36941;&#21382;&#20043;&#38190;&#20540;&#23545;.mp4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-&#23383;&#20856;&#30340;&#24490;&#29615;&#36941;&#21382;&#20043;&#38190;&#20540;&#23545;(&#25286;&#21253;).mp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-&#21019;&#24314;&#38598;&#21512;.mp4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-&#38598;&#21512;&#24120;&#35265;&#25805;&#20316;&#20043;&#22686;&#21152;&#25968;&#25454;.mp4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-&#38598;&#21512;&#24120;&#35265;&#25805;&#20316;&#20043;&#21024;&#38500;&#25968;&#25454;.mp4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-&#38598;&#21512;&#24120;&#35265;&#25805;&#20316;&#20043;&#26597;&#25214;&#25968;&#25454;.mp4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-&#20844;&#20849;&#25805;&#20316;&#20043;&#36816;&#31639;&#31526;&#21152;&#21495;.mp4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-&#20844;&#20849;&#25805;&#20316;&#20043;&#36816;&#31639;&#31526;&#20056;&#21495;.mp4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-&#20844;&#20849;&#25805;&#20316;&#20043;&#36816;&#31639;&#31526;&#21028;&#26029;&#25968;&#25454;&#26159;&#21542;&#23384;&#22312;.mp4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8-&#20844;&#20849;&#26041;&#27861;&#20043;len.mp4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9-&#20844;&#20849;&#26041;&#27861;&#20043;del.mp4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0-&#20844;&#20849;&#26041;&#27861;&#20043;max&#21644;min.mp4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1-&#20844;&#20849;&#26041;&#27861;&#20043;range.mp4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-&#23383;&#20856;&#30340;&#24212;&#29992;&#22330;&#26223;.mp4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2-&#20844;&#20849;&#26041;&#27861;&#20043;enumerate.mp4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3-&#23481;&#22120;&#31867;&#22411;&#36716;&#25442;.mp4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4-while&#24490;&#29615;&#21019;&#24314;&#26377;&#35268;&#24459;&#30340;&#21015;&#34920;.mp4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5-for&#24490;&#29615;&#21019;&#24314;&#26377;&#35268;&#24459;&#30340;&#21015;&#34920;.mp4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6-&#20307;&#39564;&#21015;&#34920;&#25512;&#23548;&#24335;.mp4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7-&#24102;if&#30340;&#21015;&#34920;&#25512;&#23548;&#24335;.mp4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8-&#22810;for&#23454;&#29616;&#21015;&#34920;&#25512;&#23548;&#24335;.mp4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9-&#20307;&#39564;&#23383;&#20856;&#25512;&#23548;&#24335;.mp4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30-&#21512;&#24182;&#20004;&#20010;&#21015;&#34920;&#20026;&#23383;&#20856;.mp4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39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day05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创建字典的语法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字典的循环遍历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提取字典中的目标数据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如何提取字典数据得到新的字典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067694"/>
            <a:ext cx="7127272" cy="93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给定字典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a_dict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‘李四’：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‘王五’：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‘赵六’：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利用列表推导式获取分数及格的学生信息，返回新的字典。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掌握集合推导式的使用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集合推导式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如何利用集合推导式创建集合？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067694"/>
            <a:ext cx="4650632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可以实现对数据内容的去重，原理和列表推导式相同。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推导式总结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关于推导式我们需要掌握什么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推导式总结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642766"/>
            <a:ext cx="130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形式及特点：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131" y="2141938"/>
            <a:ext cx="7908454" cy="1941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综合练习题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完成字符串的逆序以及统计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设计一个程序，要求只能输入长度低于31的字符串，否则提示用户重新输入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打印如下内容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您输入的字符串: ...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长度: ...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逆序后为: ...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字符统计结果: ...(afsfdsf)  a:1  f:3 s:2 d:1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zhangsanlisi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统计天数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输入年月日如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:20180325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输入在当前年的哪一天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第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84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天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)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掌握字典创建的语法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创建字典的语法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4000" b="1" cap="none" spc="0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994853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符号为大括号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数据为键值对形式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各个键值对之间以逗号隔开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字典的特征有哪些？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850" y="289242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字典的分类有哪些？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1762" y="3227742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有数据字典：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{‘name’: ’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’}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空字典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:{}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创建字典的语法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字典的循环遍历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掌握字典的常用操作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字典常用操作之新增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如何对字典新增数据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新增数据总结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792" y="17277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375" y="25505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2780" y="212076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[key] = value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2780" y="2953570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不存在，则新建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已存在，则是更新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字典常用操作之删除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如何对字典删除数据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字典删除数据语法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792" y="17277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2780" y="2120762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删除指定数据：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[key]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清空数据：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dict.clear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194" y="26764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2780" y="2855224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不存在，则报错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138350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字典常用操作之修改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如何对字典修改数据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字典修改数据语法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792" y="17277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2780" y="212076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修改数据：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[key] = value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75" y="24350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2780" y="272479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语法与新增数据相同，根据键是否存在，判断是新增还是修改。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字典常用操作之查找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如何查找字典当中的数据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字典数据查找语法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792" y="1727747"/>
            <a:ext cx="10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值法：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2780" y="212076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取指定键的值：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[key],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不存在，则报错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1375" y="24054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函数法：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2780" y="2665572"/>
            <a:ext cx="672835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取指定键的值：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dict.get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(key),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不存在，返回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获取字典当中所有键的信息：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dict.keys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()=&gt;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获取字典当中所有值的信息：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dict.values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()=&gt;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获取字典当中所有键值对信息：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dict.items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()=&gt;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68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104174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已知字典数据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a_dict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{‘name’: ’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 ’age’: 20},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完成下列需求：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新增数据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class:12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尝试获取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’的数据，如果没有，则指定默认值‘英才中学’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a_dict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所有的键值信息，在终端输出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创建字典的语法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字典的循环遍历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掌握字典的循环遍历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字典循环遍历之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如何遍历字典的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082" y="1131590"/>
            <a:ext cx="283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35646"/>
            <a:ext cx="7668344" cy="236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字典循环遍历之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如何遍历字典的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295465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知道字典的使用方法及应用场景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知道集合的使用方法及应用场景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中公共方法的使用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能够使用推导式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31590"/>
            <a:ext cx="29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707654"/>
            <a:ext cx="8064896" cy="1938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09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字典循环遍历之键值对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2" y="2067694"/>
            <a:ext cx="70505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如何遍历</a:t>
            </a:r>
            <a:r>
              <a:rPr lang="zh-CN" altLang="en-US" sz="4000" b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字典的键值对信息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315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之键值对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707654"/>
            <a:ext cx="8244408" cy="1970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字典循环遍历之键值对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如何对字典的键值对进行拆包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31590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之键值对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92" y="1707654"/>
            <a:ext cx="8011902" cy="167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字典总结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关于字典，我们要掌握什么</a:t>
            </a:r>
            <a:r>
              <a:rPr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68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104174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已知班级为三班，目前学生有：张三，李四，王五。他们的年龄分别为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请思考可行的方案将他们三个人的信息进行存储。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创建集合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集合的常见操作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853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知道如何创建集合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创建集合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如何创建集合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创建字典的语法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字典的循环遍历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764" y="1296537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集合特点：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662872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集合是无序的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集合可以实现数据去重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764" y="2232339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注意点：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9876" y="2595677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代表的是空字典，不是空集合，创建空集合，需要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2764" y="8842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集合特点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集合的常见操作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集合的常见操作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常见集合操作之增加数据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如何增加集合数据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764" y="1296537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66287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添加单个对象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764" y="2232339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9876" y="2595677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新增序列中的内容，参数类型：列表，字符串，元祖等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7605" y="8748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集合新增数据方法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常见集合操作之删除数据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如何删除集合数据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764" y="1296537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remove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66287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删除指定数据，如果数据不存在，则报错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764" y="1961576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discard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2337023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删除指定数据，如果数据不存在，不报错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2764" y="2688798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pop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058130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随机删除某个数据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集合删除数据方法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常见集合操作之查找数据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如何查找集合数据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764" y="1296537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662872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判断某个数据在集合中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764" y="1961576"/>
            <a:ext cx="1351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ot in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2337023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判断某个数据不在集合当中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集合查找数据方法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集合总结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3525" y="2796540"/>
            <a:ext cx="3107055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集合常用操作有哪些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?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知道字典的应用场景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076160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已知一列表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a_list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[1,1,2,2,3,3,3,5,7,8]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完成下列需求：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对列表数据进行去重，存到集合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a_set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a_set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中，如果存在，打印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你好，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1’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，不存在，则不做处理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容器类型转换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掌握运算符的使用方法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公共操作之运算符加号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如何合并数据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605" y="1301409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支持的数据类型：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691082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运算符加法支持的数据类型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1202" y="2449070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2821854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合并数据，返回对应数据类型的合集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公共操作之运算符乘号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如何复制数据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支持的数据类型：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710406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运算符乘法支持的数据类型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1202" y="2449070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2821854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对原数据进行复制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818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公共操作之运算符判断数据是否存在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如何判断数据是否存在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605" y="1291249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支持的数据类型：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5784" y="1748489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运算符乘法支持的数据类型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1202" y="2763002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7664" y="3034220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判断数据存在，存在返回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不存在返回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in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判断数据不存在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不存在返回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，存在返回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容器类型转换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3015" y="2224585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思考：如何存储一个班级里的所有学生？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掌握公共方法的使用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公共方法之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如何查看容器中元素个数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len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8509" y="1710406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统计元素个数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1202" y="2079738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len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8509" y="2442140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如何删除对象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8509" y="1710406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1202" y="2079738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8509" y="2442140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如何获取序列最大值和最小值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1732337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获取序列中的最大值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1202" y="2079738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1640" y="2497807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获取序列中的最小值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如何快速生成连续数字序列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1732337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range(start, end, step),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1202" y="2079738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2516006"/>
            <a:ext cx="672835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生成的序列不包含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是必传参数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629" y="2097991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字典的应用场景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什么场景可以使用字典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enumerate-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如何在遍历数据时获取索引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1732337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enumerate(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可遍历对象，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start=0),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在遍历获取数据的同时，获取序号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参数可以指定序号的起始计数位置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213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enumerate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605" y="249625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2692257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参数为可遍历的对象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2101543"/>
            <a:ext cx="655019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题干：给定列表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a_list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‘张三’，‘李四’，‘王五’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，输出列表中的元素，输出格式为：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序号：姓名。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容器类型转换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掌握容器类型转换的方法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容器类型转换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如何转换不同的数据类型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1732337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605" y="8748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数据类型的转换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605" y="249625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2692257"/>
            <a:ext cx="672835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为可变对象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为不可变对象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可以实现去重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三种类型可以相互转换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2101543"/>
            <a:ext cx="720421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题干：给定列表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a_list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[1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，要求对列表进行去重，并返回一个新的列表：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new_list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9930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了解列表推导式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能够创建带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判断的列表推导式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能够创建带多个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循环的列表推导式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8096" y="2355726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字典里面的数据是以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形式进行存储，字典不支持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取值，只能以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查找数据。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字典特征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什么是推导式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1202" y="1311071"/>
            <a:ext cx="179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推导式概念：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756459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又称为生成式，简单来说就是利用一个表达式可以快速生成一个列表，字典或者集合，简化数据的构造。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695792"/>
            <a:ext cx="150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思考：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2080513"/>
            <a:ext cx="331236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如何创建一个有规律的</a:t>
            </a:r>
            <a:r>
              <a:rPr kumimoji="1" lang="zh-CN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列表？比如：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3, 5,7,9],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[2,4,8,16,32,64]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while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循环创建有规律的列表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循环创建有规律的列表？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for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循环创建有规律的列表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循环创建有规律的列表？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695792"/>
            <a:ext cx="150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思考：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208051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创建有规律的列表我们可以使用循环去做，但是不够简洁高效，有没有更加简洁的方式呢？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体验列表推导式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列表推导式如何构建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2101543"/>
            <a:ext cx="2733441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利用列表推导式创建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带条件判断的推导式如何构建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0859" y="2114151"/>
            <a:ext cx="3635932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利用列表推导式创建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以内所有奇数的列表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355726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字典特征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8096" y="2355726"/>
            <a:ext cx="67283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字典里面的数据是以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形式进行存储，字典不支持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取值，只能以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对应键的名称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实现列表推导式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如何构建有循环嵌套关系的列表推导式？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9221" y="2123257"/>
            <a:ext cx="6272871" cy="93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给定列表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[‘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，‘李四’， ‘王五’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= [‘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，‘睡觉’， ‘打豆豆’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，请利用列表推导式得到如下结果：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[(‘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‘睡觉’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(‘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‘打豆豆’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列表推导式练习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请写出一段 Python 代码实现分组一个 list 里面的元素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比如 [1,2,3,...100]变成 [[1,2,3],[4,5,6]....]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16789"/>
            <a:ext cx="50252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掌握字典推导式的使用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体验字典推导式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字典推导式如何创建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字典推导式体验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886" y="2165813"/>
            <a:ext cx="3196709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_dict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i:i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**2 for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range(1,10) }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702" y="2737785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按照一定规律生成字典的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1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合并两个列表为字典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如何将元素数目对等的列表构造成一个字典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794" y="110175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067694"/>
            <a:ext cx="6272871" cy="93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给定列表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[‘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，‘李四’， ‘王五’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= [‘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，‘睡觉’， ‘打豆豆’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，请利用列表推导式得到如下结果：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’: 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‘睡觉’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‘打豆豆’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6427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字典推导式练习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定义{"1":1,"2":4,'3':9,..,'10':100}这样的字典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5093</Words>
  <Application>WPS 演示</Application>
  <PresentationFormat>全屏显示(16:9)</PresentationFormat>
  <Paragraphs>983</Paragraphs>
  <Slides>110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110</vt:i4>
      </vt:variant>
    </vt:vector>
  </HeadingPairs>
  <TitlesOfParts>
    <vt:vector size="126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华文宋体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补充:列表推导式练习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补充:字典推导式练习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补充:综合练习题</vt:lpstr>
      <vt:lpstr>统计天数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965</cp:revision>
  <dcterms:created xsi:type="dcterms:W3CDTF">2019-12-27T04:12:00Z</dcterms:created>
  <dcterms:modified xsi:type="dcterms:W3CDTF">2021-07-24T02:15:14Z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439C7D1F96F8469FAC3BCAADFE744604</vt:lpwstr>
  </property>
</Properties>
</file>