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33"/>
  </p:notesMasterIdLst>
  <p:handoutMasterIdLst>
    <p:handoutMasterId r:id="rId34"/>
  </p:handoutMasterIdLst>
  <p:sldIdLst>
    <p:sldId id="599" r:id="rId6"/>
    <p:sldId id="640" r:id="rId7"/>
    <p:sldId id="601" r:id="rId8"/>
    <p:sldId id="641" r:id="rId9"/>
    <p:sldId id="642" r:id="rId10"/>
    <p:sldId id="657" r:id="rId11"/>
    <p:sldId id="660" r:id="rId12"/>
    <p:sldId id="630" r:id="rId13"/>
    <p:sldId id="645" r:id="rId14"/>
    <p:sldId id="643" r:id="rId15"/>
    <p:sldId id="646" r:id="rId16"/>
    <p:sldId id="647" r:id="rId17"/>
    <p:sldId id="648" r:id="rId18"/>
    <p:sldId id="649" r:id="rId19"/>
    <p:sldId id="658" r:id="rId20"/>
    <p:sldId id="661" r:id="rId21"/>
    <p:sldId id="650" r:id="rId22"/>
    <p:sldId id="654" r:id="rId23"/>
    <p:sldId id="624" r:id="rId24"/>
    <p:sldId id="651" r:id="rId25"/>
    <p:sldId id="652" r:id="rId26"/>
    <p:sldId id="653" r:id="rId27"/>
    <p:sldId id="644" r:id="rId28"/>
    <p:sldId id="655" r:id="rId29"/>
    <p:sldId id="656" r:id="rId30"/>
    <p:sldId id="659" r:id="rId31"/>
    <p:sldId id="638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9FF"/>
    <a:srgbClr val="EBF5FF"/>
    <a:srgbClr val="FF5F49"/>
    <a:srgbClr val="79AF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/>
    <p:restoredTop sz="94518"/>
  </p:normalViewPr>
  <p:slideViewPr>
    <p:cSldViewPr>
      <p:cViewPr varScale="1">
        <p:scale>
          <a:sx n="200" d="100"/>
          <a:sy n="200" d="100"/>
        </p:scale>
        <p:origin x="150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_&#25335;&#36125;&#12289;&#31227;&#21160;&#25991;&#20214;&#21644;&#25991;&#20214;&#22841;&#21629;&#20196;&#36873;&#39033;.mp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_&#26597;&#30475;&#30446;&#24405;&#20449;&#24687;&#21629;&#20196;&#36873;&#39033;.mp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_&#21019;&#24314;&#12289;&#21024;&#38500;&#25991;&#20214;&#22841;&#21629;&#20196;&#36873;&#39033;.mp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750772" y="2211279"/>
            <a:ext cx="55980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命令选项的使用</a:t>
            </a:r>
            <a:endParaRPr lang="zh-CN" altLang="en-US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11760" y="2139702"/>
          <a:ext cx="4297834" cy="1908177"/>
        </p:xfrm>
        <a:graphic>
          <a:graphicData uri="http://schemas.openxmlformats.org/drawingml/2006/table">
            <a:tbl>
              <a:tblPr/>
              <a:tblGrid>
                <a:gridCol w="1249886"/>
                <a:gridCol w="3047948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命令选项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en-US" altLang="zh-CN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交互式提示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递归删除目录及其内容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强制删除，忽略不存在的文件，无需提示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063" y="2283718"/>
            <a:ext cx="3328716" cy="1657123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1178" y="2176141"/>
            <a:ext cx="3378974" cy="1547737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946" y="2211710"/>
            <a:ext cx="3333206" cy="1728192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413" y="2211710"/>
            <a:ext cx="3443791" cy="1900898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899592" y="1707654"/>
            <a:ext cx="528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创建嵌套文件夹使用 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mkdir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嵌套目录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164706"/>
            <a:ext cx="528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删除空目录使用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rmdir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目录名”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–r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名”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899592" y="2624733"/>
            <a:ext cx="528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删除非空目录使用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目录名”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6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6" y="915989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1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TextBox 9"/>
          <p:cNvSpPr txBox="1">
            <a:spLocks noChangeArrowheads="1"/>
          </p:cNvSpPr>
          <p:nvPr/>
        </p:nvSpPr>
        <p:spPr bwMode="auto">
          <a:xfrm>
            <a:off x="3492501" y="2066926"/>
            <a:ext cx="4319588" cy="1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查看目录信息命令选项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拷贝、移动文件和文件夹命令选项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3608" y="1871174"/>
            <a:ext cx="351472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命令选项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命令选项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98737" y="2283718"/>
          <a:ext cx="4297834" cy="1908177"/>
        </p:xfrm>
        <a:graphic>
          <a:graphicData uri="http://schemas.openxmlformats.org/drawingml/2006/table">
            <a:tbl>
              <a:tblPr/>
              <a:tblGrid>
                <a:gridCol w="1249886"/>
                <a:gridCol w="3047948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命令选项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en-US" altLang="zh-CN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交互式提示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递归拷贝目录及其内容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显示拷贝后的路径描述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824" y="2200805"/>
            <a:ext cx="3312368" cy="2099137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6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6" y="915989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1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TextBox 9"/>
          <p:cNvSpPr txBox="1">
            <a:spLocks noChangeArrowheads="1"/>
          </p:cNvSpPr>
          <p:nvPr/>
        </p:nvSpPr>
        <p:spPr bwMode="auto">
          <a:xfrm>
            <a:off x="3492501" y="2066926"/>
            <a:ext cx="43195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查看目录信息命令选项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824" y="2156440"/>
            <a:ext cx="3312368" cy="2215510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808" y="2286005"/>
            <a:ext cx="3404370" cy="1941929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154116" y="1786631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2435721"/>
            <a:ext cx="3816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选项还支持拷贝文件夹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并且文件夹中的文件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权限不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丢失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1790947"/>
            <a:ext cx="3770040" cy="2522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69021" y="2571750"/>
          <a:ext cx="4297834" cy="1168401"/>
        </p:xfrm>
        <a:graphic>
          <a:graphicData uri="http://schemas.openxmlformats.org/drawingml/2006/table">
            <a:tbl>
              <a:tblPr/>
              <a:tblGrid>
                <a:gridCol w="1249886"/>
                <a:gridCol w="3047948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命令选项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en-US" altLang="zh-CN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交互式提示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显示移动后的路径描述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27815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808" y="2283718"/>
            <a:ext cx="3360141" cy="2016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27815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27734"/>
            <a:ext cx="3534222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827584" y="1851670"/>
            <a:ext cx="528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拷贝文件防止覆盖使用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105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2311697"/>
            <a:ext cx="79208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拷贝文件夹使用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41375" y="1127815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5972" y="2771724"/>
            <a:ext cx="528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移动文件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防止覆盖使用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105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查看目录信息命令选项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2364" y="2067694"/>
          <a:ext cx="4297834" cy="1538289"/>
        </p:xfrm>
        <a:graphic>
          <a:graphicData uri="http://schemas.openxmlformats.org/drawingml/2006/table">
            <a:tbl>
              <a:tblPr/>
              <a:tblGrid>
                <a:gridCol w="1249886"/>
                <a:gridCol w="3047948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命令选项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以列表方式</a:t>
                      </a: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显示，默认是字节</a:t>
                      </a:r>
                      <a:endParaRPr kumimoji="0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-h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智能的显示文件大小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显示隐藏文件和隐藏目录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658172" y="1994668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643758"/>
            <a:ext cx="2080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相当于 </a:t>
            </a: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-al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查看目录信息命令选项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34988"/>
            <a:ext cx="4896544" cy="2246450"/>
          </a:xfrm>
          <a:prstGeom prst="rect">
            <a:avLst/>
          </a:prstGeom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150124" y="1824468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50124" y="2251050"/>
            <a:ext cx="2526332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左数第一列是文件类型和权限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第二列硬链接数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第三列用户名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第四列用户组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第五列文件大小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第六列文件修改时间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第七列文件名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查看目录信息命令选项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084168" y="1419622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文件类型说明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084168" y="1746635"/>
            <a:ext cx="252633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表示文件类型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表示文件夹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20085" y="2432903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文件权限说明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120085" y="2849867"/>
            <a:ext cx="2490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由三个三元组字符组成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第一个三元字符组代表文件所有者用户的权限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第二个代表文件用户组的权限，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第三个代表其他用户的权限：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表示可读，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表示可写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表示可执行，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表示没有权限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34988"/>
            <a:ext cx="4896544" cy="224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查看目录信息命令选项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827584" y="1779662"/>
            <a:ext cx="528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不同选项会呈现不同的显示方式，其中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-l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选项最常用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6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6" y="915989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1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TextBox 9"/>
          <p:cNvSpPr txBox="1">
            <a:spLocks noChangeArrowheads="1"/>
          </p:cNvSpPr>
          <p:nvPr/>
        </p:nvSpPr>
        <p:spPr bwMode="auto">
          <a:xfrm>
            <a:off x="3492501" y="2066926"/>
            <a:ext cx="4319588" cy="1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查看目录信息命令选项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创建、删除文件夹命令选项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拷贝、移动文件和文件夹命令选项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712" y="1923678"/>
          <a:ext cx="4297834" cy="798513"/>
        </p:xfrm>
        <a:graphic>
          <a:graphicData uri="http://schemas.openxmlformats.org/drawingml/2006/table">
            <a:tbl>
              <a:tblPr/>
              <a:tblGrid>
                <a:gridCol w="1249886"/>
                <a:gridCol w="3047948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命令选项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创建所依赖的文件夹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8" marR="91408" marT="45737" marB="457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创建、删除文件夹命令选项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62062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976" y="2067694"/>
            <a:ext cx="3170666" cy="199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KSO_WM_UNIT_TABLE_BEAUTIFY" val="smartTable{2e6a5af2-9ba4-455a-af93-737c1c09ebe8}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WPS 演示</Application>
  <PresentationFormat>全屏显示(16:9)</PresentationFormat>
  <Paragraphs>247</Paragraphs>
  <Slides>27</Slides>
  <Notes>0</Notes>
  <HiddenSlides>13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WPS_1528076606</cp:lastModifiedBy>
  <cp:revision>807</cp:revision>
  <dcterms:created xsi:type="dcterms:W3CDTF">2015-06-29T07:19:00Z</dcterms:created>
  <dcterms:modified xsi:type="dcterms:W3CDTF">2020-12-31T10:11:31Z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