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71"/>
  </p:notesMasterIdLst>
  <p:handoutMasterIdLst>
    <p:handoutMasterId r:id="rId72"/>
  </p:handoutMasterIdLst>
  <p:sldIdLst>
    <p:sldId id="599" r:id="rId6"/>
    <p:sldId id="712" r:id="rId7"/>
    <p:sldId id="536" r:id="rId8"/>
    <p:sldId id="902" r:id="rId9"/>
    <p:sldId id="907" r:id="rId10"/>
    <p:sldId id="1144" r:id="rId11"/>
    <p:sldId id="1145" r:id="rId12"/>
    <p:sldId id="1146" r:id="rId13"/>
    <p:sldId id="1147" r:id="rId14"/>
    <p:sldId id="1148" r:id="rId15"/>
    <p:sldId id="1149" r:id="rId16"/>
    <p:sldId id="1153" r:id="rId17"/>
    <p:sldId id="1154" r:id="rId18"/>
    <p:sldId id="1155" r:id="rId19"/>
    <p:sldId id="1156" r:id="rId20"/>
    <p:sldId id="1157" r:id="rId21"/>
    <p:sldId id="1158" r:id="rId22"/>
    <p:sldId id="1159" r:id="rId23"/>
    <p:sldId id="1160" r:id="rId24"/>
    <p:sldId id="1166" r:id="rId25"/>
    <p:sldId id="1167" r:id="rId26"/>
    <p:sldId id="1163" r:id="rId27"/>
    <p:sldId id="1165" r:id="rId28"/>
    <p:sldId id="1164" r:id="rId29"/>
    <p:sldId id="1168" r:id="rId30"/>
    <p:sldId id="1169" r:id="rId31"/>
    <p:sldId id="1170" r:id="rId32"/>
    <p:sldId id="1171" r:id="rId33"/>
    <p:sldId id="1172" r:id="rId34"/>
    <p:sldId id="1173" r:id="rId35"/>
    <p:sldId id="1174" r:id="rId36"/>
    <p:sldId id="1175" r:id="rId37"/>
    <p:sldId id="1176" r:id="rId38"/>
    <p:sldId id="1177" r:id="rId39"/>
    <p:sldId id="1178" r:id="rId40"/>
    <p:sldId id="1179" r:id="rId41"/>
    <p:sldId id="1181" r:id="rId42"/>
    <p:sldId id="1182" r:id="rId43"/>
    <p:sldId id="1183" r:id="rId44"/>
    <p:sldId id="1184" r:id="rId45"/>
    <p:sldId id="1185" r:id="rId46"/>
    <p:sldId id="1141" r:id="rId47"/>
    <p:sldId id="1186" r:id="rId48"/>
    <p:sldId id="1187" r:id="rId49"/>
    <p:sldId id="1142" r:id="rId50"/>
    <p:sldId id="1143" r:id="rId51"/>
    <p:sldId id="601" r:id="rId52"/>
    <p:sldId id="1115" r:id="rId53"/>
    <p:sldId id="1188" r:id="rId54"/>
    <p:sldId id="1189" r:id="rId55"/>
    <p:sldId id="1190" r:id="rId56"/>
    <p:sldId id="714" r:id="rId57"/>
    <p:sldId id="1191" r:id="rId58"/>
    <p:sldId id="1192" r:id="rId59"/>
    <p:sldId id="1193" r:id="rId60"/>
    <p:sldId id="1194" r:id="rId61"/>
    <p:sldId id="1195" r:id="rId62"/>
    <p:sldId id="1196" r:id="rId63"/>
    <p:sldId id="1197" r:id="rId64"/>
    <p:sldId id="1201" r:id="rId65"/>
    <p:sldId id="1202" r:id="rId66"/>
    <p:sldId id="1203" r:id="rId67"/>
    <p:sldId id="1204" r:id="rId68"/>
    <p:sldId id="663" r:id="rId69"/>
    <p:sldId id="624" r:id="rId7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329"/>
  </p:normalViewPr>
  <p:slideViewPr>
    <p:cSldViewPr>
      <p:cViewPr varScale="1">
        <p:scale>
          <a:sx n="142" d="100"/>
          <a:sy n="142" d="100"/>
        </p:scale>
        <p:origin x="192" y="792"/>
      </p:cViewPr>
      <p:guideLst>
        <p:guide orient="horz" pos="157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792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6" Type="http://schemas.openxmlformats.org/officeDocument/2006/relationships/commentAuthors" Target="commentAuthors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26597;&#30475;&#25991;&#20214;&#20869;&#23481;&#21629;&#20196;.mp4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&#38142;&#25509;&#21629;&#20196;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&#26597;&#25214;&#25991;&#20214;&#20869;&#23481;&#21629;&#20196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_&#26597;&#25214;&#25991;&#20214;&#21629;&#20196;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&#21387;&#32553;&#21644;&#35299;&#21387;&#32553;&#21629;&#20196;.mp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&#25991;&#20214;&#26435;&#38480;&#21629;&#20196;01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25991;&#20214;&#26435;&#38480;&#21629;&#20196;02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25991;&#20214;&#26435;&#38480;&#21629;&#20196;03.mp4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33719;&#21462;&#31649;&#29702;&#21592;&#26435;&#38480;&#30340;&#30456;&#20851;&#21629;&#20196;.mp4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36828;&#31243;&#30331;&#24405;&#65292;&#36828;&#31243;&#25335;&#36125;&#21629;&#20196;.mp4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6719;&#20214;&#23433;&#35013;.mp4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36719;&#20214;&#21368;&#36733;.mp4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vim&#30340;&#20171;&#32461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37325;&#23450;&#21521;&#21629;&#20196;.mp4" TargetMode="Externa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_vim&#30340;&#24120;&#29992;&#21629;&#20196;.mp4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231449" y="2211280"/>
            <a:ext cx="4636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就业班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day02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64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能够说出查看大文件分屏显示使用的命令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查看文件内容命令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怎么分屏显示文件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能够说出软连接和硬链接的创建方式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链接命令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软连接和硬链接区别是什么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928" y="1604515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创建软连接的命令是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特点有哪些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928" y="2028587"/>
            <a:ext cx="559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创建软连接命令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-s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928" y="2389316"/>
            <a:ext cx="559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创建文件的快速访问方式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删除源文件则软连接失效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源链接使用绝对路径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知识点检测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928" y="1604515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硬建软连接的命令是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特点有哪些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928" y="2028587"/>
            <a:ext cx="559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创建软连接命令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ln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928" y="2389316"/>
            <a:ext cx="559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创建硬链接使用相对路径和绝对路径都可以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删除源文件硬链接 还可以访问到数据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创建硬链接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硬链接数加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反之则减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不能给目录创建硬链接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8" grpId="2"/>
      <p:bldP spid="8" grpId="3"/>
      <p:bldP spid="8" grpId="4"/>
      <p:bldP spid="8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能够知道文本搜索使用的命令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查找文件内容命令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怎样查找符合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条件的文件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91630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文件相关操作的高阶命令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管理员及用户相关操作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远程登录及拷贝命令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软件安装及卸载</a:t>
            </a:r>
            <a:endParaRPr lang="en-US" altLang="zh-CN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介绍及常用命令</a:t>
            </a:r>
            <a:endParaRPr lang="zh-CN" altLang="en-US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能够知道文本搜索使用的命令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7442" y="1180214"/>
            <a:ext cx="3472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如何在指定路径下查找文件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知识点检测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00" y="1779662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en-US" altLang="zh-CN" sz="1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/log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目录下的所有文件并输出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124312"/>
            <a:ext cx="559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/log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–type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2859782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查找系统文件中所有系统文件长度为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的普通文件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616" y="3341771"/>
            <a:ext cx="559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-type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–size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知识补充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00" y="1779662"/>
            <a:ext cx="559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差查找某一类型的文件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块设备文件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目录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字符设备文件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管道文件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符号链接文件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普通文件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-size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文件大小是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单位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1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命令完成文件的压缩和解压缩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 压缩和解压缩命令</a:t>
            </a:r>
            <a:r>
              <a:rPr lang="en-US" altLang="zh-CN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的命令是什么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知识补充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00" y="1806793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.tar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094085"/>
            <a:ext cx="559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czvf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DirName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解压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zxvf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055" y="2552650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en-US" altLang="zh-CN" sz="14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tgz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608" y="2867073"/>
            <a:ext cx="559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zcvf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DirName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解压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zxvf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600" y="3342029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.tar.bz2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5616" y="3700069"/>
            <a:ext cx="559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jxvf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DirName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解压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jxvf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fileName.tar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4309745" cy="2676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能够使用重定向命令将终端显示内容重定向到文件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说出软连接和硬链接的区别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说出查找文件使用的命令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命令完成文件权限修改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能够使用命令切换到管理员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能够知道创建用户组合用户的命令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命令完成文件权限的修改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文件权限命令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01-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文件权限有哪些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知识检测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055" y="2552650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923678"/>
            <a:ext cx="626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普通文件的前三个权限属于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中间三个权限代表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最后三个代表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055" y="2552650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92367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普通文件的前三个权限属于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当前用户的权限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中间三个权限代表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所属组的权限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最后三个代表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其他用户的权限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命令完成文件权限的修改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文件权限命令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字母法如何修改文件权限有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467544" y="440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知识点总结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185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表示该文件的所有者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表示用户组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表示其他用户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表示所有用户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055" y="2552650"/>
            <a:ext cx="55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17796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角色说明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0463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权限设置说明</a:t>
            </a:r>
            <a:endParaRPr kumimoji="1" lang="en-US" altLang="zh-CN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1765" y="3447379"/>
            <a:ext cx="10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增加权限 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撤销权限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1063" y="3849514"/>
            <a:ext cx="107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设置权限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2080" y="1793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权限说明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8104" y="2235046"/>
            <a:ext cx="1297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可读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可写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可执行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无任何权限 </a:t>
            </a:r>
            <a:endParaRPr kumimoji="1" lang="zh-CN" altLang="en-US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命令完成文件权限的修改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文件权限命令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数字法如何修改文件权限有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常用的修改权限命令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063" y="2139702"/>
            <a:ext cx="377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600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xxx(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只有所有者有读和写的权限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14" y="185239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600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7722" y="241670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644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22" y="280954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700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7722" y="32210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666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1146" y="366760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777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36758" y="2610992"/>
            <a:ext cx="4939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644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xxx(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所有者有读和写的权限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组用户只有读 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56279" y="3008126"/>
            <a:ext cx="4079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700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xxx(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所有者有读和写以及执行的权限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56279" y="3409605"/>
            <a:ext cx="3656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666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xxx(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每个人都有读和写的权限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6279" y="3979730"/>
            <a:ext cx="438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777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xxx(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每个人都有读和写以及执行的权限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635896" y="1275606"/>
            <a:ext cx="4319588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获取管理员权限的相关命令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管理员及用户相关操作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522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1.10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获取管理员权限的相关命令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如何修改当前用户的密码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管理员及用户相关操作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436" y="1244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知识补充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8514" y="1852397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和 </a:t>
            </a:r>
            <a:r>
              <a:rPr kumimoji="1" lang="en-US" altLang="zh-CN" sz="1400" b="1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</a:t>
            </a:r>
            <a:r>
              <a:rPr kumimoji="1"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的区别</a:t>
            </a:r>
            <a:r>
              <a:rPr kumimoji="1" lang="en-US" altLang="zh-CN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2427734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是让授权的用户可以以管理员的权限进行操作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是切换用户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88270"/>
            <a:ext cx="43195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远程登录及拷贝命令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 远程拷贝命令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能写出远程登录及远程拷贝命令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远程登录及拷贝命令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远程登录及拷贝命令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远程登录上传下载文件的工具是什么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远程登录及拷贝命令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知识点小结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199568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SSH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是登录远程主机电脑 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相当于直接操作远程电脑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endParaRPr kumimoji="1"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SCP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是可以和远程主机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上传下载文件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若是目录要加上 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</a:t>
            </a:r>
            <a:endParaRPr kumimoji="1"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88270"/>
            <a:ext cx="43195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软件安装及卸载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软件卸载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363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能够使用重定向命令将终端显示内容重定向到文件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63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apt-get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命令安装软件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软件的安装及卸载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软件安装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如何使用国内源快速安装软件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软件安装及卸载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6730" y="1031766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离线或软件包方式安装软件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1303" y="191532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单次在线快速安装软件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0035" y="1460608"/>
            <a:ext cx="39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dpkg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软件包名字 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3648" y="2344166"/>
            <a:ext cx="39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apt-get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install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软件包名字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镜像源链接 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4841" y="2919947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永久在线快速安装软件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035" y="3495728"/>
            <a:ext cx="3960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vim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etc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/apt/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sources.list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88270"/>
            <a:ext cx="43195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软件安装及卸载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软件卸载 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63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apt-get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命令卸载软件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软件的安装及卸载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软件卸载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如何干净卸载软件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软件安装及卸载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6730" y="10317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知识点扩展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491630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删除已安装包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不保留配置文件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2114" y="1882157"/>
            <a:ext cx="21913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apt-get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purge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remove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8430" y="3010292"/>
            <a:ext cx="425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删除已经安装的软件包保留配置文件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不会删除依赖软件包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39352" y="3287291"/>
            <a:ext cx="389598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apt-get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remove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58430" y="370278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</a:t>
            </a:r>
            <a:r>
              <a:rPr kumimoji="1"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deb</a:t>
            </a:r>
            <a:r>
              <a:rPr kumimoji="1"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软件包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39352" y="3979787"/>
            <a:ext cx="3895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apt-get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clean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88270"/>
            <a:ext cx="43195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介绍及常用命令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的三种工作模式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介绍及常用命令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如何切换三种工作模式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文件操作的高阶命令</a:t>
            </a:r>
            <a:endParaRPr lang="zh-CN" altLang="en-US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重定向命令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两种重定向命令区别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588270"/>
            <a:ext cx="43195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介绍及常用命令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对应的复制和粘贴命令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介绍及常用命令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4507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的常用命令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粘贴复制命令如何操作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的介绍及常用命令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9872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知识点检测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3531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复制粘贴当前行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267" y="1920607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剪切当前行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267" y="251121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回到当前行的开始或结尾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1081" y="3193029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撤销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反撤销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251" y="1632120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yy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复制光标所在行   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粘贴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251" y="2119743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删除剪切当前行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0251" y="2719391"/>
            <a:ext cx="178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Shift+6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shift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0251" y="3435846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撤销         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ctr+r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反撤销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261" y="3796279"/>
            <a:ext cx="1931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回到第一行</a:t>
            </a:r>
            <a:r>
              <a:rPr kumimoji="1" lang="en-US" altLang="zh-CN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2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回到最后一行</a:t>
            </a:r>
            <a:endParaRPr kumimoji="1" lang="en-US" altLang="zh-CN" sz="12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251" y="4084181"/>
            <a:ext cx="21443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gg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第一行         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kumimoji="1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最后一行</a:t>
            </a: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3928" y="1191394"/>
            <a:ext cx="435087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能够使用重定向命令将终端显示内容重定向到文件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说出软连接和硬链接的区别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说出查找文件使用的命令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命令完成文件权限修改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能够使用命令切换到管理员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能够知道创建用户组合用户的命令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2078727"/>
            <a:ext cx="2669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文件中存在内容就覆盖原有内容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624" y="2719507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&gt;&gt;: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文件存在会追加写入文件末尾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回顾复习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文件读写的方式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635646"/>
            <a:ext cx="5904656" cy="2885725"/>
          </a:xfrm>
          <a:prstGeom prst="rect">
            <a:avLst/>
          </a:prstGeom>
          <a:ln w="31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771550"/>
            <a:ext cx="43195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文件操作的高阶命令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文本搜索命令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压缩和解压命令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3798</Words>
  <Application>WPS 演示</Application>
  <PresentationFormat>全屏显示(16:9)</PresentationFormat>
  <Paragraphs>671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975</cp:revision>
  <dcterms:created xsi:type="dcterms:W3CDTF">2019-11-13T09:19:00Z</dcterms:created>
  <dcterms:modified xsi:type="dcterms:W3CDTF">2021-06-12T06:23:32Z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A93787C48B834757B940CD5006564B7E</vt:lpwstr>
  </property>
</Properties>
</file>