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35"/>
  </p:notesMasterIdLst>
  <p:handoutMasterIdLst>
    <p:handoutMasterId r:id="rId36"/>
  </p:handoutMasterIdLst>
  <p:sldIdLst>
    <p:sldId id="599" r:id="rId5"/>
    <p:sldId id="761" r:id="rId6"/>
    <p:sldId id="671" r:id="rId7"/>
    <p:sldId id="674" r:id="rId8"/>
    <p:sldId id="754" r:id="rId9"/>
    <p:sldId id="755" r:id="rId10"/>
    <p:sldId id="757" r:id="rId11"/>
    <p:sldId id="758" r:id="rId12"/>
    <p:sldId id="756" r:id="rId13"/>
    <p:sldId id="759" r:id="rId14"/>
    <p:sldId id="760" r:id="rId15"/>
    <p:sldId id="764" r:id="rId16"/>
    <p:sldId id="765" r:id="rId17"/>
    <p:sldId id="766" r:id="rId18"/>
    <p:sldId id="762" r:id="rId19"/>
    <p:sldId id="731" r:id="rId20"/>
    <p:sldId id="734" r:id="rId21"/>
    <p:sldId id="767" r:id="rId22"/>
    <p:sldId id="768" r:id="rId23"/>
    <p:sldId id="769" r:id="rId24"/>
    <p:sldId id="770" r:id="rId25"/>
    <p:sldId id="776" r:id="rId26"/>
    <p:sldId id="763" r:id="rId27"/>
    <p:sldId id="725" r:id="rId28"/>
    <p:sldId id="680" r:id="rId29"/>
    <p:sldId id="772" r:id="rId30"/>
    <p:sldId id="773" r:id="rId31"/>
    <p:sldId id="774" r:id="rId32"/>
    <p:sldId id="775" r:id="rId33"/>
    <p:sldId id="638" r:id="rId3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  <p:cmAuthor id="1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FF5F49"/>
    <a:srgbClr val="79AFFF"/>
    <a:srgbClr val="EBD9FF"/>
    <a:srgbClr val="FBD5D5"/>
    <a:srgbClr val="17375E"/>
    <a:srgbClr val="EFF7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4"/>
    <p:restoredTop sz="94377"/>
  </p:normalViewPr>
  <p:slideViewPr>
    <p:cSldViewPr>
      <p:cViewPr varScale="1">
        <p:scale>
          <a:sx n="142" d="100"/>
          <a:sy n="142" d="100"/>
        </p:scale>
        <p:origin x="36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62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22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46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45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2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98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20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02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26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>
            <a:grpSpLocks/>
          </p:cNvGrpSpPr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>
            <a:grpSpLocks/>
          </p:cNvGrpSpPr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>
            <a:grpSpLocks/>
          </p:cNvGrpSpPr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>
            <a:grpSpLocks/>
          </p:cNvGrpSpPr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>
            <a:grpSpLocks/>
          </p:cNvGrpSpPr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>
            <a:grpSpLocks/>
          </p:cNvGrpSpPr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>
            <a:grpSpLocks/>
          </p:cNvGrpSpPr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>
            <a:grpSpLocks/>
          </p:cNvGrpSpPr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>
            <a:grpSpLocks/>
          </p:cNvGrpSpPr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>
            <a:grpSpLocks/>
          </p:cNvGrpSpPr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052" name="圆角矩形 3"/>
          <p:cNvSpPr>
            <a:spLocks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075" name="圆角矩形 3"/>
          <p:cNvSpPr>
            <a:spLocks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841617" y="221127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数据结构与算法</a:t>
            </a:r>
          </a:p>
        </p:txBody>
      </p:sp>
    </p:spTree>
    <p:extLst>
      <p:ext uri="{BB962C8B-B14F-4D97-AF65-F5344CB8AC3E}">
        <p14:creationId xmlns:p14="http://schemas.microsoft.com/office/powerpoint/2010/main" val="111014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88430"/>
            <a:ext cx="4319588" cy="17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链表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链表判空 </a:t>
            </a:r>
            <a:r>
              <a:rPr lang="en-US" altLang="zh-CN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长度 </a:t>
            </a:r>
            <a:r>
              <a:rPr lang="en-US" altLang="zh-CN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遍历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链表增加节点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链表删除节点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11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>
            <a:extLst>
              <a:ext uri="{FF2B5EF4-FFF2-40B4-BE49-F238E27FC236}">
                <a16:creationId xmlns:a16="http://schemas.microsoft.com/office/drawing/2014/main" id="{ECA5DB85-4D1B-F94E-AE38-EC001B4AB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379A152-73CE-0C4D-A65E-21005E5A9657}"/>
              </a:ext>
            </a:extLst>
          </p:cNvPr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9B796E08-29D5-3E45-AE6E-09295A5E0AAA}"/>
              </a:ext>
            </a:extLst>
          </p:cNvPr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F08FF3-A491-9841-8E3E-55FCE5A6AFA8}"/>
              </a:ext>
            </a:extLst>
          </p:cNvPr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61C9820-4E47-E048-BEA5-E766D7E65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F0566F-C64E-D14B-B78A-20E6536C3895}"/>
              </a:ext>
            </a:extLst>
          </p:cNvPr>
          <p:cNvSpPr/>
          <p:nvPr/>
        </p:nvSpPr>
        <p:spPr>
          <a:xfrm>
            <a:off x="3932239" y="1635646"/>
            <a:ext cx="3482043" cy="1670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dirty="0">
                <a:latin typeface="微软雅黑" charset="-122"/>
                <a:ea typeface="微软雅黑" charset="-122"/>
              </a:rPr>
              <a:t> 能够代码实现链表的判空 </a:t>
            </a:r>
            <a:endParaRPr lang="en-US" altLang="zh-CN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dirty="0">
                <a:latin typeface="微软雅黑" charset="-122"/>
                <a:ea typeface="微软雅黑" charset="-122"/>
              </a:rPr>
              <a:t> 能够代码实现链表的长度测定</a:t>
            </a:r>
            <a:endParaRPr lang="en-US" altLang="zh-CN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dirty="0">
                <a:latin typeface="微软雅黑" charset="-122"/>
                <a:ea typeface="微软雅黑" charset="-122"/>
              </a:rPr>
              <a:t> 能够代码实现链表的遍历</a:t>
            </a:r>
            <a:endParaRPr lang="en-US" altLang="zh-CN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71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链表判空 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 长度 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 遍历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CBC90-A5CC-524F-8690-D44C5C31EED8}"/>
              </a:ext>
            </a:extLst>
          </p:cNvPr>
          <p:cNvSpPr txBox="1"/>
          <p:nvPr/>
        </p:nvSpPr>
        <p:spPr>
          <a:xfrm>
            <a:off x="911641" y="8323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链表的判空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B20688-E5FD-EB4C-A523-EEF50140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005641"/>
            <a:ext cx="2933563" cy="2295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37EDCCCD-F271-BA43-BACD-4FD6128F041B}"/>
              </a:ext>
            </a:extLst>
          </p:cNvPr>
          <p:cNvSpPr/>
          <p:nvPr/>
        </p:nvSpPr>
        <p:spPr>
          <a:xfrm>
            <a:off x="1226778" y="2139702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14ECBFD-6D55-6440-8CC3-DEF455CA0C91}"/>
              </a:ext>
            </a:extLst>
          </p:cNvPr>
          <p:cNvSpPr/>
          <p:nvPr/>
        </p:nvSpPr>
        <p:spPr>
          <a:xfrm>
            <a:off x="1514810" y="2139702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39115C6-F52E-AB46-A64E-6DE8A04C1B9D}"/>
              </a:ext>
            </a:extLst>
          </p:cNvPr>
          <p:cNvCxnSpPr/>
          <p:nvPr/>
        </p:nvCxnSpPr>
        <p:spPr>
          <a:xfrm>
            <a:off x="1802842" y="227537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0AF2994A-9F5E-C347-BCF0-C728C370E694}"/>
              </a:ext>
            </a:extLst>
          </p:cNvPr>
          <p:cNvSpPr/>
          <p:nvPr/>
        </p:nvSpPr>
        <p:spPr>
          <a:xfrm>
            <a:off x="2378906" y="2139702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09C419E-8F79-F347-9FD6-A0CB7E2E05AC}"/>
              </a:ext>
            </a:extLst>
          </p:cNvPr>
          <p:cNvSpPr/>
          <p:nvPr/>
        </p:nvSpPr>
        <p:spPr>
          <a:xfrm>
            <a:off x="2666938" y="2139702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760171A-7866-534E-9D85-F0D52B3A3A24}"/>
              </a:ext>
            </a:extLst>
          </p:cNvPr>
          <p:cNvCxnSpPr/>
          <p:nvPr/>
        </p:nvCxnSpPr>
        <p:spPr>
          <a:xfrm>
            <a:off x="2954970" y="227537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72E04AA-343C-2E4E-93FD-D2444D9B2A87}"/>
              </a:ext>
            </a:extLst>
          </p:cNvPr>
          <p:cNvSpPr/>
          <p:nvPr/>
        </p:nvSpPr>
        <p:spPr>
          <a:xfrm>
            <a:off x="3531034" y="2139702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C3F7CD0-6E1A-794A-B21F-A95E8AB2485C}"/>
              </a:ext>
            </a:extLst>
          </p:cNvPr>
          <p:cNvSpPr/>
          <p:nvPr/>
        </p:nvSpPr>
        <p:spPr>
          <a:xfrm>
            <a:off x="3819066" y="2139702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85C3D82-263D-AE4A-B754-1D4C0B00D7D4}"/>
              </a:ext>
            </a:extLst>
          </p:cNvPr>
          <p:cNvSpPr txBox="1"/>
          <p:nvPr/>
        </p:nvSpPr>
        <p:spPr>
          <a:xfrm>
            <a:off x="920355" y="1548977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6ED51B2-0AF9-644C-9230-121796A09BA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194629" y="1825976"/>
            <a:ext cx="32149" cy="2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5DC423C-63F9-D546-B8B4-0335AB969688}"/>
              </a:ext>
            </a:extLst>
          </p:cNvPr>
          <p:cNvCxnSpPr/>
          <p:nvPr/>
        </p:nvCxnSpPr>
        <p:spPr>
          <a:xfrm>
            <a:off x="4127908" y="228583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E401D8F-1C48-2F41-980A-D5AAF8C9A675}"/>
              </a:ext>
            </a:extLst>
          </p:cNvPr>
          <p:cNvSpPr txBox="1"/>
          <p:nvPr/>
        </p:nvSpPr>
        <p:spPr>
          <a:xfrm>
            <a:off x="4724782" y="2167407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0F7A832-E06F-E94E-95AA-C317AFB97584}"/>
              </a:ext>
            </a:extLst>
          </p:cNvPr>
          <p:cNvSpPr txBox="1"/>
          <p:nvPr/>
        </p:nvSpPr>
        <p:spPr>
          <a:xfrm>
            <a:off x="987388" y="3231538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008B111-C50D-F84C-80EA-D9142B43A91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261662" y="3508537"/>
            <a:ext cx="32149" cy="2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3DDA06D-1D42-6B42-8442-F84F4D35EDF0}"/>
              </a:ext>
            </a:extLst>
          </p:cNvPr>
          <p:cNvSpPr txBox="1"/>
          <p:nvPr/>
        </p:nvSpPr>
        <p:spPr>
          <a:xfrm>
            <a:off x="1283806" y="382987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D215FA-7284-6440-9415-146DB037D3FC}"/>
              </a:ext>
            </a:extLst>
          </p:cNvPr>
          <p:cNvSpPr txBox="1"/>
          <p:nvPr/>
        </p:nvSpPr>
        <p:spPr>
          <a:xfrm>
            <a:off x="2510405" y="172864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非空链表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2F75DE-33BA-1E42-8F7F-FC2418323677}"/>
              </a:ext>
            </a:extLst>
          </p:cNvPr>
          <p:cNvSpPr txBox="1"/>
          <p:nvPr/>
        </p:nvSpPr>
        <p:spPr>
          <a:xfrm>
            <a:off x="2587348" y="36397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空链表</a:t>
            </a:r>
          </a:p>
        </p:txBody>
      </p:sp>
    </p:spTree>
    <p:extLst>
      <p:ext uri="{BB962C8B-B14F-4D97-AF65-F5344CB8AC3E}">
        <p14:creationId xmlns:p14="http://schemas.microsoft.com/office/powerpoint/2010/main" val="172033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链表判空 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 长度 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 遍历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CBC90-A5CC-524F-8690-D44C5C31EED8}"/>
              </a:ext>
            </a:extLst>
          </p:cNvPr>
          <p:cNvSpPr txBox="1"/>
          <p:nvPr/>
        </p:nvSpPr>
        <p:spPr>
          <a:xfrm>
            <a:off x="911641" y="8323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链表的长度测量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7EDCCCD-F271-BA43-BACD-4FD6128F041B}"/>
              </a:ext>
            </a:extLst>
          </p:cNvPr>
          <p:cNvSpPr/>
          <p:nvPr/>
        </p:nvSpPr>
        <p:spPr>
          <a:xfrm>
            <a:off x="1253896" y="2085808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14ECBFD-6D55-6440-8CC3-DEF455CA0C91}"/>
              </a:ext>
            </a:extLst>
          </p:cNvPr>
          <p:cNvSpPr/>
          <p:nvPr/>
        </p:nvSpPr>
        <p:spPr>
          <a:xfrm>
            <a:off x="1727684" y="2085807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39115C6-F52E-AB46-A64E-6DE8A04C1B9D}"/>
              </a:ext>
            </a:extLst>
          </p:cNvPr>
          <p:cNvCxnSpPr/>
          <p:nvPr/>
        </p:nvCxnSpPr>
        <p:spPr>
          <a:xfrm>
            <a:off x="2287174" y="221171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760171A-7866-534E-9D85-F0D52B3A3A24}"/>
              </a:ext>
            </a:extLst>
          </p:cNvPr>
          <p:cNvCxnSpPr/>
          <p:nvPr/>
        </p:nvCxnSpPr>
        <p:spPr>
          <a:xfrm>
            <a:off x="3896516" y="221171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85C3D82-263D-AE4A-B754-1D4C0B00D7D4}"/>
              </a:ext>
            </a:extLst>
          </p:cNvPr>
          <p:cNvSpPr txBox="1"/>
          <p:nvPr/>
        </p:nvSpPr>
        <p:spPr>
          <a:xfrm>
            <a:off x="953209" y="1404961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6ED51B2-0AF9-644C-9230-121796A09BA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227483" y="1681960"/>
            <a:ext cx="32149" cy="2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5DC423C-63F9-D546-B8B4-0335AB969688}"/>
              </a:ext>
            </a:extLst>
          </p:cNvPr>
          <p:cNvCxnSpPr/>
          <p:nvPr/>
        </p:nvCxnSpPr>
        <p:spPr>
          <a:xfrm>
            <a:off x="5452878" y="221171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E401D8F-1C48-2F41-980A-D5AAF8C9A675}"/>
              </a:ext>
            </a:extLst>
          </p:cNvPr>
          <p:cNvSpPr txBox="1"/>
          <p:nvPr/>
        </p:nvSpPr>
        <p:spPr>
          <a:xfrm>
            <a:off x="6049752" y="209328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上箭头 4">
            <a:extLst>
              <a:ext uri="{FF2B5EF4-FFF2-40B4-BE49-F238E27FC236}">
                <a16:creationId xmlns:a16="http://schemas.microsoft.com/office/drawing/2014/main" id="{37F0AFE2-B2A7-FD4C-883D-1EB670284BBF}"/>
              </a:ext>
            </a:extLst>
          </p:cNvPr>
          <p:cNvSpPr/>
          <p:nvPr/>
        </p:nvSpPr>
        <p:spPr>
          <a:xfrm flipH="1">
            <a:off x="1705074" y="2508224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F801F0-416F-9748-A74E-B99A40169EE3}"/>
              </a:ext>
            </a:extLst>
          </p:cNvPr>
          <p:cNvSpPr txBox="1"/>
          <p:nvPr/>
        </p:nvSpPr>
        <p:spPr>
          <a:xfrm>
            <a:off x="1520184" y="2951988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410FB3-8133-7C45-BBD7-DBB82E1E593F}"/>
              </a:ext>
            </a:extLst>
          </p:cNvPr>
          <p:cNvSpPr/>
          <p:nvPr/>
        </p:nvSpPr>
        <p:spPr>
          <a:xfrm>
            <a:off x="2908957" y="2080839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CC5FDC-8F5C-0645-A59B-8A5249B0AD44}"/>
              </a:ext>
            </a:extLst>
          </p:cNvPr>
          <p:cNvSpPr/>
          <p:nvPr/>
        </p:nvSpPr>
        <p:spPr>
          <a:xfrm>
            <a:off x="3382745" y="2080838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65ECC0-582E-1149-8460-155E5A12967B}"/>
              </a:ext>
            </a:extLst>
          </p:cNvPr>
          <p:cNvSpPr/>
          <p:nvPr/>
        </p:nvSpPr>
        <p:spPr>
          <a:xfrm>
            <a:off x="4540540" y="2080839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77DFFC6-C748-DD4C-9B02-6026518C39C7}"/>
              </a:ext>
            </a:extLst>
          </p:cNvPr>
          <p:cNvSpPr/>
          <p:nvPr/>
        </p:nvSpPr>
        <p:spPr>
          <a:xfrm>
            <a:off x="5014328" y="2080838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635EF2-65D4-EA49-8696-B4BADA404207}"/>
              </a:ext>
            </a:extLst>
          </p:cNvPr>
          <p:cNvSpPr txBox="1"/>
          <p:nvPr/>
        </p:nvSpPr>
        <p:spPr>
          <a:xfrm>
            <a:off x="950284" y="3718933"/>
            <a:ext cx="17844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cur.next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上箭头 37">
            <a:extLst>
              <a:ext uri="{FF2B5EF4-FFF2-40B4-BE49-F238E27FC236}">
                <a16:creationId xmlns:a16="http://schemas.microsoft.com/office/drawing/2014/main" id="{3D32C6D4-58DB-DA4C-96E5-A5D2825BB294}"/>
              </a:ext>
            </a:extLst>
          </p:cNvPr>
          <p:cNvSpPr/>
          <p:nvPr/>
        </p:nvSpPr>
        <p:spPr>
          <a:xfrm flipH="1">
            <a:off x="3403298" y="2508224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C85143-BAFF-1D4D-B138-E5E70261AA30}"/>
              </a:ext>
            </a:extLst>
          </p:cNvPr>
          <p:cNvSpPr txBox="1"/>
          <p:nvPr/>
        </p:nvSpPr>
        <p:spPr>
          <a:xfrm>
            <a:off x="3218408" y="2951988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上箭头 39">
            <a:extLst>
              <a:ext uri="{FF2B5EF4-FFF2-40B4-BE49-F238E27FC236}">
                <a16:creationId xmlns:a16="http://schemas.microsoft.com/office/drawing/2014/main" id="{6FA6A8E1-E24B-AB4F-840F-C8F116AD8447}"/>
              </a:ext>
            </a:extLst>
          </p:cNvPr>
          <p:cNvSpPr/>
          <p:nvPr/>
        </p:nvSpPr>
        <p:spPr>
          <a:xfrm flipH="1">
            <a:off x="5055803" y="2509666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BED9CB5-C356-3944-B7AA-9F5ED0C73DA1}"/>
              </a:ext>
            </a:extLst>
          </p:cNvPr>
          <p:cNvSpPr txBox="1"/>
          <p:nvPr/>
        </p:nvSpPr>
        <p:spPr>
          <a:xfrm>
            <a:off x="4870913" y="2953430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上箭头 43">
            <a:extLst>
              <a:ext uri="{FF2B5EF4-FFF2-40B4-BE49-F238E27FC236}">
                <a16:creationId xmlns:a16="http://schemas.microsoft.com/office/drawing/2014/main" id="{85BA9020-1DA0-F145-B906-A32522FD877C}"/>
              </a:ext>
            </a:extLst>
          </p:cNvPr>
          <p:cNvSpPr/>
          <p:nvPr/>
        </p:nvSpPr>
        <p:spPr>
          <a:xfrm flipH="1">
            <a:off x="6338529" y="2508224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6155FF9-C36C-084E-A479-73432AD9B0FE}"/>
              </a:ext>
            </a:extLst>
          </p:cNvPr>
          <p:cNvSpPr txBox="1"/>
          <p:nvPr/>
        </p:nvSpPr>
        <p:spPr>
          <a:xfrm>
            <a:off x="6153639" y="2951988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6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1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5" grpId="0"/>
      <p:bldP spid="42" grpId="0"/>
      <p:bldP spid="5" grpId="0" animBg="1"/>
      <p:bldP spid="5" grpId="1" animBg="1"/>
      <p:bldP spid="6" grpId="0"/>
      <p:bldP spid="6" grpId="1"/>
      <p:bldP spid="24" grpId="0" animBg="1"/>
      <p:bldP spid="25" grpId="0" animBg="1"/>
      <p:bldP spid="26" grpId="0" animBg="1"/>
      <p:bldP spid="37" grpId="0" animBg="1"/>
      <p:bldP spid="8" grpId="0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3" grpId="0"/>
      <p:bldP spid="43" grpId="1"/>
      <p:bldP spid="44" grpId="0" animBg="1"/>
      <p:bldP spid="44" grpId="1" animBg="1"/>
      <p:bldP spid="47" grpId="0"/>
      <p:bldP spid="4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链表判空 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 长度 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 遍历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CBC90-A5CC-524F-8690-D44C5C31EED8}"/>
              </a:ext>
            </a:extLst>
          </p:cNvPr>
          <p:cNvSpPr txBox="1"/>
          <p:nvPr/>
        </p:nvSpPr>
        <p:spPr>
          <a:xfrm>
            <a:off x="911641" y="8323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链表的遍历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7EDCCCD-F271-BA43-BACD-4FD6128F041B}"/>
              </a:ext>
            </a:extLst>
          </p:cNvPr>
          <p:cNvSpPr/>
          <p:nvPr/>
        </p:nvSpPr>
        <p:spPr>
          <a:xfrm>
            <a:off x="1253896" y="2085808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14ECBFD-6D55-6440-8CC3-DEF455CA0C91}"/>
              </a:ext>
            </a:extLst>
          </p:cNvPr>
          <p:cNvSpPr/>
          <p:nvPr/>
        </p:nvSpPr>
        <p:spPr>
          <a:xfrm>
            <a:off x="1727684" y="2085807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39115C6-F52E-AB46-A64E-6DE8A04C1B9D}"/>
              </a:ext>
            </a:extLst>
          </p:cNvPr>
          <p:cNvCxnSpPr/>
          <p:nvPr/>
        </p:nvCxnSpPr>
        <p:spPr>
          <a:xfrm>
            <a:off x="2287174" y="221171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760171A-7866-534E-9D85-F0D52B3A3A24}"/>
              </a:ext>
            </a:extLst>
          </p:cNvPr>
          <p:cNvCxnSpPr/>
          <p:nvPr/>
        </p:nvCxnSpPr>
        <p:spPr>
          <a:xfrm>
            <a:off x="3896516" y="221171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85C3D82-263D-AE4A-B754-1D4C0B00D7D4}"/>
              </a:ext>
            </a:extLst>
          </p:cNvPr>
          <p:cNvSpPr txBox="1"/>
          <p:nvPr/>
        </p:nvSpPr>
        <p:spPr>
          <a:xfrm>
            <a:off x="953209" y="1404961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6ED51B2-0AF9-644C-9230-121796A09BA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227483" y="1681960"/>
            <a:ext cx="32149" cy="2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5DC423C-63F9-D546-B8B4-0335AB969688}"/>
              </a:ext>
            </a:extLst>
          </p:cNvPr>
          <p:cNvCxnSpPr/>
          <p:nvPr/>
        </p:nvCxnSpPr>
        <p:spPr>
          <a:xfrm>
            <a:off x="5452878" y="221171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E401D8F-1C48-2F41-980A-D5AAF8C9A675}"/>
              </a:ext>
            </a:extLst>
          </p:cNvPr>
          <p:cNvSpPr txBox="1"/>
          <p:nvPr/>
        </p:nvSpPr>
        <p:spPr>
          <a:xfrm>
            <a:off x="6049752" y="209328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上箭头 4">
            <a:extLst>
              <a:ext uri="{FF2B5EF4-FFF2-40B4-BE49-F238E27FC236}">
                <a16:creationId xmlns:a16="http://schemas.microsoft.com/office/drawing/2014/main" id="{37F0AFE2-B2A7-FD4C-883D-1EB670284BBF}"/>
              </a:ext>
            </a:extLst>
          </p:cNvPr>
          <p:cNvSpPr/>
          <p:nvPr/>
        </p:nvSpPr>
        <p:spPr>
          <a:xfrm flipH="1">
            <a:off x="1705074" y="2508224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F801F0-416F-9748-A74E-B99A40169EE3}"/>
              </a:ext>
            </a:extLst>
          </p:cNvPr>
          <p:cNvSpPr txBox="1"/>
          <p:nvPr/>
        </p:nvSpPr>
        <p:spPr>
          <a:xfrm>
            <a:off x="1520184" y="295198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410FB3-8133-7C45-BBD7-DBB82E1E593F}"/>
              </a:ext>
            </a:extLst>
          </p:cNvPr>
          <p:cNvSpPr/>
          <p:nvPr/>
        </p:nvSpPr>
        <p:spPr>
          <a:xfrm>
            <a:off x="2908957" y="2080839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CC5FDC-8F5C-0645-A59B-8A5249B0AD44}"/>
              </a:ext>
            </a:extLst>
          </p:cNvPr>
          <p:cNvSpPr/>
          <p:nvPr/>
        </p:nvSpPr>
        <p:spPr>
          <a:xfrm>
            <a:off x="3382745" y="2080838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65ECC0-582E-1149-8460-155E5A12967B}"/>
              </a:ext>
            </a:extLst>
          </p:cNvPr>
          <p:cNvSpPr/>
          <p:nvPr/>
        </p:nvSpPr>
        <p:spPr>
          <a:xfrm>
            <a:off x="4540540" y="2080839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77DFFC6-C748-DD4C-9B02-6026518C39C7}"/>
              </a:ext>
            </a:extLst>
          </p:cNvPr>
          <p:cNvSpPr/>
          <p:nvPr/>
        </p:nvSpPr>
        <p:spPr>
          <a:xfrm>
            <a:off x="5014328" y="2080838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635EF2-65D4-EA49-8696-B4BADA404207}"/>
              </a:ext>
            </a:extLst>
          </p:cNvPr>
          <p:cNvSpPr txBox="1"/>
          <p:nvPr/>
        </p:nvSpPr>
        <p:spPr>
          <a:xfrm>
            <a:off x="950284" y="3718933"/>
            <a:ext cx="1784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print(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cur.item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cur.next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上箭头 37">
            <a:extLst>
              <a:ext uri="{FF2B5EF4-FFF2-40B4-BE49-F238E27FC236}">
                <a16:creationId xmlns:a16="http://schemas.microsoft.com/office/drawing/2014/main" id="{3D32C6D4-58DB-DA4C-96E5-A5D2825BB294}"/>
              </a:ext>
            </a:extLst>
          </p:cNvPr>
          <p:cNvSpPr/>
          <p:nvPr/>
        </p:nvSpPr>
        <p:spPr>
          <a:xfrm flipH="1">
            <a:off x="3403298" y="2508224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C85143-BAFF-1D4D-B138-E5E70261AA30}"/>
              </a:ext>
            </a:extLst>
          </p:cNvPr>
          <p:cNvSpPr txBox="1"/>
          <p:nvPr/>
        </p:nvSpPr>
        <p:spPr>
          <a:xfrm>
            <a:off x="3218408" y="2951988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上箭头 39">
            <a:extLst>
              <a:ext uri="{FF2B5EF4-FFF2-40B4-BE49-F238E27FC236}">
                <a16:creationId xmlns:a16="http://schemas.microsoft.com/office/drawing/2014/main" id="{6FA6A8E1-E24B-AB4F-840F-C8F116AD8447}"/>
              </a:ext>
            </a:extLst>
          </p:cNvPr>
          <p:cNvSpPr/>
          <p:nvPr/>
        </p:nvSpPr>
        <p:spPr>
          <a:xfrm flipH="1">
            <a:off x="5055803" y="2509666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BED9CB5-C356-3944-B7AA-9F5ED0C73DA1}"/>
              </a:ext>
            </a:extLst>
          </p:cNvPr>
          <p:cNvSpPr txBox="1"/>
          <p:nvPr/>
        </p:nvSpPr>
        <p:spPr>
          <a:xfrm>
            <a:off x="4870913" y="2953430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上箭头 43">
            <a:extLst>
              <a:ext uri="{FF2B5EF4-FFF2-40B4-BE49-F238E27FC236}">
                <a16:creationId xmlns:a16="http://schemas.microsoft.com/office/drawing/2014/main" id="{85BA9020-1DA0-F145-B906-A32522FD877C}"/>
              </a:ext>
            </a:extLst>
          </p:cNvPr>
          <p:cNvSpPr/>
          <p:nvPr/>
        </p:nvSpPr>
        <p:spPr>
          <a:xfrm flipH="1">
            <a:off x="6338529" y="2508224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6155FF9-C36C-084E-A479-73432AD9B0FE}"/>
              </a:ext>
            </a:extLst>
          </p:cNvPr>
          <p:cNvSpPr txBox="1"/>
          <p:nvPr/>
        </p:nvSpPr>
        <p:spPr>
          <a:xfrm>
            <a:off x="6153639" y="2951988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10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1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5" grpId="0"/>
      <p:bldP spid="42" grpId="0"/>
      <p:bldP spid="5" grpId="0" animBg="1"/>
      <p:bldP spid="5" grpId="1" animBg="1"/>
      <p:bldP spid="6" grpId="0"/>
      <p:bldP spid="6" grpId="1"/>
      <p:bldP spid="24" grpId="0" animBg="1"/>
      <p:bldP spid="25" grpId="0" animBg="1"/>
      <p:bldP spid="26" grpId="0" animBg="1"/>
      <p:bldP spid="37" grpId="0" animBg="1"/>
      <p:bldP spid="8" grpId="0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3" grpId="0"/>
      <p:bldP spid="43" grpId="1"/>
      <p:bldP spid="44" grpId="0" animBg="1"/>
      <p:bldP spid="44" grpId="1" animBg="1"/>
      <p:bldP spid="47" grpId="0"/>
      <p:bldP spid="4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88430"/>
            <a:ext cx="4319588" cy="17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链表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链表判空 </a:t>
            </a:r>
            <a:r>
              <a:rPr lang="en-US" altLang="zh-CN" sz="1400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 长度 </a:t>
            </a:r>
            <a:r>
              <a:rPr lang="en-US" altLang="zh-CN" sz="1400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 遍历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链表增加节点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链表删除节点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542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>
            <a:extLst>
              <a:ext uri="{FF2B5EF4-FFF2-40B4-BE49-F238E27FC236}">
                <a16:creationId xmlns:a16="http://schemas.microsoft.com/office/drawing/2014/main" id="{ECA5DB85-4D1B-F94E-AE38-EC001B4AB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379A152-73CE-0C4D-A65E-21005E5A9657}"/>
              </a:ext>
            </a:extLst>
          </p:cNvPr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9B796E08-29D5-3E45-AE6E-09295A5E0AAA}"/>
              </a:ext>
            </a:extLst>
          </p:cNvPr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F08FF3-A491-9841-8E3E-55FCE5A6AFA8}"/>
              </a:ext>
            </a:extLst>
          </p:cNvPr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61C9820-4E47-E048-BEA5-E766D7E65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F0566F-C64E-D14B-B78A-20E6536C3895}"/>
              </a:ext>
            </a:extLst>
          </p:cNvPr>
          <p:cNvSpPr/>
          <p:nvPr/>
        </p:nvSpPr>
        <p:spPr>
          <a:xfrm>
            <a:off x="3936367" y="2010555"/>
            <a:ext cx="3251211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dirty="0">
                <a:latin typeface="微软雅黑" charset="-122"/>
                <a:ea typeface="微软雅黑" charset="-122"/>
              </a:rPr>
              <a:t> 能够代码实现链表增加结点</a:t>
            </a:r>
            <a:endParaRPr lang="en-US" altLang="zh-CN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38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链表增加结点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E01BF-2E67-584F-AE9C-9EC9EFF323A8}"/>
              </a:ext>
            </a:extLst>
          </p:cNvPr>
          <p:cNvSpPr txBox="1"/>
          <p:nvPr/>
        </p:nvSpPr>
        <p:spPr>
          <a:xfrm>
            <a:off x="971600" y="86233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微软雅黑" charset="-122"/>
                <a:ea typeface="微软雅黑" charset="-122"/>
              </a:rPr>
              <a:t>链表增加结点的三种情况</a:t>
            </a:r>
            <a:endParaRPr lang="en-US" altLang="zh-CN" b="1" dirty="0">
              <a:latin typeface="微软雅黑" charset="-122"/>
              <a:ea typeface="微软雅黑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59B6708-CCB6-3D42-B8C0-C5A79CD2E722}"/>
              </a:ext>
            </a:extLst>
          </p:cNvPr>
          <p:cNvSpPr/>
          <p:nvPr/>
        </p:nvSpPr>
        <p:spPr>
          <a:xfrm>
            <a:off x="974772" y="1419622"/>
            <a:ext cx="6948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 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add(item)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链表头部添加结点</a:t>
            </a:r>
          </a:p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 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append(item)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链表尾部添加结点</a:t>
            </a:r>
          </a:p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③ 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insert(</a:t>
            </a:r>
            <a:r>
              <a:rPr lang="en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pos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item)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指定位置添加结点</a:t>
            </a:r>
          </a:p>
          <a:p>
            <a:endParaRPr lang="en-US" altLang="zh-CN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51CB8F9-48FA-0E4B-835A-1259CE98E7C3}"/>
              </a:ext>
            </a:extLst>
          </p:cNvPr>
          <p:cNvSpPr/>
          <p:nvPr/>
        </p:nvSpPr>
        <p:spPr>
          <a:xfrm>
            <a:off x="1573388" y="3224791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92B0E7-7F4E-C142-9F33-44C3F60B4804}"/>
              </a:ext>
            </a:extLst>
          </p:cNvPr>
          <p:cNvSpPr/>
          <p:nvPr/>
        </p:nvSpPr>
        <p:spPr>
          <a:xfrm>
            <a:off x="2047176" y="3224790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BE87249-BEFB-2F44-9693-6C011620B9E5}"/>
              </a:ext>
            </a:extLst>
          </p:cNvPr>
          <p:cNvCxnSpPr/>
          <p:nvPr/>
        </p:nvCxnSpPr>
        <p:spPr>
          <a:xfrm>
            <a:off x="2557806" y="3350691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1E5E6CC-3520-2444-B1C3-33585ACF0EA3}"/>
              </a:ext>
            </a:extLst>
          </p:cNvPr>
          <p:cNvCxnSpPr/>
          <p:nvPr/>
        </p:nvCxnSpPr>
        <p:spPr>
          <a:xfrm>
            <a:off x="4216008" y="3350693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525F3-BDFA-8247-B11C-9D877441F112}"/>
              </a:ext>
            </a:extLst>
          </p:cNvPr>
          <p:cNvSpPr txBox="1"/>
          <p:nvPr/>
        </p:nvSpPr>
        <p:spPr>
          <a:xfrm>
            <a:off x="1272701" y="2543944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B02D68D-55B4-364B-826F-B09406C894F7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546975" y="2820943"/>
            <a:ext cx="32149" cy="2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CEFD3397-EA7C-2348-A0C1-42E421C43FAE}"/>
              </a:ext>
            </a:extLst>
          </p:cNvPr>
          <p:cNvCxnSpPr/>
          <p:nvPr/>
        </p:nvCxnSpPr>
        <p:spPr>
          <a:xfrm>
            <a:off x="5772370" y="3350693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763E2CF-A504-1144-AB39-F57A369D4BA7}"/>
              </a:ext>
            </a:extLst>
          </p:cNvPr>
          <p:cNvSpPr txBox="1"/>
          <p:nvPr/>
        </p:nvSpPr>
        <p:spPr>
          <a:xfrm>
            <a:off x="6369244" y="323226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9EC5111-26E6-6D40-8CE5-83AF239923AA}"/>
              </a:ext>
            </a:extLst>
          </p:cNvPr>
          <p:cNvSpPr/>
          <p:nvPr/>
        </p:nvSpPr>
        <p:spPr>
          <a:xfrm>
            <a:off x="3228449" y="3219822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6EC7AF5-8941-A346-923F-3731C3D0E1A8}"/>
              </a:ext>
            </a:extLst>
          </p:cNvPr>
          <p:cNvSpPr/>
          <p:nvPr/>
        </p:nvSpPr>
        <p:spPr>
          <a:xfrm>
            <a:off x="3702237" y="3219821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BFDF335-5D19-BC4E-B16D-B93C9FA13981}"/>
              </a:ext>
            </a:extLst>
          </p:cNvPr>
          <p:cNvSpPr/>
          <p:nvPr/>
        </p:nvSpPr>
        <p:spPr>
          <a:xfrm>
            <a:off x="4860032" y="3219822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647201F-4F7D-D046-80F1-8C0AFDDD62C4}"/>
              </a:ext>
            </a:extLst>
          </p:cNvPr>
          <p:cNvSpPr/>
          <p:nvPr/>
        </p:nvSpPr>
        <p:spPr>
          <a:xfrm>
            <a:off x="5333820" y="3219821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47F86F-FA96-794E-98E8-91BC3B922278}"/>
              </a:ext>
            </a:extLst>
          </p:cNvPr>
          <p:cNvSpPr txBox="1"/>
          <p:nvPr/>
        </p:nvSpPr>
        <p:spPr>
          <a:xfrm>
            <a:off x="959733" y="2238966"/>
            <a:ext cx="2423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 </a:t>
            </a:r>
            <a:r>
              <a:rPr lang="en" altLang="zh-CN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add(item) </a:t>
            </a:r>
            <a:r>
              <a:rPr lang="zh-CN" altLang="en-US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链表头部添加结点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A293FF97-04A9-D246-BA6A-8023AFAF6880}"/>
              </a:ext>
            </a:extLst>
          </p:cNvPr>
          <p:cNvCxnSpPr>
            <a:cxnSpLocks/>
          </p:cNvCxnSpPr>
          <p:nvPr/>
        </p:nvCxnSpPr>
        <p:spPr>
          <a:xfrm>
            <a:off x="2488035" y="4492384"/>
            <a:ext cx="74041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5F9EEC3-6613-884A-B5B2-861483C308D8}"/>
              </a:ext>
            </a:extLst>
          </p:cNvPr>
          <p:cNvSpPr txBox="1"/>
          <p:nvPr/>
        </p:nvSpPr>
        <p:spPr>
          <a:xfrm>
            <a:off x="3182730" y="436151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0197B7A-B881-9843-B7C0-DFB9E56820B4}"/>
              </a:ext>
            </a:extLst>
          </p:cNvPr>
          <p:cNvSpPr/>
          <p:nvPr/>
        </p:nvSpPr>
        <p:spPr>
          <a:xfrm>
            <a:off x="1575697" y="4361513"/>
            <a:ext cx="494341" cy="2617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3A00D74-1E0E-1546-9B7C-52E291765476}"/>
              </a:ext>
            </a:extLst>
          </p:cNvPr>
          <p:cNvSpPr/>
          <p:nvPr/>
        </p:nvSpPr>
        <p:spPr>
          <a:xfrm>
            <a:off x="2049485" y="4361512"/>
            <a:ext cx="513771" cy="26174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C720D0-6AF0-B346-AD13-829BE5BBBB6F}"/>
              </a:ext>
            </a:extLst>
          </p:cNvPr>
          <p:cNvSpPr txBox="1"/>
          <p:nvPr/>
        </p:nvSpPr>
        <p:spPr>
          <a:xfrm>
            <a:off x="1627678" y="4069137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new_node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7EE4E7-6C20-EF49-A198-39F42F79E290}"/>
              </a:ext>
            </a:extLst>
          </p:cNvPr>
          <p:cNvSpPr txBox="1"/>
          <p:nvPr/>
        </p:nvSpPr>
        <p:spPr>
          <a:xfrm>
            <a:off x="4858253" y="4304637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</a:t>
            </a:r>
            <a:r>
              <a:rPr kumimoji="1" lang="en-US" altLang="zh-CN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一定按照顺序执行</a:t>
            </a:r>
            <a:endParaRPr kumimoji="1" lang="en-US" altLang="zh-CN" sz="1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new_node.next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new_node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BFF1B9FA-E632-C54A-92A7-6086F148A4A8}"/>
              </a:ext>
            </a:extLst>
          </p:cNvPr>
          <p:cNvCxnSpPr>
            <a:cxnSpLocks/>
          </p:cNvCxnSpPr>
          <p:nvPr/>
        </p:nvCxnSpPr>
        <p:spPr>
          <a:xfrm flipH="1" flipV="1">
            <a:off x="2339752" y="3612432"/>
            <a:ext cx="229982" cy="7441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EE147FFA-73CA-9E49-8C0D-EAF25DB66534}"/>
              </a:ext>
            </a:extLst>
          </p:cNvPr>
          <p:cNvCxnSpPr>
            <a:cxnSpLocks/>
          </p:cNvCxnSpPr>
          <p:nvPr/>
        </p:nvCxnSpPr>
        <p:spPr>
          <a:xfrm>
            <a:off x="1392790" y="2847698"/>
            <a:ext cx="179624" cy="135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75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animBg="1"/>
      <p:bldP spid="36" grpId="0" animBg="1"/>
      <p:bldP spid="43" grpId="0"/>
      <p:bldP spid="46" grpId="0"/>
      <p:bldP spid="49" grpId="0" animBg="1"/>
      <p:bldP spid="50" grpId="0" animBg="1"/>
      <p:bldP spid="51" grpId="0" animBg="1"/>
      <p:bldP spid="52" grpId="0" animBg="1"/>
      <p:bldP spid="3" grpId="0"/>
      <p:bldP spid="60" grpId="0"/>
      <p:bldP spid="60" grpId="1"/>
      <p:bldP spid="61" grpId="0" animBg="1"/>
      <p:bldP spid="62" grpId="0" animBg="1"/>
      <p:bldP spid="6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链表增加结点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E01BF-2E67-584F-AE9C-9EC9EFF323A8}"/>
              </a:ext>
            </a:extLst>
          </p:cNvPr>
          <p:cNvSpPr txBox="1"/>
          <p:nvPr/>
        </p:nvSpPr>
        <p:spPr>
          <a:xfrm>
            <a:off x="971600" y="86233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微软雅黑" charset="-122"/>
                <a:ea typeface="微软雅黑" charset="-122"/>
              </a:rPr>
              <a:t>链表尾部</a:t>
            </a:r>
            <a:r>
              <a:rPr lang="zh-CN" altLang="en-US" b="1" dirty="0">
                <a:latin typeface="微软雅黑" charset="-122"/>
                <a:ea typeface="微软雅黑" charset="-122"/>
              </a:rPr>
              <a:t>增加结点</a:t>
            </a:r>
            <a:endParaRPr lang="en-US" altLang="zh-CN" b="1" dirty="0">
              <a:latin typeface="微软雅黑" charset="-122"/>
              <a:ea typeface="微软雅黑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51CB8F9-48FA-0E4B-835A-1259CE98E7C3}"/>
              </a:ext>
            </a:extLst>
          </p:cNvPr>
          <p:cNvSpPr/>
          <p:nvPr/>
        </p:nvSpPr>
        <p:spPr>
          <a:xfrm>
            <a:off x="1566460" y="2288687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92B0E7-7F4E-C142-9F33-44C3F60B4804}"/>
              </a:ext>
            </a:extLst>
          </p:cNvPr>
          <p:cNvSpPr/>
          <p:nvPr/>
        </p:nvSpPr>
        <p:spPr>
          <a:xfrm>
            <a:off x="2040248" y="2288686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BE87249-BEFB-2F44-9693-6C011620B9E5}"/>
              </a:ext>
            </a:extLst>
          </p:cNvPr>
          <p:cNvCxnSpPr/>
          <p:nvPr/>
        </p:nvCxnSpPr>
        <p:spPr>
          <a:xfrm>
            <a:off x="2550878" y="2414587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1E5E6CC-3520-2444-B1C3-33585ACF0EA3}"/>
              </a:ext>
            </a:extLst>
          </p:cNvPr>
          <p:cNvCxnSpPr/>
          <p:nvPr/>
        </p:nvCxnSpPr>
        <p:spPr>
          <a:xfrm>
            <a:off x="4209080" y="241458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525F3-BDFA-8247-B11C-9D877441F112}"/>
              </a:ext>
            </a:extLst>
          </p:cNvPr>
          <p:cNvSpPr txBox="1"/>
          <p:nvPr/>
        </p:nvSpPr>
        <p:spPr>
          <a:xfrm>
            <a:off x="1265773" y="1607840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B02D68D-55B4-364B-826F-B09406C894F7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540047" y="1884839"/>
            <a:ext cx="32149" cy="2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CEFD3397-EA7C-2348-A0C1-42E421C43FAE}"/>
              </a:ext>
            </a:extLst>
          </p:cNvPr>
          <p:cNvCxnSpPr/>
          <p:nvPr/>
        </p:nvCxnSpPr>
        <p:spPr>
          <a:xfrm>
            <a:off x="5765442" y="241458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763E2CF-A504-1144-AB39-F57A369D4BA7}"/>
              </a:ext>
            </a:extLst>
          </p:cNvPr>
          <p:cNvSpPr txBox="1"/>
          <p:nvPr/>
        </p:nvSpPr>
        <p:spPr>
          <a:xfrm>
            <a:off x="6362316" y="229616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9EC5111-26E6-6D40-8CE5-83AF239923AA}"/>
              </a:ext>
            </a:extLst>
          </p:cNvPr>
          <p:cNvSpPr/>
          <p:nvPr/>
        </p:nvSpPr>
        <p:spPr>
          <a:xfrm>
            <a:off x="3221521" y="2283718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6EC7AF5-8941-A346-923F-3731C3D0E1A8}"/>
              </a:ext>
            </a:extLst>
          </p:cNvPr>
          <p:cNvSpPr/>
          <p:nvPr/>
        </p:nvSpPr>
        <p:spPr>
          <a:xfrm>
            <a:off x="3695309" y="2283717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BFDF335-5D19-BC4E-B16D-B93C9FA13981}"/>
              </a:ext>
            </a:extLst>
          </p:cNvPr>
          <p:cNvSpPr/>
          <p:nvPr/>
        </p:nvSpPr>
        <p:spPr>
          <a:xfrm>
            <a:off x="4853104" y="2283718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647201F-4F7D-D046-80F1-8C0AFDDD62C4}"/>
              </a:ext>
            </a:extLst>
          </p:cNvPr>
          <p:cNvSpPr/>
          <p:nvPr/>
        </p:nvSpPr>
        <p:spPr>
          <a:xfrm>
            <a:off x="5326892" y="2283717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47F86F-FA96-794E-98E8-91BC3B922278}"/>
              </a:ext>
            </a:extLst>
          </p:cNvPr>
          <p:cNvSpPr txBox="1"/>
          <p:nvPr/>
        </p:nvSpPr>
        <p:spPr>
          <a:xfrm>
            <a:off x="952805" y="1302862"/>
            <a:ext cx="2715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 </a:t>
            </a:r>
            <a:r>
              <a:rPr lang="en" altLang="zh-CN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append(item) </a:t>
            </a:r>
            <a:r>
              <a:rPr lang="zh-CN" altLang="en-US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链表尾部添加结点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A293FF97-04A9-D246-BA6A-8023AFAF6880}"/>
              </a:ext>
            </a:extLst>
          </p:cNvPr>
          <p:cNvCxnSpPr>
            <a:cxnSpLocks/>
          </p:cNvCxnSpPr>
          <p:nvPr/>
        </p:nvCxnSpPr>
        <p:spPr>
          <a:xfrm>
            <a:off x="5774708" y="3638726"/>
            <a:ext cx="74041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5F9EEC3-6613-884A-B5B2-861483C308D8}"/>
              </a:ext>
            </a:extLst>
          </p:cNvPr>
          <p:cNvSpPr txBox="1"/>
          <p:nvPr/>
        </p:nvSpPr>
        <p:spPr>
          <a:xfrm>
            <a:off x="6469403" y="350785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0197B7A-B881-9843-B7C0-DFB9E56820B4}"/>
              </a:ext>
            </a:extLst>
          </p:cNvPr>
          <p:cNvSpPr/>
          <p:nvPr/>
        </p:nvSpPr>
        <p:spPr>
          <a:xfrm>
            <a:off x="4862370" y="3507855"/>
            <a:ext cx="494341" cy="2617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3A00D74-1E0E-1546-9B7C-52E291765476}"/>
              </a:ext>
            </a:extLst>
          </p:cNvPr>
          <p:cNvSpPr/>
          <p:nvPr/>
        </p:nvSpPr>
        <p:spPr>
          <a:xfrm>
            <a:off x="5336158" y="3507854"/>
            <a:ext cx="513771" cy="26174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C720D0-6AF0-B346-AD13-829BE5BBBB6F}"/>
              </a:ext>
            </a:extLst>
          </p:cNvPr>
          <p:cNvSpPr txBox="1"/>
          <p:nvPr/>
        </p:nvSpPr>
        <p:spPr>
          <a:xfrm>
            <a:off x="4914351" y="3215479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new_node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8CC376-97D9-B145-8096-B42F52AA8EFE}"/>
              </a:ext>
            </a:extLst>
          </p:cNvPr>
          <p:cNvSpPr txBox="1"/>
          <p:nvPr/>
        </p:nvSpPr>
        <p:spPr>
          <a:xfrm>
            <a:off x="2916757" y="350022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尾结点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.next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新节点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69C5BCB-4325-AD4B-84CC-4E625A56CC2E}"/>
              </a:ext>
            </a:extLst>
          </p:cNvPr>
          <p:cNvCxnSpPr>
            <a:cxnSpLocks/>
          </p:cNvCxnSpPr>
          <p:nvPr/>
        </p:nvCxnSpPr>
        <p:spPr>
          <a:xfrm>
            <a:off x="5593043" y="2593848"/>
            <a:ext cx="0" cy="62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43" grpId="0"/>
      <p:bldP spid="46" grpId="0"/>
      <p:bldP spid="46" grpId="1"/>
      <p:bldP spid="49" grpId="0" animBg="1"/>
      <p:bldP spid="50" grpId="0" animBg="1"/>
      <p:bldP spid="51" grpId="0" animBg="1"/>
      <p:bldP spid="52" grpId="0" animBg="1"/>
      <p:bldP spid="3" grpId="0"/>
      <p:bldP spid="60" grpId="0"/>
      <p:bldP spid="61" grpId="0" animBg="1"/>
      <p:bldP spid="62" grpId="0" animBg="1"/>
      <p:bldP spid="6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链表增加结点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E01BF-2E67-584F-AE9C-9EC9EFF323A8}"/>
              </a:ext>
            </a:extLst>
          </p:cNvPr>
          <p:cNvSpPr txBox="1"/>
          <p:nvPr/>
        </p:nvSpPr>
        <p:spPr>
          <a:xfrm>
            <a:off x="971600" y="86233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微软雅黑" charset="-122"/>
                <a:ea typeface="微软雅黑" charset="-122"/>
              </a:rPr>
              <a:t>链表尾部</a:t>
            </a:r>
            <a:r>
              <a:rPr lang="zh-CN" altLang="en-US" b="1" dirty="0">
                <a:latin typeface="微软雅黑" charset="-122"/>
                <a:ea typeface="微软雅黑" charset="-122"/>
              </a:rPr>
              <a:t>增加结点</a:t>
            </a:r>
            <a:endParaRPr lang="en-US" altLang="zh-CN" b="1" dirty="0">
              <a:latin typeface="微软雅黑" charset="-122"/>
              <a:ea typeface="微软雅黑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51CB8F9-48FA-0E4B-835A-1259CE98E7C3}"/>
              </a:ext>
            </a:extLst>
          </p:cNvPr>
          <p:cNvSpPr/>
          <p:nvPr/>
        </p:nvSpPr>
        <p:spPr>
          <a:xfrm>
            <a:off x="1566460" y="2288687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92B0E7-7F4E-C142-9F33-44C3F60B4804}"/>
              </a:ext>
            </a:extLst>
          </p:cNvPr>
          <p:cNvSpPr/>
          <p:nvPr/>
        </p:nvSpPr>
        <p:spPr>
          <a:xfrm>
            <a:off x="2040248" y="2288686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BE87249-BEFB-2F44-9693-6C011620B9E5}"/>
              </a:ext>
            </a:extLst>
          </p:cNvPr>
          <p:cNvCxnSpPr/>
          <p:nvPr/>
        </p:nvCxnSpPr>
        <p:spPr>
          <a:xfrm>
            <a:off x="2550878" y="2414587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1E5E6CC-3520-2444-B1C3-33585ACF0EA3}"/>
              </a:ext>
            </a:extLst>
          </p:cNvPr>
          <p:cNvCxnSpPr/>
          <p:nvPr/>
        </p:nvCxnSpPr>
        <p:spPr>
          <a:xfrm>
            <a:off x="4209080" y="241458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525F3-BDFA-8247-B11C-9D877441F112}"/>
              </a:ext>
            </a:extLst>
          </p:cNvPr>
          <p:cNvSpPr txBox="1"/>
          <p:nvPr/>
        </p:nvSpPr>
        <p:spPr>
          <a:xfrm>
            <a:off x="1265773" y="1607840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B02D68D-55B4-364B-826F-B09406C894F7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540047" y="1884839"/>
            <a:ext cx="32149" cy="2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CEFD3397-EA7C-2348-A0C1-42E421C43FAE}"/>
              </a:ext>
            </a:extLst>
          </p:cNvPr>
          <p:cNvCxnSpPr/>
          <p:nvPr/>
        </p:nvCxnSpPr>
        <p:spPr>
          <a:xfrm>
            <a:off x="5765442" y="241458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763E2CF-A504-1144-AB39-F57A369D4BA7}"/>
              </a:ext>
            </a:extLst>
          </p:cNvPr>
          <p:cNvSpPr txBox="1"/>
          <p:nvPr/>
        </p:nvSpPr>
        <p:spPr>
          <a:xfrm>
            <a:off x="6362316" y="229616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9EC5111-26E6-6D40-8CE5-83AF239923AA}"/>
              </a:ext>
            </a:extLst>
          </p:cNvPr>
          <p:cNvSpPr/>
          <p:nvPr/>
        </p:nvSpPr>
        <p:spPr>
          <a:xfrm>
            <a:off x="3221521" y="2283718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6EC7AF5-8941-A346-923F-3731C3D0E1A8}"/>
              </a:ext>
            </a:extLst>
          </p:cNvPr>
          <p:cNvSpPr/>
          <p:nvPr/>
        </p:nvSpPr>
        <p:spPr>
          <a:xfrm>
            <a:off x="3695309" y="2283717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BFDF335-5D19-BC4E-B16D-B93C9FA13981}"/>
              </a:ext>
            </a:extLst>
          </p:cNvPr>
          <p:cNvSpPr/>
          <p:nvPr/>
        </p:nvSpPr>
        <p:spPr>
          <a:xfrm>
            <a:off x="4853104" y="2283718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647201F-4F7D-D046-80F1-8C0AFDDD62C4}"/>
              </a:ext>
            </a:extLst>
          </p:cNvPr>
          <p:cNvSpPr/>
          <p:nvPr/>
        </p:nvSpPr>
        <p:spPr>
          <a:xfrm>
            <a:off x="5326892" y="2283717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1660C2-8DF8-3748-B20A-EC25A62072E3}"/>
              </a:ext>
            </a:extLst>
          </p:cNvPr>
          <p:cNvSpPr txBox="1"/>
          <p:nvPr/>
        </p:nvSpPr>
        <p:spPr>
          <a:xfrm>
            <a:off x="952973" y="1321220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如何找到尾结点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上箭头 24">
            <a:extLst>
              <a:ext uri="{FF2B5EF4-FFF2-40B4-BE49-F238E27FC236}">
                <a16:creationId xmlns:a16="http://schemas.microsoft.com/office/drawing/2014/main" id="{164D4AEF-7ADA-8645-9973-AB0B7990B885}"/>
              </a:ext>
            </a:extLst>
          </p:cNvPr>
          <p:cNvSpPr/>
          <p:nvPr/>
        </p:nvSpPr>
        <p:spPr>
          <a:xfrm flipH="1">
            <a:off x="1976517" y="2748182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9E9BD1-6339-3840-9772-4FFF13E397F6}"/>
              </a:ext>
            </a:extLst>
          </p:cNvPr>
          <p:cNvSpPr txBox="1"/>
          <p:nvPr/>
        </p:nvSpPr>
        <p:spPr>
          <a:xfrm>
            <a:off x="1791627" y="319194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901191-5C7C-3B4C-8B56-2609268D4E7D}"/>
              </a:ext>
            </a:extLst>
          </p:cNvPr>
          <p:cNvSpPr txBox="1"/>
          <p:nvPr/>
        </p:nvSpPr>
        <p:spPr>
          <a:xfrm>
            <a:off x="1151906" y="3655068"/>
            <a:ext cx="1784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cur.next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00F83ACB-84A8-8F4B-B96E-C4E41F031499}"/>
              </a:ext>
            </a:extLst>
          </p:cNvPr>
          <p:cNvSpPr/>
          <p:nvPr/>
        </p:nvSpPr>
        <p:spPr>
          <a:xfrm flipH="1">
            <a:off x="3693003" y="2759752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B355640-7864-E748-8C4E-D8697D3DAE0D}"/>
              </a:ext>
            </a:extLst>
          </p:cNvPr>
          <p:cNvSpPr txBox="1"/>
          <p:nvPr/>
        </p:nvSpPr>
        <p:spPr>
          <a:xfrm>
            <a:off x="3508113" y="320351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</p:txBody>
      </p:sp>
      <p:sp>
        <p:nvSpPr>
          <p:cNvPr id="33" name="上箭头 32">
            <a:extLst>
              <a:ext uri="{FF2B5EF4-FFF2-40B4-BE49-F238E27FC236}">
                <a16:creationId xmlns:a16="http://schemas.microsoft.com/office/drawing/2014/main" id="{65B09ECC-C606-C34D-802C-7F2F8FA73F9F}"/>
              </a:ext>
            </a:extLst>
          </p:cNvPr>
          <p:cNvSpPr/>
          <p:nvPr/>
        </p:nvSpPr>
        <p:spPr>
          <a:xfrm flipH="1">
            <a:off x="5326892" y="2759752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20F876-3046-7D4B-A92C-2FB079E71BC0}"/>
              </a:ext>
            </a:extLst>
          </p:cNvPr>
          <p:cNvSpPr txBox="1"/>
          <p:nvPr/>
        </p:nvSpPr>
        <p:spPr>
          <a:xfrm>
            <a:off x="5142002" y="320351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</p:txBody>
      </p:sp>
      <p:sp>
        <p:nvSpPr>
          <p:cNvPr id="35" name="上箭头 34">
            <a:extLst>
              <a:ext uri="{FF2B5EF4-FFF2-40B4-BE49-F238E27FC236}">
                <a16:creationId xmlns:a16="http://schemas.microsoft.com/office/drawing/2014/main" id="{7D15343E-E220-E241-B058-A388D980FC08}"/>
              </a:ext>
            </a:extLst>
          </p:cNvPr>
          <p:cNvSpPr/>
          <p:nvPr/>
        </p:nvSpPr>
        <p:spPr>
          <a:xfrm flipH="1">
            <a:off x="6720331" y="2759752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A91D38-3029-A64D-97BA-D00CA75AC2C5}"/>
              </a:ext>
            </a:extLst>
          </p:cNvPr>
          <p:cNvSpPr txBox="1"/>
          <p:nvPr/>
        </p:nvSpPr>
        <p:spPr>
          <a:xfrm>
            <a:off x="6535441" y="320351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261AD5-0480-694F-ADD4-CE5A67D0B5F1}"/>
              </a:ext>
            </a:extLst>
          </p:cNvPr>
          <p:cNvSpPr txBox="1"/>
          <p:nvPr/>
        </p:nvSpPr>
        <p:spPr>
          <a:xfrm>
            <a:off x="3469629" y="4038600"/>
            <a:ext cx="278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最终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指向的不是最后一个结点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而是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10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/>
      <p:bldP spid="26" grpId="1"/>
      <p:bldP spid="30" grpId="0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4" grpId="0"/>
      <p:bldP spid="34" grpId="1"/>
      <p:bldP spid="35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88430"/>
            <a:ext cx="4319588" cy="17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链表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链表判空 </a:t>
            </a:r>
            <a:r>
              <a:rPr lang="en-US" altLang="zh-CN" sz="1400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 长度 </a:t>
            </a:r>
            <a:r>
              <a:rPr lang="en-US" altLang="zh-CN" sz="1400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 遍历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链表增加节点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链表删除节点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958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链表增加结点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E01BF-2E67-584F-AE9C-9EC9EFF323A8}"/>
              </a:ext>
            </a:extLst>
          </p:cNvPr>
          <p:cNvSpPr txBox="1"/>
          <p:nvPr/>
        </p:nvSpPr>
        <p:spPr>
          <a:xfrm>
            <a:off x="971600" y="86233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微软雅黑" charset="-122"/>
                <a:ea typeface="微软雅黑" charset="-122"/>
              </a:rPr>
              <a:t>链表尾部</a:t>
            </a:r>
            <a:r>
              <a:rPr lang="zh-CN" altLang="en-US" b="1" dirty="0">
                <a:latin typeface="微软雅黑" charset="-122"/>
                <a:ea typeface="微软雅黑" charset="-122"/>
              </a:rPr>
              <a:t>增加结点</a:t>
            </a:r>
            <a:endParaRPr lang="en-US" altLang="zh-CN" b="1" dirty="0">
              <a:latin typeface="微软雅黑" charset="-122"/>
              <a:ea typeface="微软雅黑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51CB8F9-48FA-0E4B-835A-1259CE98E7C3}"/>
              </a:ext>
            </a:extLst>
          </p:cNvPr>
          <p:cNvSpPr/>
          <p:nvPr/>
        </p:nvSpPr>
        <p:spPr>
          <a:xfrm>
            <a:off x="1566460" y="2288687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92B0E7-7F4E-C142-9F33-44C3F60B4804}"/>
              </a:ext>
            </a:extLst>
          </p:cNvPr>
          <p:cNvSpPr/>
          <p:nvPr/>
        </p:nvSpPr>
        <p:spPr>
          <a:xfrm>
            <a:off x="2040248" y="2288686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BE87249-BEFB-2F44-9693-6C011620B9E5}"/>
              </a:ext>
            </a:extLst>
          </p:cNvPr>
          <p:cNvCxnSpPr/>
          <p:nvPr/>
        </p:nvCxnSpPr>
        <p:spPr>
          <a:xfrm>
            <a:off x="2550878" y="2414587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1E5E6CC-3520-2444-B1C3-33585ACF0EA3}"/>
              </a:ext>
            </a:extLst>
          </p:cNvPr>
          <p:cNvCxnSpPr/>
          <p:nvPr/>
        </p:nvCxnSpPr>
        <p:spPr>
          <a:xfrm>
            <a:off x="4209080" y="241458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525F3-BDFA-8247-B11C-9D877441F112}"/>
              </a:ext>
            </a:extLst>
          </p:cNvPr>
          <p:cNvSpPr txBox="1"/>
          <p:nvPr/>
        </p:nvSpPr>
        <p:spPr>
          <a:xfrm>
            <a:off x="1265773" y="1607840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B02D68D-55B4-364B-826F-B09406C894F7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540047" y="1884839"/>
            <a:ext cx="32149" cy="2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CEFD3397-EA7C-2348-A0C1-42E421C43FAE}"/>
              </a:ext>
            </a:extLst>
          </p:cNvPr>
          <p:cNvCxnSpPr/>
          <p:nvPr/>
        </p:nvCxnSpPr>
        <p:spPr>
          <a:xfrm>
            <a:off x="5765442" y="241458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763E2CF-A504-1144-AB39-F57A369D4BA7}"/>
              </a:ext>
            </a:extLst>
          </p:cNvPr>
          <p:cNvSpPr txBox="1"/>
          <p:nvPr/>
        </p:nvSpPr>
        <p:spPr>
          <a:xfrm>
            <a:off x="6362316" y="229616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9EC5111-26E6-6D40-8CE5-83AF239923AA}"/>
              </a:ext>
            </a:extLst>
          </p:cNvPr>
          <p:cNvSpPr/>
          <p:nvPr/>
        </p:nvSpPr>
        <p:spPr>
          <a:xfrm>
            <a:off x="3221521" y="2283718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6EC7AF5-8941-A346-923F-3731C3D0E1A8}"/>
              </a:ext>
            </a:extLst>
          </p:cNvPr>
          <p:cNvSpPr/>
          <p:nvPr/>
        </p:nvSpPr>
        <p:spPr>
          <a:xfrm>
            <a:off x="3695309" y="2283717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BFDF335-5D19-BC4E-B16D-B93C9FA13981}"/>
              </a:ext>
            </a:extLst>
          </p:cNvPr>
          <p:cNvSpPr/>
          <p:nvPr/>
        </p:nvSpPr>
        <p:spPr>
          <a:xfrm>
            <a:off x="4853104" y="2283718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647201F-4F7D-D046-80F1-8C0AFDDD62C4}"/>
              </a:ext>
            </a:extLst>
          </p:cNvPr>
          <p:cNvSpPr/>
          <p:nvPr/>
        </p:nvSpPr>
        <p:spPr>
          <a:xfrm>
            <a:off x="5326892" y="2283717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1660C2-8DF8-3748-B20A-EC25A62072E3}"/>
              </a:ext>
            </a:extLst>
          </p:cNvPr>
          <p:cNvSpPr txBox="1"/>
          <p:nvPr/>
        </p:nvSpPr>
        <p:spPr>
          <a:xfrm>
            <a:off x="952973" y="1321220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如何找到尾结点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上箭头 24">
            <a:extLst>
              <a:ext uri="{FF2B5EF4-FFF2-40B4-BE49-F238E27FC236}">
                <a16:creationId xmlns:a16="http://schemas.microsoft.com/office/drawing/2014/main" id="{164D4AEF-7ADA-8645-9973-AB0B7990B885}"/>
              </a:ext>
            </a:extLst>
          </p:cNvPr>
          <p:cNvSpPr/>
          <p:nvPr/>
        </p:nvSpPr>
        <p:spPr>
          <a:xfrm flipH="1">
            <a:off x="1976517" y="2748182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9E9BD1-6339-3840-9772-4FFF13E397F6}"/>
              </a:ext>
            </a:extLst>
          </p:cNvPr>
          <p:cNvSpPr txBox="1"/>
          <p:nvPr/>
        </p:nvSpPr>
        <p:spPr>
          <a:xfrm>
            <a:off x="1791627" y="319194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901191-5C7C-3B4C-8B56-2609268D4E7D}"/>
              </a:ext>
            </a:extLst>
          </p:cNvPr>
          <p:cNvSpPr txBox="1"/>
          <p:nvPr/>
        </p:nvSpPr>
        <p:spPr>
          <a:xfrm>
            <a:off x="1151906" y="3655068"/>
            <a:ext cx="2124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cur.next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cur.next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00F83ACB-84A8-8F4B-B96E-C4E41F031499}"/>
              </a:ext>
            </a:extLst>
          </p:cNvPr>
          <p:cNvSpPr/>
          <p:nvPr/>
        </p:nvSpPr>
        <p:spPr>
          <a:xfrm flipH="1">
            <a:off x="3693003" y="2759752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B355640-7864-E748-8C4E-D8697D3DAE0D}"/>
              </a:ext>
            </a:extLst>
          </p:cNvPr>
          <p:cNvSpPr txBox="1"/>
          <p:nvPr/>
        </p:nvSpPr>
        <p:spPr>
          <a:xfrm>
            <a:off x="3508113" y="320351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</p:txBody>
      </p:sp>
      <p:sp>
        <p:nvSpPr>
          <p:cNvPr id="33" name="上箭头 32">
            <a:extLst>
              <a:ext uri="{FF2B5EF4-FFF2-40B4-BE49-F238E27FC236}">
                <a16:creationId xmlns:a16="http://schemas.microsoft.com/office/drawing/2014/main" id="{65B09ECC-C606-C34D-802C-7F2F8FA73F9F}"/>
              </a:ext>
            </a:extLst>
          </p:cNvPr>
          <p:cNvSpPr/>
          <p:nvPr/>
        </p:nvSpPr>
        <p:spPr>
          <a:xfrm flipH="1">
            <a:off x="5326892" y="2759752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20F876-3046-7D4B-A92C-2FB079E71BC0}"/>
              </a:ext>
            </a:extLst>
          </p:cNvPr>
          <p:cNvSpPr txBox="1"/>
          <p:nvPr/>
        </p:nvSpPr>
        <p:spPr>
          <a:xfrm>
            <a:off x="5142002" y="320351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0365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/>
      <p:bldP spid="26" grpId="1"/>
      <p:bldP spid="30" grpId="0"/>
      <p:bldP spid="31" grpId="0" animBg="1"/>
      <p:bldP spid="31" grpId="1" animBg="1"/>
      <p:bldP spid="32" grpId="0"/>
      <p:bldP spid="32" grpId="1"/>
      <p:bldP spid="33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链表增加结点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E01BF-2E67-584F-AE9C-9EC9EFF323A8}"/>
              </a:ext>
            </a:extLst>
          </p:cNvPr>
          <p:cNvSpPr txBox="1"/>
          <p:nvPr/>
        </p:nvSpPr>
        <p:spPr>
          <a:xfrm>
            <a:off x="971600" y="86233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微软雅黑" charset="-122"/>
                <a:ea typeface="微软雅黑" charset="-122"/>
              </a:rPr>
              <a:t>链表尾部</a:t>
            </a:r>
            <a:r>
              <a:rPr lang="zh-CN" altLang="en-US" b="1" dirty="0">
                <a:latin typeface="微软雅黑" charset="-122"/>
                <a:ea typeface="微软雅黑" charset="-122"/>
              </a:rPr>
              <a:t>增加结点</a:t>
            </a:r>
            <a:endParaRPr lang="en-US" altLang="zh-CN" b="1" dirty="0">
              <a:latin typeface="微软雅黑" charset="-122"/>
              <a:ea typeface="微软雅黑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51CB8F9-48FA-0E4B-835A-1259CE98E7C3}"/>
              </a:ext>
            </a:extLst>
          </p:cNvPr>
          <p:cNvSpPr/>
          <p:nvPr/>
        </p:nvSpPr>
        <p:spPr>
          <a:xfrm>
            <a:off x="1566460" y="2288687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92B0E7-7F4E-C142-9F33-44C3F60B4804}"/>
              </a:ext>
            </a:extLst>
          </p:cNvPr>
          <p:cNvSpPr/>
          <p:nvPr/>
        </p:nvSpPr>
        <p:spPr>
          <a:xfrm>
            <a:off x="2040248" y="2288686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BE87249-BEFB-2F44-9693-6C011620B9E5}"/>
              </a:ext>
            </a:extLst>
          </p:cNvPr>
          <p:cNvCxnSpPr/>
          <p:nvPr/>
        </p:nvCxnSpPr>
        <p:spPr>
          <a:xfrm>
            <a:off x="2550878" y="2414587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1E5E6CC-3520-2444-B1C3-33585ACF0EA3}"/>
              </a:ext>
            </a:extLst>
          </p:cNvPr>
          <p:cNvCxnSpPr/>
          <p:nvPr/>
        </p:nvCxnSpPr>
        <p:spPr>
          <a:xfrm>
            <a:off x="4209080" y="241458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525F3-BDFA-8247-B11C-9D877441F112}"/>
              </a:ext>
            </a:extLst>
          </p:cNvPr>
          <p:cNvSpPr txBox="1"/>
          <p:nvPr/>
        </p:nvSpPr>
        <p:spPr>
          <a:xfrm>
            <a:off x="1265773" y="1607840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B02D68D-55B4-364B-826F-B09406C894F7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540047" y="1884839"/>
            <a:ext cx="32149" cy="2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CEFD3397-EA7C-2348-A0C1-42E421C43FAE}"/>
              </a:ext>
            </a:extLst>
          </p:cNvPr>
          <p:cNvCxnSpPr/>
          <p:nvPr/>
        </p:nvCxnSpPr>
        <p:spPr>
          <a:xfrm>
            <a:off x="5765442" y="241458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763E2CF-A504-1144-AB39-F57A369D4BA7}"/>
              </a:ext>
            </a:extLst>
          </p:cNvPr>
          <p:cNvSpPr txBox="1"/>
          <p:nvPr/>
        </p:nvSpPr>
        <p:spPr>
          <a:xfrm>
            <a:off x="6362316" y="229616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9EC5111-26E6-6D40-8CE5-83AF239923AA}"/>
              </a:ext>
            </a:extLst>
          </p:cNvPr>
          <p:cNvSpPr/>
          <p:nvPr/>
        </p:nvSpPr>
        <p:spPr>
          <a:xfrm>
            <a:off x="3221521" y="2283718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6EC7AF5-8941-A346-923F-3731C3D0E1A8}"/>
              </a:ext>
            </a:extLst>
          </p:cNvPr>
          <p:cNvSpPr/>
          <p:nvPr/>
        </p:nvSpPr>
        <p:spPr>
          <a:xfrm>
            <a:off x="3695309" y="2283717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BFDF335-5D19-BC4E-B16D-B93C9FA13981}"/>
              </a:ext>
            </a:extLst>
          </p:cNvPr>
          <p:cNvSpPr/>
          <p:nvPr/>
        </p:nvSpPr>
        <p:spPr>
          <a:xfrm>
            <a:off x="4853104" y="2283718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647201F-4F7D-D046-80F1-8C0AFDDD62C4}"/>
              </a:ext>
            </a:extLst>
          </p:cNvPr>
          <p:cNvSpPr/>
          <p:nvPr/>
        </p:nvSpPr>
        <p:spPr>
          <a:xfrm>
            <a:off x="5326892" y="2283717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901191-5C7C-3B4C-8B56-2609268D4E7D}"/>
              </a:ext>
            </a:extLst>
          </p:cNvPr>
          <p:cNvSpPr txBox="1"/>
          <p:nvPr/>
        </p:nvSpPr>
        <p:spPr>
          <a:xfrm>
            <a:off x="1121993" y="3320508"/>
            <a:ext cx="21248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cur.next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cur.next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cur.next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new_node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上箭头 32">
            <a:extLst>
              <a:ext uri="{FF2B5EF4-FFF2-40B4-BE49-F238E27FC236}">
                <a16:creationId xmlns:a16="http://schemas.microsoft.com/office/drawing/2014/main" id="{65B09ECC-C606-C34D-802C-7F2F8FA73F9F}"/>
              </a:ext>
            </a:extLst>
          </p:cNvPr>
          <p:cNvSpPr/>
          <p:nvPr/>
        </p:nvSpPr>
        <p:spPr>
          <a:xfrm flipH="1">
            <a:off x="5326892" y="2759752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20F876-3046-7D4B-A92C-2FB079E71BC0}"/>
              </a:ext>
            </a:extLst>
          </p:cNvPr>
          <p:cNvSpPr txBox="1"/>
          <p:nvPr/>
        </p:nvSpPr>
        <p:spPr>
          <a:xfrm>
            <a:off x="5142002" y="320351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AFD4FE7-F2A0-4C47-89E7-B604B314AA27}"/>
              </a:ext>
            </a:extLst>
          </p:cNvPr>
          <p:cNvCxnSpPr>
            <a:cxnSpLocks/>
          </p:cNvCxnSpPr>
          <p:nvPr/>
        </p:nvCxnSpPr>
        <p:spPr>
          <a:xfrm>
            <a:off x="5936642" y="3695111"/>
            <a:ext cx="74041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07DA35D-99AA-DD46-8EF3-7B931D77D7B4}"/>
              </a:ext>
            </a:extLst>
          </p:cNvPr>
          <p:cNvSpPr txBox="1"/>
          <p:nvPr/>
        </p:nvSpPr>
        <p:spPr>
          <a:xfrm>
            <a:off x="6631337" y="356423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1D37B9-968B-8C49-8E44-07DE64EF70E4}"/>
              </a:ext>
            </a:extLst>
          </p:cNvPr>
          <p:cNvSpPr/>
          <p:nvPr/>
        </p:nvSpPr>
        <p:spPr>
          <a:xfrm>
            <a:off x="5024304" y="3564240"/>
            <a:ext cx="494341" cy="2617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30BE6DC-8B45-7444-978F-8D388A757981}"/>
              </a:ext>
            </a:extLst>
          </p:cNvPr>
          <p:cNvSpPr/>
          <p:nvPr/>
        </p:nvSpPr>
        <p:spPr>
          <a:xfrm>
            <a:off x="5498092" y="3564239"/>
            <a:ext cx="513771" cy="26174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827653FD-9A6E-A144-A9AF-206531925042}"/>
              </a:ext>
            </a:extLst>
          </p:cNvPr>
          <p:cNvCxnSpPr>
            <a:cxnSpLocks/>
          </p:cNvCxnSpPr>
          <p:nvPr/>
        </p:nvCxnSpPr>
        <p:spPr>
          <a:xfrm>
            <a:off x="5586540" y="2616442"/>
            <a:ext cx="0" cy="8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0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0" grpId="0"/>
      <p:bldP spid="33" grpId="0" animBg="1"/>
      <p:bldP spid="34" grpId="0"/>
      <p:bldP spid="27" grpId="0"/>
      <p:bldP spid="28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链表增加结点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E01BF-2E67-584F-AE9C-9EC9EFF323A8}"/>
              </a:ext>
            </a:extLst>
          </p:cNvPr>
          <p:cNvSpPr txBox="1"/>
          <p:nvPr/>
        </p:nvSpPr>
        <p:spPr>
          <a:xfrm>
            <a:off x="971600" y="86233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微软雅黑" charset="-122"/>
                <a:ea typeface="微软雅黑" charset="-122"/>
              </a:rPr>
              <a:t>链表为空链表</a:t>
            </a:r>
            <a:endParaRPr lang="en-US" altLang="zh-CN" b="1" dirty="0">
              <a:latin typeface="微软雅黑" charset="-122"/>
              <a:ea typeface="微软雅黑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525F3-BDFA-8247-B11C-9D877441F112}"/>
              </a:ext>
            </a:extLst>
          </p:cNvPr>
          <p:cNvSpPr txBox="1"/>
          <p:nvPr/>
        </p:nvSpPr>
        <p:spPr>
          <a:xfrm>
            <a:off x="1265773" y="1607840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B02D68D-55B4-364B-826F-B09406C894F7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540047" y="1884839"/>
            <a:ext cx="32149" cy="2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763E2CF-A504-1144-AB39-F57A369D4BA7}"/>
              </a:ext>
            </a:extLst>
          </p:cNvPr>
          <p:cNvSpPr txBox="1"/>
          <p:nvPr/>
        </p:nvSpPr>
        <p:spPr>
          <a:xfrm>
            <a:off x="1265773" y="2263043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47F86F-FA96-794E-98E8-91BC3B922278}"/>
              </a:ext>
            </a:extLst>
          </p:cNvPr>
          <p:cNvSpPr txBox="1"/>
          <p:nvPr/>
        </p:nvSpPr>
        <p:spPr>
          <a:xfrm>
            <a:off x="952805" y="1302862"/>
            <a:ext cx="2715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 </a:t>
            </a:r>
            <a:r>
              <a:rPr lang="en" altLang="zh-CN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append(item) </a:t>
            </a:r>
            <a:r>
              <a:rPr lang="zh-CN" altLang="en-US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链表尾部添加结点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A293FF97-04A9-D246-BA6A-8023AFAF6880}"/>
              </a:ext>
            </a:extLst>
          </p:cNvPr>
          <p:cNvCxnSpPr>
            <a:cxnSpLocks/>
          </p:cNvCxnSpPr>
          <p:nvPr/>
        </p:nvCxnSpPr>
        <p:spPr>
          <a:xfrm>
            <a:off x="5774708" y="3638726"/>
            <a:ext cx="74041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5F9EEC3-6613-884A-B5B2-861483C308D8}"/>
              </a:ext>
            </a:extLst>
          </p:cNvPr>
          <p:cNvSpPr txBox="1"/>
          <p:nvPr/>
        </p:nvSpPr>
        <p:spPr>
          <a:xfrm>
            <a:off x="6469403" y="350785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0197B7A-B881-9843-B7C0-DFB9E56820B4}"/>
              </a:ext>
            </a:extLst>
          </p:cNvPr>
          <p:cNvSpPr/>
          <p:nvPr/>
        </p:nvSpPr>
        <p:spPr>
          <a:xfrm>
            <a:off x="4862370" y="3507855"/>
            <a:ext cx="494341" cy="2617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3A00D74-1E0E-1546-9B7C-52E291765476}"/>
              </a:ext>
            </a:extLst>
          </p:cNvPr>
          <p:cNvSpPr/>
          <p:nvPr/>
        </p:nvSpPr>
        <p:spPr>
          <a:xfrm>
            <a:off x="5336158" y="3507854"/>
            <a:ext cx="513771" cy="26174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C720D0-6AF0-B346-AD13-829BE5BBBB6F}"/>
              </a:ext>
            </a:extLst>
          </p:cNvPr>
          <p:cNvSpPr txBox="1"/>
          <p:nvPr/>
        </p:nvSpPr>
        <p:spPr>
          <a:xfrm>
            <a:off x="4914351" y="3215479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new_node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B8CA427-CF12-104C-AF7F-42DA079BB6F8}"/>
              </a:ext>
            </a:extLst>
          </p:cNvPr>
          <p:cNvCxnSpPr/>
          <p:nvPr/>
        </p:nvCxnSpPr>
        <p:spPr>
          <a:xfrm>
            <a:off x="1756430" y="1884839"/>
            <a:ext cx="2959586" cy="162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40693C4-1872-3A4C-BCBB-670DD5BE84CD}"/>
              </a:ext>
            </a:extLst>
          </p:cNvPr>
          <p:cNvSpPr txBox="1"/>
          <p:nvPr/>
        </p:nvSpPr>
        <p:spPr>
          <a:xfrm>
            <a:off x="988332" y="4083918"/>
            <a:ext cx="2124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cur.next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cur.next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C84470-6049-7D4C-A2B1-0F06AC97278A}"/>
              </a:ext>
            </a:extLst>
          </p:cNvPr>
          <p:cNvSpPr txBox="1"/>
          <p:nvPr/>
        </p:nvSpPr>
        <p:spPr>
          <a:xfrm>
            <a:off x="3360717" y="2315688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head=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new_node</a:t>
            </a: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6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88430"/>
            <a:ext cx="4319588" cy="17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链表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链表判空 </a:t>
            </a:r>
            <a:r>
              <a:rPr lang="en-US" altLang="zh-CN" sz="1400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 长度 </a:t>
            </a:r>
            <a:r>
              <a:rPr lang="en-US" altLang="zh-CN" sz="1400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 遍历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链表增加节点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链表删除节点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268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>
            <a:extLst>
              <a:ext uri="{FF2B5EF4-FFF2-40B4-BE49-F238E27FC236}">
                <a16:creationId xmlns:a16="http://schemas.microsoft.com/office/drawing/2014/main" id="{ECA5DB85-4D1B-F94E-AE38-EC001B4AB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379A152-73CE-0C4D-A65E-21005E5A9657}"/>
              </a:ext>
            </a:extLst>
          </p:cNvPr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9B796E08-29D5-3E45-AE6E-09295A5E0AAA}"/>
              </a:ext>
            </a:extLst>
          </p:cNvPr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F08FF3-A491-9841-8E3E-55FCE5A6AFA8}"/>
              </a:ext>
            </a:extLst>
          </p:cNvPr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61C9820-4E47-E048-BEA5-E766D7E65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F0566F-C64E-D14B-B78A-20E6536C3895}"/>
              </a:ext>
            </a:extLst>
          </p:cNvPr>
          <p:cNvSpPr/>
          <p:nvPr/>
        </p:nvSpPr>
        <p:spPr>
          <a:xfrm>
            <a:off x="3936367" y="2010555"/>
            <a:ext cx="3251211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dirty="0">
                <a:latin typeface="微软雅黑" charset="-122"/>
                <a:ea typeface="微软雅黑" charset="-122"/>
              </a:rPr>
              <a:t> 能够代码实现链表删除节点</a:t>
            </a:r>
            <a:endParaRPr lang="en-US" altLang="zh-CN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788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链表删除结点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E01BF-2E67-584F-AE9C-9EC9EFF323A8}"/>
              </a:ext>
            </a:extLst>
          </p:cNvPr>
          <p:cNvSpPr txBox="1"/>
          <p:nvPr/>
        </p:nvSpPr>
        <p:spPr>
          <a:xfrm>
            <a:off x="971600" y="862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删除节点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56030-BDA0-BF49-BBBB-D8E33DE22606}"/>
              </a:ext>
            </a:extLst>
          </p:cNvPr>
          <p:cNvSpPr txBox="1"/>
          <p:nvPr/>
        </p:nvSpPr>
        <p:spPr>
          <a:xfrm>
            <a:off x="969294" y="1295362"/>
            <a:ext cx="2516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lang="en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remove(item) 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删除节点</a:t>
            </a:r>
          </a:p>
          <a:p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lang="en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search(item) 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查找节点是否存在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1C85CA-51A6-9A4A-BCB5-F0390A776981}"/>
              </a:ext>
            </a:extLst>
          </p:cNvPr>
          <p:cNvSpPr/>
          <p:nvPr/>
        </p:nvSpPr>
        <p:spPr>
          <a:xfrm>
            <a:off x="1359530" y="2720736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6142B9-0B49-8840-A972-D60FCA40B5A0}"/>
              </a:ext>
            </a:extLst>
          </p:cNvPr>
          <p:cNvSpPr/>
          <p:nvPr/>
        </p:nvSpPr>
        <p:spPr>
          <a:xfrm>
            <a:off x="1833318" y="2720735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71D1FCA-D365-DF47-8294-F370E154D405}"/>
              </a:ext>
            </a:extLst>
          </p:cNvPr>
          <p:cNvCxnSpPr/>
          <p:nvPr/>
        </p:nvCxnSpPr>
        <p:spPr>
          <a:xfrm>
            <a:off x="2343948" y="284663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6E845CBA-040F-A649-BEDE-ECBCCC6FD479}"/>
              </a:ext>
            </a:extLst>
          </p:cNvPr>
          <p:cNvCxnSpPr/>
          <p:nvPr/>
        </p:nvCxnSpPr>
        <p:spPr>
          <a:xfrm>
            <a:off x="4002150" y="284663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3B94DB2-5BBD-8643-8F80-93C263918F44}"/>
              </a:ext>
            </a:extLst>
          </p:cNvPr>
          <p:cNvSpPr txBox="1"/>
          <p:nvPr/>
        </p:nvSpPr>
        <p:spPr>
          <a:xfrm>
            <a:off x="1058843" y="2039889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AE8FBB7-2DCF-EF47-9C01-EBA6252381AC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333117" y="2316888"/>
            <a:ext cx="32149" cy="2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E79C1E4-A857-B842-B63A-624B22619144}"/>
              </a:ext>
            </a:extLst>
          </p:cNvPr>
          <p:cNvCxnSpPr/>
          <p:nvPr/>
        </p:nvCxnSpPr>
        <p:spPr>
          <a:xfrm>
            <a:off x="5558512" y="284663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F596D45-9AE5-B34E-B840-330F10C5687D}"/>
              </a:ext>
            </a:extLst>
          </p:cNvPr>
          <p:cNvSpPr txBox="1"/>
          <p:nvPr/>
        </p:nvSpPr>
        <p:spPr>
          <a:xfrm>
            <a:off x="6155386" y="272820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D944091-67D1-D145-B342-78E0944C43E8}"/>
              </a:ext>
            </a:extLst>
          </p:cNvPr>
          <p:cNvSpPr/>
          <p:nvPr/>
        </p:nvSpPr>
        <p:spPr>
          <a:xfrm>
            <a:off x="3014591" y="2715767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2572B15-34CA-BA4A-A56F-076A0AE6344C}"/>
              </a:ext>
            </a:extLst>
          </p:cNvPr>
          <p:cNvSpPr/>
          <p:nvPr/>
        </p:nvSpPr>
        <p:spPr>
          <a:xfrm>
            <a:off x="3488379" y="2715766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2343E26-67F4-0F4C-AA5B-28CCB2ACD9AC}"/>
              </a:ext>
            </a:extLst>
          </p:cNvPr>
          <p:cNvSpPr/>
          <p:nvPr/>
        </p:nvSpPr>
        <p:spPr>
          <a:xfrm>
            <a:off x="4646174" y="2715767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2D401BE-E4D9-E744-9BCD-2F0C6F52FE37}"/>
              </a:ext>
            </a:extLst>
          </p:cNvPr>
          <p:cNvSpPr/>
          <p:nvPr/>
        </p:nvSpPr>
        <p:spPr>
          <a:xfrm>
            <a:off x="5119962" y="2715766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36" name="上箭头 35">
            <a:extLst>
              <a:ext uri="{FF2B5EF4-FFF2-40B4-BE49-F238E27FC236}">
                <a16:creationId xmlns:a16="http://schemas.microsoft.com/office/drawing/2014/main" id="{8C46CD45-4DA4-5D43-B308-7D77291433D6}"/>
              </a:ext>
            </a:extLst>
          </p:cNvPr>
          <p:cNvSpPr/>
          <p:nvPr/>
        </p:nvSpPr>
        <p:spPr>
          <a:xfrm flipH="1">
            <a:off x="1769587" y="3180231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550A517-BF52-1144-B729-2C8272C6A0D1}"/>
              </a:ext>
            </a:extLst>
          </p:cNvPr>
          <p:cNvSpPr txBox="1"/>
          <p:nvPr/>
        </p:nvSpPr>
        <p:spPr>
          <a:xfrm>
            <a:off x="1584697" y="362399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B5CD969-503D-7C42-ADE3-3E069C6E5CB2}"/>
              </a:ext>
            </a:extLst>
          </p:cNvPr>
          <p:cNvSpPr txBox="1"/>
          <p:nvPr/>
        </p:nvSpPr>
        <p:spPr>
          <a:xfrm>
            <a:off x="6764819" y="2013782"/>
            <a:ext cx="22467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在头部找到要删除元素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找到要删除的元素</a:t>
            </a:r>
            <a:endParaRPr kumimoji="1" lang="en-US" altLang="zh-CN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cur.item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item: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要删除元素在头部</a:t>
            </a:r>
            <a:endParaRPr kumimoji="1" lang="en-US" altLang="zh-CN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head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cur.next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A5793EAA-A94C-6145-910B-6FD87DA967F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333481" y="2316888"/>
            <a:ext cx="1928281" cy="3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4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36" grpId="0" animBg="1"/>
      <p:bldP spid="36" grpId="1" animBg="1"/>
      <p:bldP spid="37" grpId="0"/>
      <p:bldP spid="3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链表删除结点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E01BF-2E67-584F-AE9C-9EC9EFF323A8}"/>
              </a:ext>
            </a:extLst>
          </p:cNvPr>
          <p:cNvSpPr txBox="1"/>
          <p:nvPr/>
        </p:nvSpPr>
        <p:spPr>
          <a:xfrm>
            <a:off x="971600" y="862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删除节点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1C85CA-51A6-9A4A-BCB5-F0390A776981}"/>
              </a:ext>
            </a:extLst>
          </p:cNvPr>
          <p:cNvSpPr/>
          <p:nvPr/>
        </p:nvSpPr>
        <p:spPr>
          <a:xfrm>
            <a:off x="811568" y="2144672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6142B9-0B49-8840-A972-D60FCA40B5A0}"/>
              </a:ext>
            </a:extLst>
          </p:cNvPr>
          <p:cNvSpPr/>
          <p:nvPr/>
        </p:nvSpPr>
        <p:spPr>
          <a:xfrm>
            <a:off x="1285356" y="2144671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71D1FCA-D365-DF47-8294-F370E154D405}"/>
              </a:ext>
            </a:extLst>
          </p:cNvPr>
          <p:cNvCxnSpPr/>
          <p:nvPr/>
        </p:nvCxnSpPr>
        <p:spPr>
          <a:xfrm>
            <a:off x="1795986" y="227057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6E845CBA-040F-A649-BEDE-ECBCCC6FD479}"/>
              </a:ext>
            </a:extLst>
          </p:cNvPr>
          <p:cNvCxnSpPr/>
          <p:nvPr/>
        </p:nvCxnSpPr>
        <p:spPr>
          <a:xfrm>
            <a:off x="3454188" y="227057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3B94DB2-5BBD-8643-8F80-93C263918F44}"/>
              </a:ext>
            </a:extLst>
          </p:cNvPr>
          <p:cNvSpPr txBox="1"/>
          <p:nvPr/>
        </p:nvSpPr>
        <p:spPr>
          <a:xfrm>
            <a:off x="510881" y="1463825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AE8FBB7-2DCF-EF47-9C01-EBA6252381AC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785155" y="1740824"/>
            <a:ext cx="32149" cy="2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E79C1E4-A857-B842-B63A-624B22619144}"/>
              </a:ext>
            </a:extLst>
          </p:cNvPr>
          <p:cNvCxnSpPr/>
          <p:nvPr/>
        </p:nvCxnSpPr>
        <p:spPr>
          <a:xfrm>
            <a:off x="5010550" y="227057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F596D45-9AE5-B34E-B840-330F10C5687D}"/>
              </a:ext>
            </a:extLst>
          </p:cNvPr>
          <p:cNvSpPr txBox="1"/>
          <p:nvPr/>
        </p:nvSpPr>
        <p:spPr>
          <a:xfrm>
            <a:off x="5607424" y="215214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D944091-67D1-D145-B342-78E0944C43E8}"/>
              </a:ext>
            </a:extLst>
          </p:cNvPr>
          <p:cNvSpPr/>
          <p:nvPr/>
        </p:nvSpPr>
        <p:spPr>
          <a:xfrm>
            <a:off x="2466629" y="2139703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2572B15-34CA-BA4A-A56F-076A0AE6344C}"/>
              </a:ext>
            </a:extLst>
          </p:cNvPr>
          <p:cNvSpPr/>
          <p:nvPr/>
        </p:nvSpPr>
        <p:spPr>
          <a:xfrm>
            <a:off x="2940417" y="2139702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2343E26-67F4-0F4C-AA5B-28CCB2ACD9AC}"/>
              </a:ext>
            </a:extLst>
          </p:cNvPr>
          <p:cNvSpPr/>
          <p:nvPr/>
        </p:nvSpPr>
        <p:spPr>
          <a:xfrm>
            <a:off x="4098212" y="2139703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2D401BE-E4D9-E744-9BCD-2F0C6F52FE37}"/>
              </a:ext>
            </a:extLst>
          </p:cNvPr>
          <p:cNvSpPr/>
          <p:nvPr/>
        </p:nvSpPr>
        <p:spPr>
          <a:xfrm>
            <a:off x="4572000" y="2139702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36" name="上箭头 35">
            <a:extLst>
              <a:ext uri="{FF2B5EF4-FFF2-40B4-BE49-F238E27FC236}">
                <a16:creationId xmlns:a16="http://schemas.microsoft.com/office/drawing/2014/main" id="{8C46CD45-4DA4-5D43-B308-7D77291433D6}"/>
              </a:ext>
            </a:extLst>
          </p:cNvPr>
          <p:cNvSpPr/>
          <p:nvPr/>
        </p:nvSpPr>
        <p:spPr>
          <a:xfrm flipH="1">
            <a:off x="1221625" y="2604167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550A517-BF52-1144-B729-2C8272C6A0D1}"/>
              </a:ext>
            </a:extLst>
          </p:cNvPr>
          <p:cNvSpPr txBox="1"/>
          <p:nvPr/>
        </p:nvSpPr>
        <p:spPr>
          <a:xfrm>
            <a:off x="1036735" y="304793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B5CD969-503D-7C42-ADE3-3E069C6E5CB2}"/>
              </a:ext>
            </a:extLst>
          </p:cNvPr>
          <p:cNvSpPr txBox="1"/>
          <p:nvPr/>
        </p:nvSpPr>
        <p:spPr>
          <a:xfrm>
            <a:off x="6492943" y="1440713"/>
            <a:ext cx="247856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非头部找到要删除元素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找到要删除的元素</a:t>
            </a:r>
            <a:endParaRPr kumimoji="1" lang="en-US" altLang="zh-CN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cur.item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item: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要删除元素在头部</a:t>
            </a:r>
            <a:endParaRPr kumimoji="1" lang="en-US" altLang="zh-CN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head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cur.next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要删除的元素不在头部</a:t>
            </a:r>
            <a:endParaRPr kumimoji="1" lang="en-US" altLang="zh-CN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else: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pre.next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cur.next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else: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没找到要删除的元素</a:t>
            </a:r>
            <a:endParaRPr kumimoji="1" lang="en-US" altLang="zh-CN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cur.next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上箭头 21">
            <a:extLst>
              <a:ext uri="{FF2B5EF4-FFF2-40B4-BE49-F238E27FC236}">
                <a16:creationId xmlns:a16="http://schemas.microsoft.com/office/drawing/2014/main" id="{6767903C-C4C2-EC49-B183-2855FAD49F85}"/>
              </a:ext>
            </a:extLst>
          </p:cNvPr>
          <p:cNvSpPr/>
          <p:nvPr/>
        </p:nvSpPr>
        <p:spPr>
          <a:xfrm flipH="1">
            <a:off x="1198765" y="3786427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4D31DC-A624-7943-B3E6-1F28526EBDD4}"/>
              </a:ext>
            </a:extLst>
          </p:cNvPr>
          <p:cNvSpPr txBox="1"/>
          <p:nvPr/>
        </p:nvSpPr>
        <p:spPr>
          <a:xfrm>
            <a:off x="1013875" y="4230191"/>
            <a:ext cx="426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</a:t>
            </a:r>
          </a:p>
        </p:txBody>
      </p:sp>
      <p:sp>
        <p:nvSpPr>
          <p:cNvPr id="25" name="上箭头 24">
            <a:extLst>
              <a:ext uri="{FF2B5EF4-FFF2-40B4-BE49-F238E27FC236}">
                <a16:creationId xmlns:a16="http://schemas.microsoft.com/office/drawing/2014/main" id="{184FB8B5-F6A4-884A-B242-2AFF5AE21C50}"/>
              </a:ext>
            </a:extLst>
          </p:cNvPr>
          <p:cNvSpPr/>
          <p:nvPr/>
        </p:nvSpPr>
        <p:spPr>
          <a:xfrm flipH="1">
            <a:off x="2957071" y="2604167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60A1E5E-ECB5-7E4A-BAE6-CBFAC9C85710}"/>
              </a:ext>
            </a:extLst>
          </p:cNvPr>
          <p:cNvSpPr txBox="1"/>
          <p:nvPr/>
        </p:nvSpPr>
        <p:spPr>
          <a:xfrm>
            <a:off x="2772181" y="304793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</p:txBody>
      </p:sp>
      <p:sp>
        <p:nvSpPr>
          <p:cNvPr id="40" name="上箭头 39">
            <a:extLst>
              <a:ext uri="{FF2B5EF4-FFF2-40B4-BE49-F238E27FC236}">
                <a16:creationId xmlns:a16="http://schemas.microsoft.com/office/drawing/2014/main" id="{75FB0E33-C866-794F-8661-888139C2CC9F}"/>
              </a:ext>
            </a:extLst>
          </p:cNvPr>
          <p:cNvSpPr/>
          <p:nvPr/>
        </p:nvSpPr>
        <p:spPr>
          <a:xfrm flipH="1">
            <a:off x="1643156" y="2604167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F7BA9BF-C334-6949-87A7-3271B614EF91}"/>
              </a:ext>
            </a:extLst>
          </p:cNvPr>
          <p:cNvSpPr txBox="1"/>
          <p:nvPr/>
        </p:nvSpPr>
        <p:spPr>
          <a:xfrm>
            <a:off x="1458266" y="3047931"/>
            <a:ext cx="426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</a:t>
            </a:r>
          </a:p>
        </p:txBody>
      </p:sp>
      <p:sp>
        <p:nvSpPr>
          <p:cNvPr id="5" name="环形箭头 4">
            <a:extLst>
              <a:ext uri="{FF2B5EF4-FFF2-40B4-BE49-F238E27FC236}">
                <a16:creationId xmlns:a16="http://schemas.microsoft.com/office/drawing/2014/main" id="{E36477FF-1E5B-FA4A-BFE3-6F0CA6F9243C}"/>
              </a:ext>
            </a:extLst>
          </p:cNvPr>
          <p:cNvSpPr/>
          <p:nvPr/>
        </p:nvSpPr>
        <p:spPr>
          <a:xfrm>
            <a:off x="1402191" y="801348"/>
            <a:ext cx="3024000" cy="2592000"/>
          </a:xfrm>
          <a:prstGeom prst="circular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/>
      <p:bldP spid="37" grpId="1"/>
      <p:bldP spid="22" grpId="0" animBg="1"/>
      <p:bldP spid="22" grpId="1" animBg="1"/>
      <p:bldP spid="23" grpId="0"/>
      <p:bldP spid="23" grpId="1"/>
      <p:bldP spid="25" grpId="0" animBg="1"/>
      <p:bldP spid="38" grpId="0"/>
      <p:bldP spid="40" grpId="0" animBg="1"/>
      <p:bldP spid="41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链表删除结点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E01BF-2E67-584F-AE9C-9EC9EFF323A8}"/>
              </a:ext>
            </a:extLst>
          </p:cNvPr>
          <p:cNvSpPr txBox="1"/>
          <p:nvPr/>
        </p:nvSpPr>
        <p:spPr>
          <a:xfrm>
            <a:off x="971600" y="862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删除节点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56030-BDA0-BF49-BBBB-D8E33DE22606}"/>
              </a:ext>
            </a:extLst>
          </p:cNvPr>
          <p:cNvSpPr txBox="1"/>
          <p:nvPr/>
        </p:nvSpPr>
        <p:spPr>
          <a:xfrm>
            <a:off x="969294" y="1295362"/>
            <a:ext cx="2516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lang="en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search(item) 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查找节点是否存在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1C85CA-51A6-9A4A-BCB5-F0390A776981}"/>
              </a:ext>
            </a:extLst>
          </p:cNvPr>
          <p:cNvSpPr/>
          <p:nvPr/>
        </p:nvSpPr>
        <p:spPr>
          <a:xfrm>
            <a:off x="1301694" y="2326606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6142B9-0B49-8840-A972-D60FCA40B5A0}"/>
              </a:ext>
            </a:extLst>
          </p:cNvPr>
          <p:cNvSpPr/>
          <p:nvPr/>
        </p:nvSpPr>
        <p:spPr>
          <a:xfrm>
            <a:off x="1775482" y="2326605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71D1FCA-D365-DF47-8294-F370E154D405}"/>
              </a:ext>
            </a:extLst>
          </p:cNvPr>
          <p:cNvCxnSpPr/>
          <p:nvPr/>
        </p:nvCxnSpPr>
        <p:spPr>
          <a:xfrm>
            <a:off x="2286112" y="245250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6E845CBA-040F-A649-BEDE-ECBCCC6FD479}"/>
              </a:ext>
            </a:extLst>
          </p:cNvPr>
          <p:cNvCxnSpPr/>
          <p:nvPr/>
        </p:nvCxnSpPr>
        <p:spPr>
          <a:xfrm>
            <a:off x="3944314" y="245250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3B94DB2-5BBD-8643-8F80-93C263918F44}"/>
              </a:ext>
            </a:extLst>
          </p:cNvPr>
          <p:cNvSpPr txBox="1"/>
          <p:nvPr/>
        </p:nvSpPr>
        <p:spPr>
          <a:xfrm>
            <a:off x="1001007" y="1645759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AE8FBB7-2DCF-EF47-9C01-EBA6252381AC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275281" y="1922758"/>
            <a:ext cx="32149" cy="2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E79C1E4-A857-B842-B63A-624B22619144}"/>
              </a:ext>
            </a:extLst>
          </p:cNvPr>
          <p:cNvCxnSpPr/>
          <p:nvPr/>
        </p:nvCxnSpPr>
        <p:spPr>
          <a:xfrm>
            <a:off x="5500676" y="245250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F596D45-9AE5-B34E-B840-330F10C5687D}"/>
              </a:ext>
            </a:extLst>
          </p:cNvPr>
          <p:cNvSpPr txBox="1"/>
          <p:nvPr/>
        </p:nvSpPr>
        <p:spPr>
          <a:xfrm>
            <a:off x="6097550" y="233407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D944091-67D1-D145-B342-78E0944C43E8}"/>
              </a:ext>
            </a:extLst>
          </p:cNvPr>
          <p:cNvSpPr/>
          <p:nvPr/>
        </p:nvSpPr>
        <p:spPr>
          <a:xfrm>
            <a:off x="2956755" y="2321637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2572B15-34CA-BA4A-A56F-076A0AE6344C}"/>
              </a:ext>
            </a:extLst>
          </p:cNvPr>
          <p:cNvSpPr/>
          <p:nvPr/>
        </p:nvSpPr>
        <p:spPr>
          <a:xfrm>
            <a:off x="3430543" y="2321636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2343E26-67F4-0F4C-AA5B-28CCB2ACD9AC}"/>
              </a:ext>
            </a:extLst>
          </p:cNvPr>
          <p:cNvSpPr/>
          <p:nvPr/>
        </p:nvSpPr>
        <p:spPr>
          <a:xfrm>
            <a:off x="4588338" y="2321637"/>
            <a:ext cx="494341" cy="26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item</a:t>
            </a:r>
            <a:endParaRPr kumimoji="1"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2D401BE-E4D9-E744-9BCD-2F0C6F52FE37}"/>
              </a:ext>
            </a:extLst>
          </p:cNvPr>
          <p:cNvSpPr/>
          <p:nvPr/>
        </p:nvSpPr>
        <p:spPr>
          <a:xfrm>
            <a:off x="5062126" y="2321636"/>
            <a:ext cx="513771" cy="2617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next</a:t>
            </a:r>
            <a:endParaRPr kumimoji="1" lang="zh-CN" altLang="en-US" sz="1100" dirty="0"/>
          </a:p>
        </p:txBody>
      </p:sp>
      <p:sp>
        <p:nvSpPr>
          <p:cNvPr id="36" name="上箭头 35">
            <a:extLst>
              <a:ext uri="{FF2B5EF4-FFF2-40B4-BE49-F238E27FC236}">
                <a16:creationId xmlns:a16="http://schemas.microsoft.com/office/drawing/2014/main" id="{8C46CD45-4DA4-5D43-B308-7D77291433D6}"/>
              </a:ext>
            </a:extLst>
          </p:cNvPr>
          <p:cNvSpPr/>
          <p:nvPr/>
        </p:nvSpPr>
        <p:spPr>
          <a:xfrm flipH="1">
            <a:off x="1711751" y="2786101"/>
            <a:ext cx="45719" cy="360040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550A517-BF52-1144-B729-2C8272C6A0D1}"/>
              </a:ext>
            </a:extLst>
          </p:cNvPr>
          <p:cNvSpPr txBox="1"/>
          <p:nvPr/>
        </p:nvSpPr>
        <p:spPr>
          <a:xfrm>
            <a:off x="1526861" y="322986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B5CD969-503D-7C42-ADE3-3E069C6E5CB2}"/>
              </a:ext>
            </a:extLst>
          </p:cNvPr>
          <p:cNvSpPr txBox="1"/>
          <p:nvPr/>
        </p:nvSpPr>
        <p:spPr>
          <a:xfrm>
            <a:off x="6714903" y="3146141"/>
            <a:ext cx="190430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查找指定元素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找到指定元素</a:t>
            </a:r>
            <a:endParaRPr kumimoji="1" lang="en-US" altLang="zh-CN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cur.item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item: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cur.next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</a:t>
            </a:r>
            <a:endParaRPr kumimoji="1" lang="en-US" altLang="zh-CN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754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1C6595-999A-1543-80D7-CDA611562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841CB3-CFC2-954A-8467-E220136B773D}"/>
              </a:ext>
            </a:extLst>
          </p:cNvPr>
          <p:cNvSpPr/>
          <p:nvPr/>
        </p:nvSpPr>
        <p:spPr>
          <a:xfrm rot="2700000">
            <a:off x="1363663" y="15192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3BD66B-B645-0A4A-84B2-3AEA194A3384}"/>
              </a:ext>
            </a:extLst>
          </p:cNvPr>
          <p:cNvSpPr/>
          <p:nvPr/>
        </p:nvSpPr>
        <p:spPr>
          <a:xfrm rot="2700000">
            <a:off x="1147763" y="15113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4AAA216-D336-E14B-81A1-9876E4765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TW" altLang="zh-CN" sz="3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6" name="TextBox 7">
            <a:extLst>
              <a:ext uri="{FF2B5EF4-FFF2-40B4-BE49-F238E27FC236}">
                <a16:creationId xmlns:a16="http://schemas.microsoft.com/office/drawing/2014/main" id="{D230A0FD-2A6D-0446-B3A9-3943886C8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3462" y="1706781"/>
            <a:ext cx="551102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  <a:r>
              <a:rPr kumimoji="1" lang="en-US" altLang="zh-CN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最多只能有一个前驱结点和后继结点</a:t>
            </a:r>
            <a:endParaRPr kumimoji="1"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非线性结构</a:t>
            </a:r>
            <a:r>
              <a:rPr kumimoji="1" lang="en-US" altLang="zh-CN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可以有多个前驱结点和后继结点</a:t>
            </a:r>
            <a:endParaRPr kumimoji="1"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  <a:r>
              <a:rPr kumimoji="1" lang="en-US" altLang="zh-CN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 链表</a:t>
            </a:r>
            <a:endParaRPr kumimoji="1"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</a:t>
            </a:r>
            <a:r>
              <a:rPr kumimoji="1" lang="en-US" altLang="zh-CN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元素顺序地存放在一块连续的存储区里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元素间的顺序关系由它们的存储顺序自然表示</a:t>
            </a:r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链表</a:t>
            </a:r>
            <a:r>
              <a:rPr kumimoji="1" lang="en-US" altLang="zh-CN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将元素存放在通过链接构造起来的一系列存储块中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存储空间非连续</a:t>
            </a:r>
            <a:endParaRPr kumimoji="1" lang="en-US" altLang="zh-CN" sz="1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138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1C6595-999A-1543-80D7-CDA611562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D0ABF4-F525-E44E-97B7-80EE0440EBCB}"/>
              </a:ext>
            </a:extLst>
          </p:cNvPr>
          <p:cNvSpPr/>
          <p:nvPr/>
        </p:nvSpPr>
        <p:spPr>
          <a:xfrm>
            <a:off x="2168886" y="1500830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6F1EF1-C852-F745-AF2F-D19534B32671}"/>
              </a:ext>
            </a:extLst>
          </p:cNvPr>
          <p:cNvSpPr/>
          <p:nvPr/>
        </p:nvSpPr>
        <p:spPr>
          <a:xfrm>
            <a:off x="2168886" y="1582989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D4D2CB-BFD9-4846-A410-7EC00879C45D}"/>
              </a:ext>
            </a:extLst>
          </p:cNvPr>
          <p:cNvSpPr/>
          <p:nvPr/>
        </p:nvSpPr>
        <p:spPr>
          <a:xfrm>
            <a:off x="2168885" y="1662673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C31F0-C870-B54B-8B6A-E73B4AE7E957}"/>
              </a:ext>
            </a:extLst>
          </p:cNvPr>
          <p:cNvSpPr/>
          <p:nvPr/>
        </p:nvSpPr>
        <p:spPr>
          <a:xfrm>
            <a:off x="2168884" y="1740906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66F098-1343-134A-A299-98B1B1513719}"/>
              </a:ext>
            </a:extLst>
          </p:cNvPr>
          <p:cNvSpPr/>
          <p:nvPr/>
        </p:nvSpPr>
        <p:spPr>
          <a:xfrm>
            <a:off x="2168884" y="2143979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F5824D-7B5F-8C42-9955-076C4C7803C8}"/>
              </a:ext>
            </a:extLst>
          </p:cNvPr>
          <p:cNvSpPr/>
          <p:nvPr/>
        </p:nvSpPr>
        <p:spPr>
          <a:xfrm>
            <a:off x="2168884" y="2226138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24AF24-8946-384F-A940-48FC2BA20BED}"/>
              </a:ext>
            </a:extLst>
          </p:cNvPr>
          <p:cNvSpPr/>
          <p:nvPr/>
        </p:nvSpPr>
        <p:spPr>
          <a:xfrm>
            <a:off x="2168883" y="2305822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319DE9-DA74-7146-A5EA-1B1F24E991E0}"/>
              </a:ext>
            </a:extLst>
          </p:cNvPr>
          <p:cNvSpPr/>
          <p:nvPr/>
        </p:nvSpPr>
        <p:spPr>
          <a:xfrm>
            <a:off x="2168882" y="2384055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E0E9BE-D71E-4443-AFA7-056E8E6BE257}"/>
              </a:ext>
            </a:extLst>
          </p:cNvPr>
          <p:cNvSpPr/>
          <p:nvPr/>
        </p:nvSpPr>
        <p:spPr>
          <a:xfrm>
            <a:off x="2170310" y="1180005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E05442-F02D-DC42-98ED-2791CA676EC9}"/>
              </a:ext>
            </a:extLst>
          </p:cNvPr>
          <p:cNvSpPr/>
          <p:nvPr/>
        </p:nvSpPr>
        <p:spPr>
          <a:xfrm>
            <a:off x="2170310" y="1262164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720B7C-F588-E34D-8057-7705C1D1F66B}"/>
              </a:ext>
            </a:extLst>
          </p:cNvPr>
          <p:cNvSpPr/>
          <p:nvPr/>
        </p:nvSpPr>
        <p:spPr>
          <a:xfrm>
            <a:off x="2170309" y="1341848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438251-22EF-BF44-951D-DF4DCD6BFDAF}"/>
              </a:ext>
            </a:extLst>
          </p:cNvPr>
          <p:cNvSpPr/>
          <p:nvPr/>
        </p:nvSpPr>
        <p:spPr>
          <a:xfrm>
            <a:off x="2170308" y="1420081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05528F-132C-C14B-8A07-00C2849FAE70}"/>
              </a:ext>
            </a:extLst>
          </p:cNvPr>
          <p:cNvSpPr/>
          <p:nvPr/>
        </p:nvSpPr>
        <p:spPr>
          <a:xfrm>
            <a:off x="2168887" y="1819525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434210-E81B-9D43-A1ED-7CF28C39251D}"/>
              </a:ext>
            </a:extLst>
          </p:cNvPr>
          <p:cNvSpPr/>
          <p:nvPr/>
        </p:nvSpPr>
        <p:spPr>
          <a:xfrm>
            <a:off x="2168887" y="1901684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464AA0-EE07-644F-A0DE-91B588709670}"/>
              </a:ext>
            </a:extLst>
          </p:cNvPr>
          <p:cNvSpPr/>
          <p:nvPr/>
        </p:nvSpPr>
        <p:spPr>
          <a:xfrm>
            <a:off x="2168886" y="1981368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2D0FD87-DEA9-944D-8D1F-488810234395}"/>
              </a:ext>
            </a:extLst>
          </p:cNvPr>
          <p:cNvSpPr/>
          <p:nvPr/>
        </p:nvSpPr>
        <p:spPr>
          <a:xfrm>
            <a:off x="2168885" y="2059601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363B39-4655-D84A-927D-D6B1FC4983AF}"/>
              </a:ext>
            </a:extLst>
          </p:cNvPr>
          <p:cNvSpPr txBox="1"/>
          <p:nvPr/>
        </p:nvSpPr>
        <p:spPr>
          <a:xfrm>
            <a:off x="2073417" y="7946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C6C586-A3BD-5D4C-9B52-1C9460D1D06F}"/>
              </a:ext>
            </a:extLst>
          </p:cNvPr>
          <p:cNvSpPr/>
          <p:nvPr/>
        </p:nvSpPr>
        <p:spPr>
          <a:xfrm>
            <a:off x="5821629" y="1472274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602B17-4950-6C4E-952B-CA80D563CE0F}"/>
              </a:ext>
            </a:extLst>
          </p:cNvPr>
          <p:cNvSpPr/>
          <p:nvPr/>
        </p:nvSpPr>
        <p:spPr>
          <a:xfrm>
            <a:off x="5821629" y="1554433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0505709-3577-0140-86DE-2FDFF5D0DD4F}"/>
              </a:ext>
            </a:extLst>
          </p:cNvPr>
          <p:cNvSpPr/>
          <p:nvPr/>
        </p:nvSpPr>
        <p:spPr>
          <a:xfrm>
            <a:off x="5821628" y="1634117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19475F6-307A-A14A-B1D2-4C878DCD207C}"/>
              </a:ext>
            </a:extLst>
          </p:cNvPr>
          <p:cNvSpPr/>
          <p:nvPr/>
        </p:nvSpPr>
        <p:spPr>
          <a:xfrm>
            <a:off x="5821627" y="1712350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877387D-0D65-504D-8D27-8864EAB111E1}"/>
              </a:ext>
            </a:extLst>
          </p:cNvPr>
          <p:cNvSpPr/>
          <p:nvPr/>
        </p:nvSpPr>
        <p:spPr>
          <a:xfrm>
            <a:off x="5821627" y="2115423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4AA93D-17B7-CE49-BF14-C0B6568AA3B4}"/>
              </a:ext>
            </a:extLst>
          </p:cNvPr>
          <p:cNvSpPr/>
          <p:nvPr/>
        </p:nvSpPr>
        <p:spPr>
          <a:xfrm>
            <a:off x="5821627" y="2197582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777DC5F-8EAF-1E4D-BF72-C6DCAB9A65BC}"/>
              </a:ext>
            </a:extLst>
          </p:cNvPr>
          <p:cNvSpPr/>
          <p:nvPr/>
        </p:nvSpPr>
        <p:spPr>
          <a:xfrm>
            <a:off x="5821626" y="2277266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3632C5E-10D8-BC43-A28F-E9776C914790}"/>
              </a:ext>
            </a:extLst>
          </p:cNvPr>
          <p:cNvSpPr/>
          <p:nvPr/>
        </p:nvSpPr>
        <p:spPr>
          <a:xfrm>
            <a:off x="5821625" y="2355499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E81DB1E-176C-F544-A531-DC41A16EB9F6}"/>
              </a:ext>
            </a:extLst>
          </p:cNvPr>
          <p:cNvSpPr/>
          <p:nvPr/>
        </p:nvSpPr>
        <p:spPr>
          <a:xfrm>
            <a:off x="5823053" y="1151449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6FF146-80FF-4849-9D19-BC5AB1E1AD5B}"/>
              </a:ext>
            </a:extLst>
          </p:cNvPr>
          <p:cNvSpPr/>
          <p:nvPr/>
        </p:nvSpPr>
        <p:spPr>
          <a:xfrm>
            <a:off x="5823053" y="1233608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5AA3B4A-746E-E24F-AE28-3E45E8CE5290}"/>
              </a:ext>
            </a:extLst>
          </p:cNvPr>
          <p:cNvSpPr/>
          <p:nvPr/>
        </p:nvSpPr>
        <p:spPr>
          <a:xfrm>
            <a:off x="5823052" y="1313292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3B65FD1-8474-D542-885E-143BC8127740}"/>
              </a:ext>
            </a:extLst>
          </p:cNvPr>
          <p:cNvSpPr/>
          <p:nvPr/>
        </p:nvSpPr>
        <p:spPr>
          <a:xfrm>
            <a:off x="5823051" y="1391525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C2AB5C-6B0C-A949-8BA9-1A8FCA685913}"/>
              </a:ext>
            </a:extLst>
          </p:cNvPr>
          <p:cNvSpPr/>
          <p:nvPr/>
        </p:nvSpPr>
        <p:spPr>
          <a:xfrm>
            <a:off x="5821630" y="1790969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86541CF-7D7A-6044-AB49-0AD37E8F0225}"/>
              </a:ext>
            </a:extLst>
          </p:cNvPr>
          <p:cNvSpPr/>
          <p:nvPr/>
        </p:nvSpPr>
        <p:spPr>
          <a:xfrm>
            <a:off x="5821630" y="1873128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1213857-05AD-004D-BF50-C8B9A27A4580}"/>
              </a:ext>
            </a:extLst>
          </p:cNvPr>
          <p:cNvSpPr/>
          <p:nvPr/>
        </p:nvSpPr>
        <p:spPr>
          <a:xfrm>
            <a:off x="5821629" y="1952812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AB4E828-EC8D-C445-8BA1-1A8D9AE01DFE}"/>
              </a:ext>
            </a:extLst>
          </p:cNvPr>
          <p:cNvSpPr/>
          <p:nvPr/>
        </p:nvSpPr>
        <p:spPr>
          <a:xfrm>
            <a:off x="5821628" y="2031045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8540DA-D57C-DB48-AF56-D6EC203544B8}"/>
              </a:ext>
            </a:extLst>
          </p:cNvPr>
          <p:cNvSpPr/>
          <p:nvPr/>
        </p:nvSpPr>
        <p:spPr>
          <a:xfrm>
            <a:off x="5820203" y="2762153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207EF94-C30E-1447-B2F0-F3B5AD4E3C4B}"/>
              </a:ext>
            </a:extLst>
          </p:cNvPr>
          <p:cNvSpPr/>
          <p:nvPr/>
        </p:nvSpPr>
        <p:spPr>
          <a:xfrm>
            <a:off x="5820203" y="2844312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78D60CF-EBA0-414A-9532-3F961F9A64A2}"/>
              </a:ext>
            </a:extLst>
          </p:cNvPr>
          <p:cNvSpPr/>
          <p:nvPr/>
        </p:nvSpPr>
        <p:spPr>
          <a:xfrm>
            <a:off x="5820202" y="2923996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5DE82AE-94D0-8C4D-B66A-BAA0C9A5385E}"/>
              </a:ext>
            </a:extLst>
          </p:cNvPr>
          <p:cNvSpPr/>
          <p:nvPr/>
        </p:nvSpPr>
        <p:spPr>
          <a:xfrm>
            <a:off x="5820201" y="3002229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1BCEAAD-56B1-2D4F-97F1-DBD7D7631CB4}"/>
              </a:ext>
            </a:extLst>
          </p:cNvPr>
          <p:cNvSpPr/>
          <p:nvPr/>
        </p:nvSpPr>
        <p:spPr>
          <a:xfrm>
            <a:off x="5820201" y="3405302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FF12F47-727C-1C4E-958C-E6BC0E6BCDDC}"/>
              </a:ext>
            </a:extLst>
          </p:cNvPr>
          <p:cNvSpPr/>
          <p:nvPr/>
        </p:nvSpPr>
        <p:spPr>
          <a:xfrm>
            <a:off x="5820201" y="3487461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5D9261B-FEFC-A741-BA35-6B1B3A60D0B7}"/>
              </a:ext>
            </a:extLst>
          </p:cNvPr>
          <p:cNvSpPr/>
          <p:nvPr/>
        </p:nvSpPr>
        <p:spPr>
          <a:xfrm>
            <a:off x="5820200" y="3567145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C4976DF-D2B2-C040-8D8D-2A894C1A1A88}"/>
              </a:ext>
            </a:extLst>
          </p:cNvPr>
          <p:cNvSpPr/>
          <p:nvPr/>
        </p:nvSpPr>
        <p:spPr>
          <a:xfrm>
            <a:off x="5820199" y="3645378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F9CA77A-3496-3548-9B35-DEE47E87E365}"/>
              </a:ext>
            </a:extLst>
          </p:cNvPr>
          <p:cNvSpPr/>
          <p:nvPr/>
        </p:nvSpPr>
        <p:spPr>
          <a:xfrm>
            <a:off x="5821627" y="2441328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319BF5D-CED5-F74C-A56F-3604FBECB214}"/>
              </a:ext>
            </a:extLst>
          </p:cNvPr>
          <p:cNvSpPr/>
          <p:nvPr/>
        </p:nvSpPr>
        <p:spPr>
          <a:xfrm>
            <a:off x="5821627" y="2523487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79181FC-65B0-904D-80FE-69556D263267}"/>
              </a:ext>
            </a:extLst>
          </p:cNvPr>
          <p:cNvSpPr/>
          <p:nvPr/>
        </p:nvSpPr>
        <p:spPr>
          <a:xfrm>
            <a:off x="5821626" y="2603171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8691017-E0C1-0F4E-9A46-BBA6A8613217}"/>
              </a:ext>
            </a:extLst>
          </p:cNvPr>
          <p:cNvSpPr/>
          <p:nvPr/>
        </p:nvSpPr>
        <p:spPr>
          <a:xfrm>
            <a:off x="5821625" y="2681404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E4DD01A-2B40-9345-8CDE-69B78EF41FA1}"/>
              </a:ext>
            </a:extLst>
          </p:cNvPr>
          <p:cNvSpPr/>
          <p:nvPr/>
        </p:nvSpPr>
        <p:spPr>
          <a:xfrm>
            <a:off x="5820204" y="3080848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7199F6C-4992-D146-A7DF-E71E39E9E3D7}"/>
              </a:ext>
            </a:extLst>
          </p:cNvPr>
          <p:cNvSpPr/>
          <p:nvPr/>
        </p:nvSpPr>
        <p:spPr>
          <a:xfrm>
            <a:off x="5820204" y="3163007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521E692-0B79-ED41-B225-553650B01793}"/>
              </a:ext>
            </a:extLst>
          </p:cNvPr>
          <p:cNvSpPr/>
          <p:nvPr/>
        </p:nvSpPr>
        <p:spPr>
          <a:xfrm>
            <a:off x="5820203" y="3242691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852C106-8962-6C42-B4A9-5719F173F28F}"/>
              </a:ext>
            </a:extLst>
          </p:cNvPr>
          <p:cNvSpPr/>
          <p:nvPr/>
        </p:nvSpPr>
        <p:spPr>
          <a:xfrm>
            <a:off x="5820202" y="3320924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A3B165D-147D-624B-9DE4-617D5EC89037}"/>
              </a:ext>
            </a:extLst>
          </p:cNvPr>
          <p:cNvSpPr txBox="1"/>
          <p:nvPr/>
        </p:nvSpPr>
        <p:spPr>
          <a:xfrm>
            <a:off x="5940848" y="152098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29BE2CD-A976-524F-B899-AB9389029DBA}"/>
              </a:ext>
            </a:extLst>
          </p:cNvPr>
          <p:cNvSpPr txBox="1"/>
          <p:nvPr/>
        </p:nvSpPr>
        <p:spPr>
          <a:xfrm>
            <a:off x="5941706" y="214502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14AA90D-E146-2E47-A600-1F05C53DF4D7}"/>
              </a:ext>
            </a:extLst>
          </p:cNvPr>
          <p:cNvSpPr txBox="1"/>
          <p:nvPr/>
        </p:nvSpPr>
        <p:spPr>
          <a:xfrm>
            <a:off x="5941706" y="278500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3010C21-7C22-9E4E-95EA-4022E0C42905}"/>
              </a:ext>
            </a:extLst>
          </p:cNvPr>
          <p:cNvSpPr txBox="1"/>
          <p:nvPr/>
        </p:nvSpPr>
        <p:spPr>
          <a:xfrm>
            <a:off x="5941706" y="347481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D0BF04C-22F8-8746-93CC-CBE63E934CE0}"/>
              </a:ext>
            </a:extLst>
          </p:cNvPr>
          <p:cNvSpPr txBox="1"/>
          <p:nvPr/>
        </p:nvSpPr>
        <p:spPr>
          <a:xfrm>
            <a:off x="5298345" y="119615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9807396-4275-534F-9722-9C0530BC4571}"/>
              </a:ext>
            </a:extLst>
          </p:cNvPr>
          <p:cNvSpPr txBox="1"/>
          <p:nvPr/>
        </p:nvSpPr>
        <p:spPr>
          <a:xfrm>
            <a:off x="5303451" y="1520987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94F5533-8AD6-AB4E-A60E-F392FF5CBD09}"/>
              </a:ext>
            </a:extLst>
          </p:cNvPr>
          <p:cNvSpPr txBox="1"/>
          <p:nvPr/>
        </p:nvSpPr>
        <p:spPr>
          <a:xfrm>
            <a:off x="5298345" y="1845931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01322A6-C635-2946-B25C-BEAE393E4081}"/>
              </a:ext>
            </a:extLst>
          </p:cNvPr>
          <p:cNvSpPr txBox="1"/>
          <p:nvPr/>
        </p:nvSpPr>
        <p:spPr>
          <a:xfrm>
            <a:off x="5287681" y="217275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B658209-CADE-764C-A37E-282C828EF2B0}"/>
              </a:ext>
            </a:extLst>
          </p:cNvPr>
          <p:cNvSpPr txBox="1"/>
          <p:nvPr/>
        </p:nvSpPr>
        <p:spPr>
          <a:xfrm>
            <a:off x="5287681" y="2510282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E35C542-0CC7-F748-ABF0-A07BE76239FF}"/>
              </a:ext>
            </a:extLst>
          </p:cNvPr>
          <p:cNvSpPr txBox="1"/>
          <p:nvPr/>
        </p:nvSpPr>
        <p:spPr>
          <a:xfrm>
            <a:off x="5287681" y="281835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F3E7CD-42F2-0243-B1BB-7321185E3C24}"/>
              </a:ext>
            </a:extLst>
          </p:cNvPr>
          <p:cNvSpPr txBox="1"/>
          <p:nvPr/>
        </p:nvSpPr>
        <p:spPr>
          <a:xfrm>
            <a:off x="5287681" y="3129847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B2B10AA-21ED-F44D-93E7-E3580183195C}"/>
              </a:ext>
            </a:extLst>
          </p:cNvPr>
          <p:cNvSpPr txBox="1"/>
          <p:nvPr/>
        </p:nvSpPr>
        <p:spPr>
          <a:xfrm>
            <a:off x="5298345" y="345942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C242D3A-70D8-C749-9587-87CF529AF97D}"/>
              </a:ext>
            </a:extLst>
          </p:cNvPr>
          <p:cNvSpPr txBox="1"/>
          <p:nvPr/>
        </p:nvSpPr>
        <p:spPr>
          <a:xfrm>
            <a:off x="6084168" y="11800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9675577-3678-804E-9F28-65C5F2B51035}"/>
              </a:ext>
            </a:extLst>
          </p:cNvPr>
          <p:cNvSpPr txBox="1"/>
          <p:nvPr/>
        </p:nvSpPr>
        <p:spPr>
          <a:xfrm>
            <a:off x="6069717" y="18233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173EFC8-31FE-6A40-AB8B-A5829BFD9164}"/>
              </a:ext>
            </a:extLst>
          </p:cNvPr>
          <p:cNvSpPr txBox="1"/>
          <p:nvPr/>
        </p:nvSpPr>
        <p:spPr>
          <a:xfrm>
            <a:off x="6069716" y="24622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27E53D0-7E50-7344-AED4-71EA0E5944A0}"/>
              </a:ext>
            </a:extLst>
          </p:cNvPr>
          <p:cNvSpPr txBox="1"/>
          <p:nvPr/>
        </p:nvSpPr>
        <p:spPr>
          <a:xfrm>
            <a:off x="6038281" y="31013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</a:t>
            </a:r>
          </a:p>
        </p:txBody>
      </p:sp>
      <p:sp>
        <p:nvSpPr>
          <p:cNvPr id="72" name="左弧形箭头 71">
            <a:extLst>
              <a:ext uri="{FF2B5EF4-FFF2-40B4-BE49-F238E27FC236}">
                <a16:creationId xmlns:a16="http://schemas.microsoft.com/office/drawing/2014/main" id="{E6D811D4-D106-B849-812A-D162A7125834}"/>
              </a:ext>
            </a:extLst>
          </p:cNvPr>
          <p:cNvSpPr/>
          <p:nvPr/>
        </p:nvSpPr>
        <p:spPr>
          <a:xfrm>
            <a:off x="6810247" y="1575102"/>
            <a:ext cx="503272" cy="721382"/>
          </a:xfrm>
          <a:prstGeom prst="curvedLeftArrow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73" name="左弧形箭头 72">
            <a:extLst>
              <a:ext uri="{FF2B5EF4-FFF2-40B4-BE49-F238E27FC236}">
                <a16:creationId xmlns:a16="http://schemas.microsoft.com/office/drawing/2014/main" id="{0EFEEFDB-BF1B-0143-951A-989BBCFB9A39}"/>
              </a:ext>
            </a:extLst>
          </p:cNvPr>
          <p:cNvSpPr/>
          <p:nvPr/>
        </p:nvSpPr>
        <p:spPr>
          <a:xfrm>
            <a:off x="6822265" y="2266828"/>
            <a:ext cx="503272" cy="721382"/>
          </a:xfrm>
          <a:prstGeom prst="curvedLeftArrow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74" name="左弧形箭头 73">
            <a:extLst>
              <a:ext uri="{FF2B5EF4-FFF2-40B4-BE49-F238E27FC236}">
                <a16:creationId xmlns:a16="http://schemas.microsoft.com/office/drawing/2014/main" id="{4E6C62CF-0CAB-DD41-A017-4E640BFD7993}"/>
              </a:ext>
            </a:extLst>
          </p:cNvPr>
          <p:cNvSpPr/>
          <p:nvPr/>
        </p:nvSpPr>
        <p:spPr>
          <a:xfrm>
            <a:off x="6822265" y="2956103"/>
            <a:ext cx="503272" cy="721382"/>
          </a:xfrm>
          <a:prstGeom prst="curvedLeftArrow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758BFE4-3C46-2148-9713-D882CB0FA814}"/>
              </a:ext>
            </a:extLst>
          </p:cNvPr>
          <p:cNvSpPr txBox="1"/>
          <p:nvPr/>
        </p:nvSpPr>
        <p:spPr>
          <a:xfrm>
            <a:off x="6338979" y="1515195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0x14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892424E-EB46-E144-8410-A237FD5AC1CD}"/>
              </a:ext>
            </a:extLst>
          </p:cNvPr>
          <p:cNvSpPr txBox="1"/>
          <p:nvPr/>
        </p:nvSpPr>
        <p:spPr>
          <a:xfrm>
            <a:off x="6330389" y="2150820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0x16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76E784B-EF93-5841-8B62-5919AE46AB0A}"/>
              </a:ext>
            </a:extLst>
          </p:cNvPr>
          <p:cNvSpPr txBox="1"/>
          <p:nvPr/>
        </p:nvSpPr>
        <p:spPr>
          <a:xfrm>
            <a:off x="6322941" y="2804621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0x18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B8E065E-D6E3-4749-A7D6-D7A5C2C5E586}"/>
              </a:ext>
            </a:extLst>
          </p:cNvPr>
          <p:cNvSpPr txBox="1"/>
          <p:nvPr/>
        </p:nvSpPr>
        <p:spPr>
          <a:xfrm>
            <a:off x="5307718" y="8233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链表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CB92F6D-9EDA-FA41-874E-48848C975D2F}"/>
              </a:ext>
            </a:extLst>
          </p:cNvPr>
          <p:cNvSpPr txBox="1"/>
          <p:nvPr/>
        </p:nvSpPr>
        <p:spPr>
          <a:xfrm>
            <a:off x="1638656" y="1218361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FB2D5F6-42BB-FE47-BBA9-FC5B09A3BE68}"/>
              </a:ext>
            </a:extLst>
          </p:cNvPr>
          <p:cNvSpPr txBox="1"/>
          <p:nvPr/>
        </p:nvSpPr>
        <p:spPr>
          <a:xfrm>
            <a:off x="1633602" y="1554185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85B44FE-1482-D342-8831-29F1E0F51E46}"/>
              </a:ext>
            </a:extLst>
          </p:cNvPr>
          <p:cNvSpPr txBox="1"/>
          <p:nvPr/>
        </p:nvSpPr>
        <p:spPr>
          <a:xfrm>
            <a:off x="1640984" y="185502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138D30F-3DE2-E049-866C-57D03DCBCC20}"/>
              </a:ext>
            </a:extLst>
          </p:cNvPr>
          <p:cNvSpPr txBox="1"/>
          <p:nvPr/>
        </p:nvSpPr>
        <p:spPr>
          <a:xfrm>
            <a:off x="1640982" y="2205597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C185147-D568-F340-A607-15A562C7E536}"/>
              </a:ext>
            </a:extLst>
          </p:cNvPr>
          <p:cNvSpPr/>
          <p:nvPr/>
        </p:nvSpPr>
        <p:spPr>
          <a:xfrm>
            <a:off x="2176731" y="2792582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5E8AB4F-AD09-0D4D-A583-A3B80FB182EE}"/>
              </a:ext>
            </a:extLst>
          </p:cNvPr>
          <p:cNvSpPr/>
          <p:nvPr/>
        </p:nvSpPr>
        <p:spPr>
          <a:xfrm>
            <a:off x="2176731" y="2874741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843B0D5-0233-DB4E-AEA4-B86B3A811315}"/>
              </a:ext>
            </a:extLst>
          </p:cNvPr>
          <p:cNvSpPr/>
          <p:nvPr/>
        </p:nvSpPr>
        <p:spPr>
          <a:xfrm>
            <a:off x="2176730" y="2954425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49F1007-B7A3-F84D-BF93-37542DDEAB11}"/>
              </a:ext>
            </a:extLst>
          </p:cNvPr>
          <p:cNvSpPr/>
          <p:nvPr/>
        </p:nvSpPr>
        <p:spPr>
          <a:xfrm>
            <a:off x="2176729" y="3032658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7893CCB-901A-7A40-A075-3BD431C2B32E}"/>
              </a:ext>
            </a:extLst>
          </p:cNvPr>
          <p:cNvSpPr/>
          <p:nvPr/>
        </p:nvSpPr>
        <p:spPr>
          <a:xfrm>
            <a:off x="2176729" y="3435731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3E94FF7-C2D9-9A46-9F15-EC3F087BABC4}"/>
              </a:ext>
            </a:extLst>
          </p:cNvPr>
          <p:cNvSpPr/>
          <p:nvPr/>
        </p:nvSpPr>
        <p:spPr>
          <a:xfrm>
            <a:off x="2176729" y="3517890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31DB900-A616-1D4F-AE0F-510C11B62A55}"/>
              </a:ext>
            </a:extLst>
          </p:cNvPr>
          <p:cNvSpPr/>
          <p:nvPr/>
        </p:nvSpPr>
        <p:spPr>
          <a:xfrm>
            <a:off x="2176728" y="3597574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41A576B-73F2-1545-8B80-45CE3EA1A17A}"/>
              </a:ext>
            </a:extLst>
          </p:cNvPr>
          <p:cNvSpPr/>
          <p:nvPr/>
        </p:nvSpPr>
        <p:spPr>
          <a:xfrm>
            <a:off x="2176727" y="3675807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F869F4B-E1A7-4A40-B473-B00D4DAD1F93}"/>
              </a:ext>
            </a:extLst>
          </p:cNvPr>
          <p:cNvSpPr/>
          <p:nvPr/>
        </p:nvSpPr>
        <p:spPr>
          <a:xfrm>
            <a:off x="2178155" y="2471757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A2C2601-9CC2-1B4B-92CE-D9F349405F70}"/>
              </a:ext>
            </a:extLst>
          </p:cNvPr>
          <p:cNvSpPr/>
          <p:nvPr/>
        </p:nvSpPr>
        <p:spPr>
          <a:xfrm>
            <a:off x="2178155" y="2553916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840943E-B337-6C49-A72F-F9703C84714B}"/>
              </a:ext>
            </a:extLst>
          </p:cNvPr>
          <p:cNvSpPr/>
          <p:nvPr/>
        </p:nvSpPr>
        <p:spPr>
          <a:xfrm>
            <a:off x="2178154" y="2633600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D871CF0-1FC0-6848-BE14-2C091167A241}"/>
              </a:ext>
            </a:extLst>
          </p:cNvPr>
          <p:cNvSpPr/>
          <p:nvPr/>
        </p:nvSpPr>
        <p:spPr>
          <a:xfrm>
            <a:off x="2178153" y="2711833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F74E043-0FCF-AA41-8E3C-ECEFC2569D4F}"/>
              </a:ext>
            </a:extLst>
          </p:cNvPr>
          <p:cNvSpPr/>
          <p:nvPr/>
        </p:nvSpPr>
        <p:spPr>
          <a:xfrm>
            <a:off x="2176732" y="3111277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3880BEA-E3DE-BC44-8A3B-63183BDED4D5}"/>
              </a:ext>
            </a:extLst>
          </p:cNvPr>
          <p:cNvSpPr/>
          <p:nvPr/>
        </p:nvSpPr>
        <p:spPr>
          <a:xfrm>
            <a:off x="2176732" y="3193436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5FB059F-26A0-FF49-B9BB-C459D6330234}"/>
              </a:ext>
            </a:extLst>
          </p:cNvPr>
          <p:cNvSpPr/>
          <p:nvPr/>
        </p:nvSpPr>
        <p:spPr>
          <a:xfrm>
            <a:off x="2176731" y="3273120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5EB5265-8EF2-8F45-B980-8837F747B0F6}"/>
              </a:ext>
            </a:extLst>
          </p:cNvPr>
          <p:cNvSpPr/>
          <p:nvPr/>
        </p:nvSpPr>
        <p:spPr>
          <a:xfrm>
            <a:off x="2176730" y="3351353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3EC1383-7523-0244-8E24-A53B02713C38}"/>
              </a:ext>
            </a:extLst>
          </p:cNvPr>
          <p:cNvSpPr txBox="1"/>
          <p:nvPr/>
        </p:nvSpPr>
        <p:spPr>
          <a:xfrm>
            <a:off x="1646501" y="251011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55E7E3F-F915-DA46-9778-BA52CE566842}"/>
              </a:ext>
            </a:extLst>
          </p:cNvPr>
          <p:cNvSpPr txBox="1"/>
          <p:nvPr/>
        </p:nvSpPr>
        <p:spPr>
          <a:xfrm>
            <a:off x="1641447" y="2845937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978BC67-F878-834A-B387-79BA4D1664D0}"/>
              </a:ext>
            </a:extLst>
          </p:cNvPr>
          <p:cNvSpPr txBox="1"/>
          <p:nvPr/>
        </p:nvSpPr>
        <p:spPr>
          <a:xfrm>
            <a:off x="1648829" y="3146780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CFA964F-66BB-124E-B6D2-5B522D22913B}"/>
              </a:ext>
            </a:extLst>
          </p:cNvPr>
          <p:cNvSpPr txBox="1"/>
          <p:nvPr/>
        </p:nvSpPr>
        <p:spPr>
          <a:xfrm>
            <a:off x="1648827" y="349734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600" name="文本框 25599">
            <a:extLst>
              <a:ext uri="{FF2B5EF4-FFF2-40B4-BE49-F238E27FC236}">
                <a16:creationId xmlns:a16="http://schemas.microsoft.com/office/drawing/2014/main" id="{1FB877F2-04AD-9B4E-81E6-59FDCC6DA3C2}"/>
              </a:ext>
            </a:extLst>
          </p:cNvPr>
          <p:cNvSpPr txBox="1"/>
          <p:nvPr/>
        </p:nvSpPr>
        <p:spPr>
          <a:xfrm>
            <a:off x="2483368" y="123525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E681BEF-4580-4143-9012-4C48DBBAB67C}"/>
              </a:ext>
            </a:extLst>
          </p:cNvPr>
          <p:cNvSpPr txBox="1"/>
          <p:nvPr/>
        </p:nvSpPr>
        <p:spPr>
          <a:xfrm>
            <a:off x="2483368" y="15426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07D02C0-BD5D-2348-BAAB-4BB4D5711988}"/>
              </a:ext>
            </a:extLst>
          </p:cNvPr>
          <p:cNvSpPr txBox="1"/>
          <p:nvPr/>
        </p:nvSpPr>
        <p:spPr>
          <a:xfrm>
            <a:off x="2481093" y="186108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E3B2EF3-C551-0D4D-B45D-2E7CFF4C9833}"/>
              </a:ext>
            </a:extLst>
          </p:cNvPr>
          <p:cNvSpPr txBox="1"/>
          <p:nvPr/>
        </p:nvSpPr>
        <p:spPr>
          <a:xfrm>
            <a:off x="2479316" y="217896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F17853A-FB18-E148-A9EE-62D9BA780861}"/>
              </a:ext>
            </a:extLst>
          </p:cNvPr>
          <p:cNvSpPr txBox="1"/>
          <p:nvPr/>
        </p:nvSpPr>
        <p:spPr>
          <a:xfrm>
            <a:off x="2479316" y="252027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6AB860A-27CD-0F47-810D-CEAC9D7735AB}"/>
              </a:ext>
            </a:extLst>
          </p:cNvPr>
          <p:cNvSpPr txBox="1"/>
          <p:nvPr/>
        </p:nvSpPr>
        <p:spPr>
          <a:xfrm>
            <a:off x="2479316" y="282720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FA0F676-F411-AF4A-B73C-B283AF521795}"/>
              </a:ext>
            </a:extLst>
          </p:cNvPr>
          <p:cNvSpPr txBox="1"/>
          <p:nvPr/>
        </p:nvSpPr>
        <p:spPr>
          <a:xfrm>
            <a:off x="2479316" y="315465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0D7B0EB-6311-C54E-9574-EB10626B7337}"/>
              </a:ext>
            </a:extLst>
          </p:cNvPr>
          <p:cNvSpPr txBox="1"/>
          <p:nvPr/>
        </p:nvSpPr>
        <p:spPr>
          <a:xfrm>
            <a:off x="2486671" y="349661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601" name="文本框 25600">
            <a:extLst>
              <a:ext uri="{FF2B5EF4-FFF2-40B4-BE49-F238E27FC236}">
                <a16:creationId xmlns:a16="http://schemas.microsoft.com/office/drawing/2014/main" id="{22CA23D0-F0F4-7448-9F8D-3B67CC9FD6FD}"/>
              </a:ext>
            </a:extLst>
          </p:cNvPr>
          <p:cNvSpPr txBox="1"/>
          <p:nvPr/>
        </p:nvSpPr>
        <p:spPr>
          <a:xfrm>
            <a:off x="1640982" y="3871029"/>
            <a:ext cx="19046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查找指定下标元素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O(1)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查找任意元素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删除元素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尾部删除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添加元素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尾部添加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O(1)</a:t>
            </a: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E28A97B-5D87-0044-8C23-8C6079FD5415}"/>
              </a:ext>
            </a:extLst>
          </p:cNvPr>
          <p:cNvSpPr txBox="1"/>
          <p:nvPr/>
        </p:nvSpPr>
        <p:spPr>
          <a:xfrm>
            <a:off x="5307718" y="3809961"/>
            <a:ext cx="3328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查找指定下标元素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查找任意元素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删除元素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尾部删除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添加元素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尾部添加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添加删除头部元素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O(1)</a:t>
            </a: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9467C5-207B-EE4D-9CF0-B46242C6D489}"/>
              </a:ext>
            </a:extLst>
          </p:cNvPr>
          <p:cNvSpPr txBox="1"/>
          <p:nvPr/>
        </p:nvSpPr>
        <p:spPr>
          <a:xfrm>
            <a:off x="3429782" y="122768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22BE8C0-B206-DB43-9B53-EF8D14AE04A8}"/>
              </a:ext>
            </a:extLst>
          </p:cNvPr>
          <p:cNvSpPr txBox="1"/>
          <p:nvPr/>
        </p:nvSpPr>
        <p:spPr>
          <a:xfrm>
            <a:off x="3429782" y="1576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E1067EA-39A5-B44C-82FD-9E8A46D0A41B}"/>
              </a:ext>
            </a:extLst>
          </p:cNvPr>
          <p:cNvSpPr txBox="1"/>
          <p:nvPr/>
        </p:nvSpPr>
        <p:spPr>
          <a:xfrm>
            <a:off x="3429782" y="188061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B323163-DAC4-6B42-8973-41430E13B8F3}"/>
              </a:ext>
            </a:extLst>
          </p:cNvPr>
          <p:cNvSpPr txBox="1"/>
          <p:nvPr/>
        </p:nvSpPr>
        <p:spPr>
          <a:xfrm>
            <a:off x="3429782" y="218995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988A0B-F5B7-3E4A-8E0B-CD1C8225566A}"/>
              </a:ext>
            </a:extLst>
          </p:cNvPr>
          <p:cNvSpPr txBox="1"/>
          <p:nvPr/>
        </p:nvSpPr>
        <p:spPr>
          <a:xfrm>
            <a:off x="7327817" y="14617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381CA6C-4CEB-D742-9385-9E8807BE94F2}"/>
              </a:ext>
            </a:extLst>
          </p:cNvPr>
          <p:cNvSpPr txBox="1"/>
          <p:nvPr/>
        </p:nvSpPr>
        <p:spPr>
          <a:xfrm>
            <a:off x="7326169" y="206019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52EE022-38DA-6E4C-8D9B-BC8FAB81DD7B}"/>
              </a:ext>
            </a:extLst>
          </p:cNvPr>
          <p:cNvSpPr txBox="1"/>
          <p:nvPr/>
        </p:nvSpPr>
        <p:spPr>
          <a:xfrm>
            <a:off x="7321057" y="270581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02746F5-36F1-B84A-8BDA-2848B9A3AFAC}"/>
              </a:ext>
            </a:extLst>
          </p:cNvPr>
          <p:cNvSpPr txBox="1"/>
          <p:nvPr/>
        </p:nvSpPr>
        <p:spPr>
          <a:xfrm>
            <a:off x="7327817" y="343001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34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>
            <a:extLst>
              <a:ext uri="{FF2B5EF4-FFF2-40B4-BE49-F238E27FC236}">
                <a16:creationId xmlns:a16="http://schemas.microsoft.com/office/drawing/2014/main" id="{ECA5DB85-4D1B-F94E-AE38-EC001B4AB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379A152-73CE-0C4D-A65E-21005E5A9657}"/>
              </a:ext>
            </a:extLst>
          </p:cNvPr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9B796E08-29D5-3E45-AE6E-09295A5E0AAA}"/>
              </a:ext>
            </a:extLst>
          </p:cNvPr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F08FF3-A491-9841-8E3E-55FCE5A6AFA8}"/>
              </a:ext>
            </a:extLst>
          </p:cNvPr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61C9820-4E47-E048-BEA5-E766D7E65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F0566F-C64E-D14B-B78A-20E6536C3895}"/>
              </a:ext>
            </a:extLst>
          </p:cNvPr>
          <p:cNvSpPr/>
          <p:nvPr/>
        </p:nvSpPr>
        <p:spPr>
          <a:xfrm>
            <a:off x="3918346" y="2004549"/>
            <a:ext cx="2558714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dirty="0">
                <a:latin typeface="微软雅黑" charset="-122"/>
                <a:ea typeface="微软雅黑" charset="-122"/>
              </a:rPr>
              <a:t> 知道链表的存储特点</a:t>
            </a:r>
            <a:endParaRPr lang="en-US" altLang="zh-CN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231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19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CBC90-A5CC-524F-8690-D44C5C31EED8}"/>
              </a:ext>
            </a:extLst>
          </p:cNvPr>
          <p:cNvSpPr txBox="1"/>
          <p:nvPr/>
        </p:nvSpPr>
        <p:spPr>
          <a:xfrm>
            <a:off x="952529" y="8676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顺序表的不足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41C1D2-13EC-9547-8AAF-99DEAF9B38B8}"/>
              </a:ext>
            </a:extLst>
          </p:cNvPr>
          <p:cNvSpPr txBox="1"/>
          <p:nvPr/>
        </p:nvSpPr>
        <p:spPr>
          <a:xfrm>
            <a:off x="947902" y="1383500"/>
            <a:ext cx="3389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按照存储方式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可以分为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7445D9-5D0D-944B-B278-C69E61ABD6C5}"/>
              </a:ext>
            </a:extLst>
          </p:cNvPr>
          <p:cNvSpPr/>
          <p:nvPr/>
        </p:nvSpPr>
        <p:spPr>
          <a:xfrm>
            <a:off x="4544012" y="2392719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09072E-8297-1248-A000-1BEE964D5FF4}"/>
              </a:ext>
            </a:extLst>
          </p:cNvPr>
          <p:cNvSpPr/>
          <p:nvPr/>
        </p:nvSpPr>
        <p:spPr>
          <a:xfrm>
            <a:off x="4544012" y="2310560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A4BFD3-3A16-2141-9387-B23863E05916}"/>
              </a:ext>
            </a:extLst>
          </p:cNvPr>
          <p:cNvSpPr/>
          <p:nvPr/>
        </p:nvSpPr>
        <p:spPr>
          <a:xfrm>
            <a:off x="1053128" y="1979322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DFD69C-5B22-5F49-B74D-8C52835E5806}"/>
              </a:ext>
            </a:extLst>
          </p:cNvPr>
          <p:cNvSpPr/>
          <p:nvPr/>
        </p:nvSpPr>
        <p:spPr>
          <a:xfrm>
            <a:off x="1053128" y="2061481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4E9CBE-D503-2143-9646-C6FA8F14E630}"/>
              </a:ext>
            </a:extLst>
          </p:cNvPr>
          <p:cNvSpPr/>
          <p:nvPr/>
        </p:nvSpPr>
        <p:spPr>
          <a:xfrm>
            <a:off x="1053127" y="2141165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05258F-F3AF-C543-B5BB-5C2E386539DE}"/>
              </a:ext>
            </a:extLst>
          </p:cNvPr>
          <p:cNvSpPr/>
          <p:nvPr/>
        </p:nvSpPr>
        <p:spPr>
          <a:xfrm>
            <a:off x="1053126" y="2219398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04DE38-D1EA-E34F-8D6F-FCCB23A94AD7}"/>
              </a:ext>
            </a:extLst>
          </p:cNvPr>
          <p:cNvSpPr/>
          <p:nvPr/>
        </p:nvSpPr>
        <p:spPr>
          <a:xfrm>
            <a:off x="2052899" y="2299422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4E1F05-F822-F244-BB1E-902045166668}"/>
              </a:ext>
            </a:extLst>
          </p:cNvPr>
          <p:cNvSpPr/>
          <p:nvPr/>
        </p:nvSpPr>
        <p:spPr>
          <a:xfrm>
            <a:off x="2052899" y="2381581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239BE9-65E1-7E41-9DCD-A213CE041994}"/>
              </a:ext>
            </a:extLst>
          </p:cNvPr>
          <p:cNvSpPr/>
          <p:nvPr/>
        </p:nvSpPr>
        <p:spPr>
          <a:xfrm>
            <a:off x="2052898" y="2461265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AC0C35-1299-AD4A-B933-2B840F2F374E}"/>
              </a:ext>
            </a:extLst>
          </p:cNvPr>
          <p:cNvSpPr/>
          <p:nvPr/>
        </p:nvSpPr>
        <p:spPr>
          <a:xfrm>
            <a:off x="2052897" y="2539498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FD0AE4-C706-6B4A-87FD-D0ACDF0E4D76}"/>
              </a:ext>
            </a:extLst>
          </p:cNvPr>
          <p:cNvSpPr/>
          <p:nvPr/>
        </p:nvSpPr>
        <p:spPr>
          <a:xfrm>
            <a:off x="2052897" y="2942571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F7F9CD-9830-7843-8A19-B206662DC510}"/>
              </a:ext>
            </a:extLst>
          </p:cNvPr>
          <p:cNvSpPr/>
          <p:nvPr/>
        </p:nvSpPr>
        <p:spPr>
          <a:xfrm>
            <a:off x="2052897" y="3024730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1D9B382-A40A-F040-94FA-730D30BAB381}"/>
              </a:ext>
            </a:extLst>
          </p:cNvPr>
          <p:cNvSpPr/>
          <p:nvPr/>
        </p:nvSpPr>
        <p:spPr>
          <a:xfrm>
            <a:off x="2052896" y="3104414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4641E1A-A2B0-0840-99F8-5F2C2850D5A4}"/>
              </a:ext>
            </a:extLst>
          </p:cNvPr>
          <p:cNvSpPr/>
          <p:nvPr/>
        </p:nvSpPr>
        <p:spPr>
          <a:xfrm>
            <a:off x="2052895" y="3182647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D6FBF9-FABA-5B49-A129-A78B18B004DF}"/>
              </a:ext>
            </a:extLst>
          </p:cNvPr>
          <p:cNvSpPr txBox="1"/>
          <p:nvPr/>
        </p:nvSpPr>
        <p:spPr>
          <a:xfrm>
            <a:off x="1246256" y="20123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CB322D-D4CF-764A-AE00-BC2DB0E22483}"/>
              </a:ext>
            </a:extLst>
          </p:cNvPr>
          <p:cNvSpPr/>
          <p:nvPr/>
        </p:nvSpPr>
        <p:spPr>
          <a:xfrm>
            <a:off x="2054323" y="1978597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53ED04-9C65-294B-87F4-714E5B68C8D5}"/>
              </a:ext>
            </a:extLst>
          </p:cNvPr>
          <p:cNvSpPr/>
          <p:nvPr/>
        </p:nvSpPr>
        <p:spPr>
          <a:xfrm>
            <a:off x="2054323" y="2060756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00C10AC-8730-E244-ADC1-792B4AEA8203}"/>
              </a:ext>
            </a:extLst>
          </p:cNvPr>
          <p:cNvSpPr/>
          <p:nvPr/>
        </p:nvSpPr>
        <p:spPr>
          <a:xfrm>
            <a:off x="2054322" y="2140440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54E3D-1578-884C-B0D7-2156072949BB}"/>
              </a:ext>
            </a:extLst>
          </p:cNvPr>
          <p:cNvSpPr/>
          <p:nvPr/>
        </p:nvSpPr>
        <p:spPr>
          <a:xfrm>
            <a:off x="2054321" y="2218673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B0AECC-9C5B-9B45-974C-82AB05BCE08C}"/>
              </a:ext>
            </a:extLst>
          </p:cNvPr>
          <p:cNvSpPr/>
          <p:nvPr/>
        </p:nvSpPr>
        <p:spPr>
          <a:xfrm>
            <a:off x="2052900" y="2618117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20203C9-C773-5C45-9787-032027170F77}"/>
              </a:ext>
            </a:extLst>
          </p:cNvPr>
          <p:cNvSpPr/>
          <p:nvPr/>
        </p:nvSpPr>
        <p:spPr>
          <a:xfrm>
            <a:off x="2052900" y="2700276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A2885A-D658-7C42-A7D1-95A596F1EF2A}"/>
              </a:ext>
            </a:extLst>
          </p:cNvPr>
          <p:cNvSpPr/>
          <p:nvPr/>
        </p:nvSpPr>
        <p:spPr>
          <a:xfrm>
            <a:off x="2052899" y="2779960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ED28CCE-E919-854B-B3DB-92EA41FA7226}"/>
              </a:ext>
            </a:extLst>
          </p:cNvPr>
          <p:cNvSpPr/>
          <p:nvPr/>
        </p:nvSpPr>
        <p:spPr>
          <a:xfrm>
            <a:off x="2052898" y="2858193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9D861B8-4D03-A64F-88A9-DF4273CBAE4C}"/>
              </a:ext>
            </a:extLst>
          </p:cNvPr>
          <p:cNvSpPr/>
          <p:nvPr/>
        </p:nvSpPr>
        <p:spPr>
          <a:xfrm>
            <a:off x="1053117" y="2941255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82402C0-FAC6-E147-A3A3-BE69C1EEA3A3}"/>
              </a:ext>
            </a:extLst>
          </p:cNvPr>
          <p:cNvSpPr/>
          <p:nvPr/>
        </p:nvSpPr>
        <p:spPr>
          <a:xfrm>
            <a:off x="1053117" y="3023414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DEEE8C4-9BDC-5C46-8348-BDC1832C9769}"/>
              </a:ext>
            </a:extLst>
          </p:cNvPr>
          <p:cNvSpPr/>
          <p:nvPr/>
        </p:nvSpPr>
        <p:spPr>
          <a:xfrm>
            <a:off x="1053116" y="3103098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5914D2-B211-4E4F-BC1F-6E4A66692556}"/>
              </a:ext>
            </a:extLst>
          </p:cNvPr>
          <p:cNvSpPr/>
          <p:nvPr/>
        </p:nvSpPr>
        <p:spPr>
          <a:xfrm>
            <a:off x="1053115" y="3181331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B6AFE1D-1C46-7142-9CCE-64D8173E3E2A}"/>
              </a:ext>
            </a:extLst>
          </p:cNvPr>
          <p:cNvSpPr/>
          <p:nvPr/>
        </p:nvSpPr>
        <p:spPr>
          <a:xfrm>
            <a:off x="1051694" y="2310560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269D136-878F-7246-833C-78CCB1B899ED}"/>
              </a:ext>
            </a:extLst>
          </p:cNvPr>
          <p:cNvSpPr/>
          <p:nvPr/>
        </p:nvSpPr>
        <p:spPr>
          <a:xfrm>
            <a:off x="1051694" y="2392719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3C9CC9D-3ED2-084C-8EE1-71468CDA935E}"/>
              </a:ext>
            </a:extLst>
          </p:cNvPr>
          <p:cNvSpPr/>
          <p:nvPr/>
        </p:nvSpPr>
        <p:spPr>
          <a:xfrm>
            <a:off x="1051693" y="2472403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5F3197-028D-994A-931C-1AA1C2A613FD}"/>
              </a:ext>
            </a:extLst>
          </p:cNvPr>
          <p:cNvSpPr/>
          <p:nvPr/>
        </p:nvSpPr>
        <p:spPr>
          <a:xfrm>
            <a:off x="1051692" y="2550636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627B9E-CA29-5E47-AC9D-28687A4BB4B7}"/>
              </a:ext>
            </a:extLst>
          </p:cNvPr>
          <p:cNvSpPr/>
          <p:nvPr/>
        </p:nvSpPr>
        <p:spPr>
          <a:xfrm>
            <a:off x="1051691" y="2608323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86542F3-64DB-F441-AE2E-9427C3F7C481}"/>
              </a:ext>
            </a:extLst>
          </p:cNvPr>
          <p:cNvSpPr/>
          <p:nvPr/>
        </p:nvSpPr>
        <p:spPr>
          <a:xfrm>
            <a:off x="1051691" y="2690482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88D64E1-FD01-4C4B-89FB-99143DED809A}"/>
              </a:ext>
            </a:extLst>
          </p:cNvPr>
          <p:cNvSpPr/>
          <p:nvPr/>
        </p:nvSpPr>
        <p:spPr>
          <a:xfrm>
            <a:off x="1051690" y="2770166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42F91C-BA7D-DD4C-9ECB-9E54ACB5D25D}"/>
              </a:ext>
            </a:extLst>
          </p:cNvPr>
          <p:cNvSpPr/>
          <p:nvPr/>
        </p:nvSpPr>
        <p:spPr>
          <a:xfrm>
            <a:off x="1051689" y="2848399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28A76B-065E-0A4F-B5EC-AF66844BA250}"/>
              </a:ext>
            </a:extLst>
          </p:cNvPr>
          <p:cNvSpPr/>
          <p:nvPr/>
        </p:nvSpPr>
        <p:spPr>
          <a:xfrm>
            <a:off x="4545446" y="1979322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F173EB1-36CD-104E-80D7-36006EAD8C58}"/>
              </a:ext>
            </a:extLst>
          </p:cNvPr>
          <p:cNvSpPr/>
          <p:nvPr/>
        </p:nvSpPr>
        <p:spPr>
          <a:xfrm>
            <a:off x="4545446" y="2061481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2F29ED4-84B3-2F43-A962-B37634F29714}"/>
              </a:ext>
            </a:extLst>
          </p:cNvPr>
          <p:cNvSpPr/>
          <p:nvPr/>
        </p:nvSpPr>
        <p:spPr>
          <a:xfrm>
            <a:off x="4545445" y="2141165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A1706D9-B61A-BC46-A21C-AC82BA4574A0}"/>
              </a:ext>
            </a:extLst>
          </p:cNvPr>
          <p:cNvSpPr/>
          <p:nvPr/>
        </p:nvSpPr>
        <p:spPr>
          <a:xfrm>
            <a:off x="4545444" y="2219398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DDF7BA7-42C5-5549-BE39-E8FA336FB27C}"/>
              </a:ext>
            </a:extLst>
          </p:cNvPr>
          <p:cNvSpPr/>
          <p:nvPr/>
        </p:nvSpPr>
        <p:spPr>
          <a:xfrm>
            <a:off x="5545217" y="2299422"/>
            <a:ext cx="999781" cy="84378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AC3E580-DE6A-3D47-8CC8-7DA743E73155}"/>
              </a:ext>
            </a:extLst>
          </p:cNvPr>
          <p:cNvSpPr/>
          <p:nvPr/>
        </p:nvSpPr>
        <p:spPr>
          <a:xfrm>
            <a:off x="5545217" y="2381581"/>
            <a:ext cx="999781" cy="84378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A1A6C14-A447-704B-B2FB-96DD2033CE6E}"/>
              </a:ext>
            </a:extLst>
          </p:cNvPr>
          <p:cNvSpPr/>
          <p:nvPr/>
        </p:nvSpPr>
        <p:spPr>
          <a:xfrm>
            <a:off x="5545216" y="2461265"/>
            <a:ext cx="999781" cy="84378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2FF653-862D-274B-8D60-0DEDB6E8EC13}"/>
              </a:ext>
            </a:extLst>
          </p:cNvPr>
          <p:cNvSpPr/>
          <p:nvPr/>
        </p:nvSpPr>
        <p:spPr>
          <a:xfrm>
            <a:off x="5545215" y="2539498"/>
            <a:ext cx="999781" cy="84378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6BA9659-E172-414B-90FB-77DEDC8A2F69}"/>
              </a:ext>
            </a:extLst>
          </p:cNvPr>
          <p:cNvSpPr/>
          <p:nvPr/>
        </p:nvSpPr>
        <p:spPr>
          <a:xfrm>
            <a:off x="5545215" y="2942571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DBCBFA-2261-CF41-AC6F-384EEEA4E58D}"/>
              </a:ext>
            </a:extLst>
          </p:cNvPr>
          <p:cNvSpPr/>
          <p:nvPr/>
        </p:nvSpPr>
        <p:spPr>
          <a:xfrm>
            <a:off x="5545215" y="3024730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CDD69F2-EF52-6E40-877F-35AA48624140}"/>
              </a:ext>
            </a:extLst>
          </p:cNvPr>
          <p:cNvSpPr/>
          <p:nvPr/>
        </p:nvSpPr>
        <p:spPr>
          <a:xfrm>
            <a:off x="5545214" y="3104414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0BF630-FEB1-C045-BE88-7B38823690A2}"/>
              </a:ext>
            </a:extLst>
          </p:cNvPr>
          <p:cNvSpPr/>
          <p:nvPr/>
        </p:nvSpPr>
        <p:spPr>
          <a:xfrm>
            <a:off x="5545213" y="3182647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E8B5C72-BDA8-914C-A4C4-40B76CE17645}"/>
              </a:ext>
            </a:extLst>
          </p:cNvPr>
          <p:cNvSpPr/>
          <p:nvPr/>
        </p:nvSpPr>
        <p:spPr>
          <a:xfrm>
            <a:off x="5546641" y="1978597"/>
            <a:ext cx="999781" cy="84378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78BA76E-F0AA-BE47-9872-F60BB82C6A6A}"/>
              </a:ext>
            </a:extLst>
          </p:cNvPr>
          <p:cNvSpPr/>
          <p:nvPr/>
        </p:nvSpPr>
        <p:spPr>
          <a:xfrm>
            <a:off x="5546641" y="2060756"/>
            <a:ext cx="999781" cy="84378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24C4E0C-3057-F24F-8CBB-4E6DF4D0C511}"/>
              </a:ext>
            </a:extLst>
          </p:cNvPr>
          <p:cNvSpPr/>
          <p:nvPr/>
        </p:nvSpPr>
        <p:spPr>
          <a:xfrm>
            <a:off x="5546640" y="2140440"/>
            <a:ext cx="999781" cy="84378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332E86E-9E13-A041-A284-CCC8D7F8D786}"/>
              </a:ext>
            </a:extLst>
          </p:cNvPr>
          <p:cNvSpPr/>
          <p:nvPr/>
        </p:nvSpPr>
        <p:spPr>
          <a:xfrm>
            <a:off x="5546639" y="2218673"/>
            <a:ext cx="999781" cy="84378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8566000-BA44-E34F-B111-0EF4E45A8077}"/>
              </a:ext>
            </a:extLst>
          </p:cNvPr>
          <p:cNvSpPr/>
          <p:nvPr/>
        </p:nvSpPr>
        <p:spPr>
          <a:xfrm>
            <a:off x="5545218" y="2618117"/>
            <a:ext cx="999781" cy="84378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3383945-6373-9A40-B5EA-51B2EB797EFA}"/>
              </a:ext>
            </a:extLst>
          </p:cNvPr>
          <p:cNvSpPr/>
          <p:nvPr/>
        </p:nvSpPr>
        <p:spPr>
          <a:xfrm>
            <a:off x="5545218" y="2700276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A76713B-49BD-2240-B662-28F24D7AC26E}"/>
              </a:ext>
            </a:extLst>
          </p:cNvPr>
          <p:cNvSpPr/>
          <p:nvPr/>
        </p:nvSpPr>
        <p:spPr>
          <a:xfrm>
            <a:off x="5545217" y="2779960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2A74421-22B7-F248-A0E9-0DEB8AC2AF9B}"/>
              </a:ext>
            </a:extLst>
          </p:cNvPr>
          <p:cNvSpPr/>
          <p:nvPr/>
        </p:nvSpPr>
        <p:spPr>
          <a:xfrm>
            <a:off x="5545216" y="2858193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4273EDB-8BBE-BD46-8253-985CE722C9EA}"/>
              </a:ext>
            </a:extLst>
          </p:cNvPr>
          <p:cNvSpPr/>
          <p:nvPr/>
        </p:nvSpPr>
        <p:spPr>
          <a:xfrm>
            <a:off x="4545435" y="2941255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3F67ED-D471-234F-9C02-42161122D9E8}"/>
              </a:ext>
            </a:extLst>
          </p:cNvPr>
          <p:cNvSpPr/>
          <p:nvPr/>
        </p:nvSpPr>
        <p:spPr>
          <a:xfrm>
            <a:off x="4545435" y="3023414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F4D53A6-4A13-854F-A520-C4529792A96F}"/>
              </a:ext>
            </a:extLst>
          </p:cNvPr>
          <p:cNvSpPr/>
          <p:nvPr/>
        </p:nvSpPr>
        <p:spPr>
          <a:xfrm>
            <a:off x="4545434" y="3103098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C81048D-19D5-2741-A135-0E00A4DCC1DC}"/>
              </a:ext>
            </a:extLst>
          </p:cNvPr>
          <p:cNvSpPr/>
          <p:nvPr/>
        </p:nvSpPr>
        <p:spPr>
          <a:xfrm>
            <a:off x="4545433" y="3181331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BE7F360-F8E7-A44D-98D3-39B75BE33EA9}"/>
              </a:ext>
            </a:extLst>
          </p:cNvPr>
          <p:cNvSpPr/>
          <p:nvPr/>
        </p:nvSpPr>
        <p:spPr>
          <a:xfrm>
            <a:off x="4544011" y="2472403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923F6A8-73E7-4A4E-8418-4CAB7C689C83}"/>
              </a:ext>
            </a:extLst>
          </p:cNvPr>
          <p:cNvSpPr/>
          <p:nvPr/>
        </p:nvSpPr>
        <p:spPr>
          <a:xfrm>
            <a:off x="4544010" y="2550636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78F6DE9-F8D4-7E48-B6BC-D7B629CFC12F}"/>
              </a:ext>
            </a:extLst>
          </p:cNvPr>
          <p:cNvSpPr/>
          <p:nvPr/>
        </p:nvSpPr>
        <p:spPr>
          <a:xfrm>
            <a:off x="4544009" y="2608323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E9D0690-B8F1-5741-87F8-A055A0598129}"/>
              </a:ext>
            </a:extLst>
          </p:cNvPr>
          <p:cNvSpPr/>
          <p:nvPr/>
        </p:nvSpPr>
        <p:spPr>
          <a:xfrm>
            <a:off x="4544009" y="2690482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AD07E73-C60E-C849-8897-973C6DA6FCF4}"/>
              </a:ext>
            </a:extLst>
          </p:cNvPr>
          <p:cNvSpPr/>
          <p:nvPr/>
        </p:nvSpPr>
        <p:spPr>
          <a:xfrm>
            <a:off x="4544008" y="2770166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1AB8607-4874-E647-A1EB-2AC3B442EABD}"/>
              </a:ext>
            </a:extLst>
          </p:cNvPr>
          <p:cNvSpPr/>
          <p:nvPr/>
        </p:nvSpPr>
        <p:spPr>
          <a:xfrm>
            <a:off x="4544007" y="2848399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A0F72566-C8D1-DA49-ACC7-65B882D76854}"/>
              </a:ext>
            </a:extLst>
          </p:cNvPr>
          <p:cNvCxnSpPr>
            <a:cxnSpLocks/>
          </p:cNvCxnSpPr>
          <p:nvPr/>
        </p:nvCxnSpPr>
        <p:spPr>
          <a:xfrm>
            <a:off x="3238517" y="255063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609079E-DD5D-CC45-953A-58429DD296AF}"/>
              </a:ext>
            </a:extLst>
          </p:cNvPr>
          <p:cNvSpPr txBox="1"/>
          <p:nvPr/>
        </p:nvSpPr>
        <p:spPr>
          <a:xfrm>
            <a:off x="1297880" y="2554886"/>
            <a:ext cx="534617" cy="28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A68CAA4-D29D-8042-B197-568854401060}"/>
              </a:ext>
            </a:extLst>
          </p:cNvPr>
          <p:cNvSpPr txBox="1"/>
          <p:nvPr/>
        </p:nvSpPr>
        <p:spPr>
          <a:xfrm>
            <a:off x="4741864" y="2532723"/>
            <a:ext cx="534617" cy="28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ED52FD6-290A-9A47-A1DF-20D64B4B7CEB}"/>
              </a:ext>
            </a:extLst>
          </p:cNvPr>
          <p:cNvSpPr txBox="1"/>
          <p:nvPr/>
        </p:nvSpPr>
        <p:spPr>
          <a:xfrm>
            <a:off x="5713990" y="21968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E055D20-472A-0944-A3AD-4F28DDE84356}"/>
              </a:ext>
            </a:extLst>
          </p:cNvPr>
          <p:cNvSpPr/>
          <p:nvPr/>
        </p:nvSpPr>
        <p:spPr>
          <a:xfrm>
            <a:off x="947902" y="1696239"/>
            <a:ext cx="59499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</a:t>
            </a:r>
            <a:r>
              <a:rPr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内存充足时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0A85B74-EB48-524F-AE98-1802FB6B7AFB}"/>
              </a:ext>
            </a:extLst>
          </p:cNvPr>
          <p:cNvSpPr/>
          <p:nvPr/>
        </p:nvSpPr>
        <p:spPr>
          <a:xfrm>
            <a:off x="947902" y="3271590"/>
            <a:ext cx="59499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</a:t>
            </a:r>
            <a:r>
              <a:rPr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内存不足时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C96C668-551B-6A41-A897-067D8900BB2F}"/>
              </a:ext>
            </a:extLst>
          </p:cNvPr>
          <p:cNvSpPr/>
          <p:nvPr/>
        </p:nvSpPr>
        <p:spPr>
          <a:xfrm>
            <a:off x="1053128" y="3532540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08176E8-B4DE-434C-8D5F-6A8944AC2B4B}"/>
              </a:ext>
            </a:extLst>
          </p:cNvPr>
          <p:cNvSpPr/>
          <p:nvPr/>
        </p:nvSpPr>
        <p:spPr>
          <a:xfrm>
            <a:off x="1053128" y="3614699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956349D-4B7C-084F-953C-1BBDFF146591}"/>
              </a:ext>
            </a:extLst>
          </p:cNvPr>
          <p:cNvSpPr/>
          <p:nvPr/>
        </p:nvSpPr>
        <p:spPr>
          <a:xfrm>
            <a:off x="1053127" y="3694383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756D462-66BA-784C-AAD2-49DB5FC677A1}"/>
              </a:ext>
            </a:extLst>
          </p:cNvPr>
          <p:cNvSpPr/>
          <p:nvPr/>
        </p:nvSpPr>
        <p:spPr>
          <a:xfrm>
            <a:off x="1053126" y="3772616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1B435BB-256D-BA47-9C25-E6FD95C78500}"/>
              </a:ext>
            </a:extLst>
          </p:cNvPr>
          <p:cNvSpPr/>
          <p:nvPr/>
        </p:nvSpPr>
        <p:spPr>
          <a:xfrm>
            <a:off x="2052899" y="3852640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756E825-6753-4541-8B55-43BFDE7FF27D}"/>
              </a:ext>
            </a:extLst>
          </p:cNvPr>
          <p:cNvSpPr/>
          <p:nvPr/>
        </p:nvSpPr>
        <p:spPr>
          <a:xfrm>
            <a:off x="2052899" y="3934799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ED0030D-2FA8-6041-AAE8-191A6B8EC1FC}"/>
              </a:ext>
            </a:extLst>
          </p:cNvPr>
          <p:cNvSpPr/>
          <p:nvPr/>
        </p:nvSpPr>
        <p:spPr>
          <a:xfrm>
            <a:off x="2052898" y="4014483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685F9C0-944D-0343-811F-D8FB7122CC6B}"/>
              </a:ext>
            </a:extLst>
          </p:cNvPr>
          <p:cNvSpPr/>
          <p:nvPr/>
        </p:nvSpPr>
        <p:spPr>
          <a:xfrm>
            <a:off x="2052897" y="4092716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97CF383-78CB-D34E-9620-9240687F271D}"/>
              </a:ext>
            </a:extLst>
          </p:cNvPr>
          <p:cNvSpPr/>
          <p:nvPr/>
        </p:nvSpPr>
        <p:spPr>
          <a:xfrm>
            <a:off x="2052897" y="4495789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B3CA1AA-F7F0-2547-8690-81F28DB32995}"/>
              </a:ext>
            </a:extLst>
          </p:cNvPr>
          <p:cNvSpPr/>
          <p:nvPr/>
        </p:nvSpPr>
        <p:spPr>
          <a:xfrm>
            <a:off x="2052897" y="4577948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57B7CAD-E3B1-7542-9F22-AF97203B0DAB}"/>
              </a:ext>
            </a:extLst>
          </p:cNvPr>
          <p:cNvSpPr/>
          <p:nvPr/>
        </p:nvSpPr>
        <p:spPr>
          <a:xfrm>
            <a:off x="2052896" y="4657632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AB9E308-90CA-4F43-8747-48D408A75672}"/>
              </a:ext>
            </a:extLst>
          </p:cNvPr>
          <p:cNvSpPr/>
          <p:nvPr/>
        </p:nvSpPr>
        <p:spPr>
          <a:xfrm>
            <a:off x="2052895" y="4735865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5CB8977-73DC-FE47-BCB1-5DDCD9DE7253}"/>
              </a:ext>
            </a:extLst>
          </p:cNvPr>
          <p:cNvSpPr txBox="1"/>
          <p:nvPr/>
        </p:nvSpPr>
        <p:spPr>
          <a:xfrm>
            <a:off x="1246256" y="35655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209FB6A-FA16-5C4D-8224-EE6F9DBA5EBC}"/>
              </a:ext>
            </a:extLst>
          </p:cNvPr>
          <p:cNvSpPr/>
          <p:nvPr/>
        </p:nvSpPr>
        <p:spPr>
          <a:xfrm>
            <a:off x="2054323" y="3531815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537D4ED-C578-9941-9286-ABA9FCA418A8}"/>
              </a:ext>
            </a:extLst>
          </p:cNvPr>
          <p:cNvSpPr/>
          <p:nvPr/>
        </p:nvSpPr>
        <p:spPr>
          <a:xfrm>
            <a:off x="2054323" y="3613974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FB5D61E-C191-8A42-BFCC-EAB3F76B5745}"/>
              </a:ext>
            </a:extLst>
          </p:cNvPr>
          <p:cNvSpPr/>
          <p:nvPr/>
        </p:nvSpPr>
        <p:spPr>
          <a:xfrm>
            <a:off x="2054322" y="3693658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CD5A1F1-4623-9D4D-BD29-E20492C73916}"/>
              </a:ext>
            </a:extLst>
          </p:cNvPr>
          <p:cNvSpPr/>
          <p:nvPr/>
        </p:nvSpPr>
        <p:spPr>
          <a:xfrm>
            <a:off x="2054321" y="3771891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3776F9F-EB41-9E4B-B2D5-227721758E9C}"/>
              </a:ext>
            </a:extLst>
          </p:cNvPr>
          <p:cNvSpPr/>
          <p:nvPr/>
        </p:nvSpPr>
        <p:spPr>
          <a:xfrm>
            <a:off x="2052900" y="4171335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6C80434-2BFB-984D-AC2E-F307810D3EF9}"/>
              </a:ext>
            </a:extLst>
          </p:cNvPr>
          <p:cNvSpPr/>
          <p:nvPr/>
        </p:nvSpPr>
        <p:spPr>
          <a:xfrm>
            <a:off x="2052900" y="4253494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F0930D3-0CB4-2B40-A752-205414CA79CC}"/>
              </a:ext>
            </a:extLst>
          </p:cNvPr>
          <p:cNvSpPr/>
          <p:nvPr/>
        </p:nvSpPr>
        <p:spPr>
          <a:xfrm>
            <a:off x="2052899" y="4333178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FA6A99B-7FF5-F34E-8566-57433A0A8533}"/>
              </a:ext>
            </a:extLst>
          </p:cNvPr>
          <p:cNvSpPr/>
          <p:nvPr/>
        </p:nvSpPr>
        <p:spPr>
          <a:xfrm>
            <a:off x="2052898" y="4411411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505D137-6C1A-4B48-AD7B-29BA78A6C467}"/>
              </a:ext>
            </a:extLst>
          </p:cNvPr>
          <p:cNvSpPr/>
          <p:nvPr/>
        </p:nvSpPr>
        <p:spPr>
          <a:xfrm>
            <a:off x="1053117" y="4494473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2F0732F-63FA-5643-84F4-F45649314E58}"/>
              </a:ext>
            </a:extLst>
          </p:cNvPr>
          <p:cNvSpPr/>
          <p:nvPr/>
        </p:nvSpPr>
        <p:spPr>
          <a:xfrm>
            <a:off x="1053117" y="4576632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87EFA69-F8F5-C342-8B03-8BBD375812C2}"/>
              </a:ext>
            </a:extLst>
          </p:cNvPr>
          <p:cNvSpPr/>
          <p:nvPr/>
        </p:nvSpPr>
        <p:spPr>
          <a:xfrm>
            <a:off x="1053116" y="4656316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2B14BD9-B44C-3B46-9B31-2DC7219C4FBE}"/>
              </a:ext>
            </a:extLst>
          </p:cNvPr>
          <p:cNvSpPr/>
          <p:nvPr/>
        </p:nvSpPr>
        <p:spPr>
          <a:xfrm>
            <a:off x="1053115" y="4734549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63B46F6-F398-6145-8E5D-3C773F555E05}"/>
              </a:ext>
            </a:extLst>
          </p:cNvPr>
          <p:cNvSpPr/>
          <p:nvPr/>
        </p:nvSpPr>
        <p:spPr>
          <a:xfrm>
            <a:off x="1051694" y="3863778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D16D26C-649A-2C47-809D-C718042AD373}"/>
              </a:ext>
            </a:extLst>
          </p:cNvPr>
          <p:cNvSpPr/>
          <p:nvPr/>
        </p:nvSpPr>
        <p:spPr>
          <a:xfrm>
            <a:off x="1051694" y="3945937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223186F-363E-BD40-AD88-133BE3B36541}"/>
              </a:ext>
            </a:extLst>
          </p:cNvPr>
          <p:cNvSpPr/>
          <p:nvPr/>
        </p:nvSpPr>
        <p:spPr>
          <a:xfrm>
            <a:off x="1051693" y="4025621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B9679903-F498-074C-8909-6040151B59D2}"/>
              </a:ext>
            </a:extLst>
          </p:cNvPr>
          <p:cNvSpPr/>
          <p:nvPr/>
        </p:nvSpPr>
        <p:spPr>
          <a:xfrm>
            <a:off x="1051692" y="4103854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6472502-D1EC-ED4C-B28E-CC32776676E1}"/>
              </a:ext>
            </a:extLst>
          </p:cNvPr>
          <p:cNvSpPr/>
          <p:nvPr/>
        </p:nvSpPr>
        <p:spPr>
          <a:xfrm>
            <a:off x="1051691" y="4161541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92AB9D2-3171-5140-AC5D-5A8F86B2A04D}"/>
              </a:ext>
            </a:extLst>
          </p:cNvPr>
          <p:cNvSpPr/>
          <p:nvPr/>
        </p:nvSpPr>
        <p:spPr>
          <a:xfrm>
            <a:off x="1051691" y="4243700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CD17DCD-BFC1-D745-992C-6BEE6AB13EC4}"/>
              </a:ext>
            </a:extLst>
          </p:cNvPr>
          <p:cNvSpPr/>
          <p:nvPr/>
        </p:nvSpPr>
        <p:spPr>
          <a:xfrm>
            <a:off x="1051690" y="4323384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202505E-FE40-6E4B-A51C-BCAD0D1C0B57}"/>
              </a:ext>
            </a:extLst>
          </p:cNvPr>
          <p:cNvSpPr/>
          <p:nvPr/>
        </p:nvSpPr>
        <p:spPr>
          <a:xfrm>
            <a:off x="1051689" y="4401617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F04EDEF5-4E89-5E45-AADA-7D791E255B92}"/>
              </a:ext>
            </a:extLst>
          </p:cNvPr>
          <p:cNvCxnSpPr>
            <a:cxnSpLocks/>
          </p:cNvCxnSpPr>
          <p:nvPr/>
        </p:nvCxnSpPr>
        <p:spPr>
          <a:xfrm>
            <a:off x="3238517" y="410385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E1D46B5-A782-2C40-BCA9-F0030D61CD72}"/>
              </a:ext>
            </a:extLst>
          </p:cNvPr>
          <p:cNvSpPr txBox="1"/>
          <p:nvPr/>
        </p:nvSpPr>
        <p:spPr>
          <a:xfrm>
            <a:off x="1297880" y="4108104"/>
            <a:ext cx="534617" cy="28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9341B3C9-F23F-8C48-A40C-2B20383C350F}"/>
              </a:ext>
            </a:extLst>
          </p:cNvPr>
          <p:cNvSpPr/>
          <p:nvPr/>
        </p:nvSpPr>
        <p:spPr>
          <a:xfrm>
            <a:off x="4544018" y="3511393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68C41100-0D8E-124D-8F49-7DBE7882A267}"/>
              </a:ext>
            </a:extLst>
          </p:cNvPr>
          <p:cNvSpPr/>
          <p:nvPr/>
        </p:nvSpPr>
        <p:spPr>
          <a:xfrm>
            <a:off x="4544018" y="3593552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C9363F0-21FD-E94E-9F14-954D105AF201}"/>
              </a:ext>
            </a:extLst>
          </p:cNvPr>
          <p:cNvSpPr/>
          <p:nvPr/>
        </p:nvSpPr>
        <p:spPr>
          <a:xfrm>
            <a:off x="4544017" y="3673236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1A3396C-A76E-AB4E-92B1-8A0CB7C81BAA}"/>
              </a:ext>
            </a:extLst>
          </p:cNvPr>
          <p:cNvSpPr/>
          <p:nvPr/>
        </p:nvSpPr>
        <p:spPr>
          <a:xfrm>
            <a:off x="4544016" y="3751469"/>
            <a:ext cx="999781" cy="8437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B4D9EC71-9A9B-B143-BE8C-90F56B9D1EE4}"/>
              </a:ext>
            </a:extLst>
          </p:cNvPr>
          <p:cNvSpPr/>
          <p:nvPr/>
        </p:nvSpPr>
        <p:spPr>
          <a:xfrm>
            <a:off x="5543789" y="3831493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1DCB39E-E438-BA4D-89A7-F32103D61C5F}"/>
              </a:ext>
            </a:extLst>
          </p:cNvPr>
          <p:cNvSpPr/>
          <p:nvPr/>
        </p:nvSpPr>
        <p:spPr>
          <a:xfrm>
            <a:off x="5543789" y="3913652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91BC5D8-36A0-0F4F-A400-36075C5C8FCC}"/>
              </a:ext>
            </a:extLst>
          </p:cNvPr>
          <p:cNvSpPr/>
          <p:nvPr/>
        </p:nvSpPr>
        <p:spPr>
          <a:xfrm>
            <a:off x="5543788" y="3993336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083A0A8-22F3-DA48-91FC-F299113963EA}"/>
              </a:ext>
            </a:extLst>
          </p:cNvPr>
          <p:cNvSpPr/>
          <p:nvPr/>
        </p:nvSpPr>
        <p:spPr>
          <a:xfrm>
            <a:off x="5543787" y="4071569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AE6F814-D96F-5741-991C-76D9C7B3A15E}"/>
              </a:ext>
            </a:extLst>
          </p:cNvPr>
          <p:cNvSpPr/>
          <p:nvPr/>
        </p:nvSpPr>
        <p:spPr>
          <a:xfrm>
            <a:off x="5543787" y="4474642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1B9E259-6761-9C41-9A7D-8C0F650D2F10}"/>
              </a:ext>
            </a:extLst>
          </p:cNvPr>
          <p:cNvSpPr/>
          <p:nvPr/>
        </p:nvSpPr>
        <p:spPr>
          <a:xfrm>
            <a:off x="5543787" y="4556801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D78D5DF-AFEA-FA46-9164-1548F7F0C9E6}"/>
              </a:ext>
            </a:extLst>
          </p:cNvPr>
          <p:cNvSpPr/>
          <p:nvPr/>
        </p:nvSpPr>
        <p:spPr>
          <a:xfrm>
            <a:off x="5543786" y="4636485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257FE308-5C6B-8644-8172-AD6C73AA7DFE}"/>
              </a:ext>
            </a:extLst>
          </p:cNvPr>
          <p:cNvSpPr/>
          <p:nvPr/>
        </p:nvSpPr>
        <p:spPr>
          <a:xfrm>
            <a:off x="5543785" y="4714718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751D06D-5985-3948-B5F6-A8821E164A7A}"/>
              </a:ext>
            </a:extLst>
          </p:cNvPr>
          <p:cNvSpPr txBox="1"/>
          <p:nvPr/>
        </p:nvSpPr>
        <p:spPr>
          <a:xfrm>
            <a:off x="4737146" y="3544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EBBD79FD-2496-E34C-8D43-F6121D68E230}"/>
              </a:ext>
            </a:extLst>
          </p:cNvPr>
          <p:cNvSpPr/>
          <p:nvPr/>
        </p:nvSpPr>
        <p:spPr>
          <a:xfrm>
            <a:off x="5545213" y="3510668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4BE381A2-D89C-8746-9591-361899927A0A}"/>
              </a:ext>
            </a:extLst>
          </p:cNvPr>
          <p:cNvSpPr/>
          <p:nvPr/>
        </p:nvSpPr>
        <p:spPr>
          <a:xfrm>
            <a:off x="5545213" y="3592827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AC5D964-FDDE-F54B-82AC-6B7B371CF90C}"/>
              </a:ext>
            </a:extLst>
          </p:cNvPr>
          <p:cNvSpPr/>
          <p:nvPr/>
        </p:nvSpPr>
        <p:spPr>
          <a:xfrm>
            <a:off x="5545212" y="3672511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21C10029-F95F-8E4F-BDBC-9F9F140D976E}"/>
              </a:ext>
            </a:extLst>
          </p:cNvPr>
          <p:cNvSpPr/>
          <p:nvPr/>
        </p:nvSpPr>
        <p:spPr>
          <a:xfrm>
            <a:off x="5545211" y="3750744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F8CB8ED-A4E9-2C4D-A81A-1BDECAA76153}"/>
              </a:ext>
            </a:extLst>
          </p:cNvPr>
          <p:cNvSpPr/>
          <p:nvPr/>
        </p:nvSpPr>
        <p:spPr>
          <a:xfrm>
            <a:off x="5543790" y="4150188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30CA851-1CFB-1A43-9A8B-4A902BFF3F15}"/>
              </a:ext>
            </a:extLst>
          </p:cNvPr>
          <p:cNvSpPr/>
          <p:nvPr/>
        </p:nvSpPr>
        <p:spPr>
          <a:xfrm>
            <a:off x="5543790" y="4232347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70C19B6-E93D-6144-9C48-48FECE7E2871}"/>
              </a:ext>
            </a:extLst>
          </p:cNvPr>
          <p:cNvSpPr/>
          <p:nvPr/>
        </p:nvSpPr>
        <p:spPr>
          <a:xfrm>
            <a:off x="5543789" y="4312031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E8270A66-9C77-C641-A729-91CEFF677A82}"/>
              </a:ext>
            </a:extLst>
          </p:cNvPr>
          <p:cNvSpPr/>
          <p:nvPr/>
        </p:nvSpPr>
        <p:spPr>
          <a:xfrm>
            <a:off x="5543788" y="4390264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2938A2D-EDEE-D046-8509-DA014A817CAF}"/>
              </a:ext>
            </a:extLst>
          </p:cNvPr>
          <p:cNvSpPr/>
          <p:nvPr/>
        </p:nvSpPr>
        <p:spPr>
          <a:xfrm>
            <a:off x="4544007" y="4473326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BCCC3546-87FC-C548-AFA5-E864D7596A63}"/>
              </a:ext>
            </a:extLst>
          </p:cNvPr>
          <p:cNvSpPr/>
          <p:nvPr/>
        </p:nvSpPr>
        <p:spPr>
          <a:xfrm>
            <a:off x="4544007" y="4555485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EE609426-E90F-3841-BFC5-576CB40E7007}"/>
              </a:ext>
            </a:extLst>
          </p:cNvPr>
          <p:cNvSpPr/>
          <p:nvPr/>
        </p:nvSpPr>
        <p:spPr>
          <a:xfrm>
            <a:off x="4544006" y="4635169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3602C4D4-D18D-4E45-94FE-3DB51BF8B8EB}"/>
              </a:ext>
            </a:extLst>
          </p:cNvPr>
          <p:cNvSpPr/>
          <p:nvPr/>
        </p:nvSpPr>
        <p:spPr>
          <a:xfrm>
            <a:off x="4544005" y="4713402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771838BA-F2F5-5747-88E2-247E7B7D96CA}"/>
              </a:ext>
            </a:extLst>
          </p:cNvPr>
          <p:cNvSpPr/>
          <p:nvPr/>
        </p:nvSpPr>
        <p:spPr>
          <a:xfrm>
            <a:off x="4542584" y="3842631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79E14E1D-3CD5-F24C-8576-98360FABEDE5}"/>
              </a:ext>
            </a:extLst>
          </p:cNvPr>
          <p:cNvSpPr/>
          <p:nvPr/>
        </p:nvSpPr>
        <p:spPr>
          <a:xfrm>
            <a:off x="4542584" y="3924790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EABCC284-8779-1146-B668-51423F2C38DF}"/>
              </a:ext>
            </a:extLst>
          </p:cNvPr>
          <p:cNvSpPr/>
          <p:nvPr/>
        </p:nvSpPr>
        <p:spPr>
          <a:xfrm>
            <a:off x="4542583" y="4004474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D87C155B-C282-2442-B924-56810A63D063}"/>
              </a:ext>
            </a:extLst>
          </p:cNvPr>
          <p:cNvSpPr/>
          <p:nvPr/>
        </p:nvSpPr>
        <p:spPr>
          <a:xfrm>
            <a:off x="4542582" y="4082707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D68936C6-E94D-4A44-A4BE-73DF23AC688D}"/>
              </a:ext>
            </a:extLst>
          </p:cNvPr>
          <p:cNvSpPr/>
          <p:nvPr/>
        </p:nvSpPr>
        <p:spPr>
          <a:xfrm>
            <a:off x="4542581" y="4140394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F10CD04-EB18-1440-A773-CE534D1B0437}"/>
              </a:ext>
            </a:extLst>
          </p:cNvPr>
          <p:cNvSpPr/>
          <p:nvPr/>
        </p:nvSpPr>
        <p:spPr>
          <a:xfrm>
            <a:off x="4542581" y="4222553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EDA8E284-3B77-9E47-BC70-3B8D2F4A90A4}"/>
              </a:ext>
            </a:extLst>
          </p:cNvPr>
          <p:cNvSpPr/>
          <p:nvPr/>
        </p:nvSpPr>
        <p:spPr>
          <a:xfrm>
            <a:off x="4542580" y="4302237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7653048F-5247-3C4E-B6E8-1C2F78B2F55E}"/>
              </a:ext>
            </a:extLst>
          </p:cNvPr>
          <p:cNvSpPr/>
          <p:nvPr/>
        </p:nvSpPr>
        <p:spPr>
          <a:xfrm>
            <a:off x="4542579" y="4380470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90DD7CB5-983B-974F-9492-CE29CF36036A}"/>
              </a:ext>
            </a:extLst>
          </p:cNvPr>
          <p:cNvSpPr txBox="1"/>
          <p:nvPr/>
        </p:nvSpPr>
        <p:spPr>
          <a:xfrm>
            <a:off x="4788770" y="4086957"/>
            <a:ext cx="534617" cy="28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37DD2B6-58BE-E843-83D8-2AC5F7772C7A}"/>
              </a:ext>
            </a:extLst>
          </p:cNvPr>
          <p:cNvSpPr txBox="1"/>
          <p:nvPr/>
        </p:nvSpPr>
        <p:spPr>
          <a:xfrm>
            <a:off x="5769846" y="3643340"/>
            <a:ext cx="534617" cy="28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7A3D573B-E604-FE47-8788-30F8573A1D94}"/>
              </a:ext>
            </a:extLst>
          </p:cNvPr>
          <p:cNvSpPr txBox="1"/>
          <p:nvPr/>
        </p:nvSpPr>
        <p:spPr>
          <a:xfrm>
            <a:off x="5769846" y="4293151"/>
            <a:ext cx="534617" cy="28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</a:t>
            </a:r>
          </a:p>
        </p:txBody>
      </p:sp>
    </p:spTree>
    <p:extLst>
      <p:ext uri="{BB962C8B-B14F-4D97-AF65-F5344CB8AC3E}">
        <p14:creationId xmlns:p14="http://schemas.microsoft.com/office/powerpoint/2010/main" val="271989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CBC90-A5CC-524F-8690-D44C5C31EED8}"/>
              </a:ext>
            </a:extLst>
          </p:cNvPr>
          <p:cNvSpPr txBox="1"/>
          <p:nvPr/>
        </p:nvSpPr>
        <p:spPr>
          <a:xfrm>
            <a:off x="911641" y="832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1B435BB-256D-BA47-9C25-E6FD95C78500}"/>
              </a:ext>
            </a:extLst>
          </p:cNvPr>
          <p:cNvSpPr/>
          <p:nvPr/>
        </p:nvSpPr>
        <p:spPr>
          <a:xfrm>
            <a:off x="4716015" y="2037031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756E825-6753-4541-8B55-43BFDE7FF27D}"/>
              </a:ext>
            </a:extLst>
          </p:cNvPr>
          <p:cNvSpPr/>
          <p:nvPr/>
        </p:nvSpPr>
        <p:spPr>
          <a:xfrm>
            <a:off x="4716015" y="2119190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ED0030D-2FA8-6041-AAE8-191A6B8EC1FC}"/>
              </a:ext>
            </a:extLst>
          </p:cNvPr>
          <p:cNvSpPr/>
          <p:nvPr/>
        </p:nvSpPr>
        <p:spPr>
          <a:xfrm>
            <a:off x="4716014" y="2198874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685F9C0-944D-0343-811F-D8FB7122CC6B}"/>
              </a:ext>
            </a:extLst>
          </p:cNvPr>
          <p:cNvSpPr/>
          <p:nvPr/>
        </p:nvSpPr>
        <p:spPr>
          <a:xfrm>
            <a:off x="4716013" y="2277107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97CF383-78CB-D34E-9620-9240687F271D}"/>
              </a:ext>
            </a:extLst>
          </p:cNvPr>
          <p:cNvSpPr/>
          <p:nvPr/>
        </p:nvSpPr>
        <p:spPr>
          <a:xfrm>
            <a:off x="4716013" y="2680180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B3CA1AA-F7F0-2547-8690-81F28DB32995}"/>
              </a:ext>
            </a:extLst>
          </p:cNvPr>
          <p:cNvSpPr/>
          <p:nvPr/>
        </p:nvSpPr>
        <p:spPr>
          <a:xfrm>
            <a:off x="4716013" y="2762339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57B7CAD-E3B1-7542-9F22-AF97203B0DAB}"/>
              </a:ext>
            </a:extLst>
          </p:cNvPr>
          <p:cNvSpPr/>
          <p:nvPr/>
        </p:nvSpPr>
        <p:spPr>
          <a:xfrm>
            <a:off x="4716012" y="2842023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AB9E308-90CA-4F43-8747-48D408A75672}"/>
              </a:ext>
            </a:extLst>
          </p:cNvPr>
          <p:cNvSpPr/>
          <p:nvPr/>
        </p:nvSpPr>
        <p:spPr>
          <a:xfrm>
            <a:off x="4716011" y="2920256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209FB6A-FA16-5C4D-8224-EE6F9DBA5EBC}"/>
              </a:ext>
            </a:extLst>
          </p:cNvPr>
          <p:cNvSpPr/>
          <p:nvPr/>
        </p:nvSpPr>
        <p:spPr>
          <a:xfrm>
            <a:off x="4717439" y="1716206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537D4ED-C578-9941-9286-ABA9FCA418A8}"/>
              </a:ext>
            </a:extLst>
          </p:cNvPr>
          <p:cNvSpPr/>
          <p:nvPr/>
        </p:nvSpPr>
        <p:spPr>
          <a:xfrm>
            <a:off x="4717439" y="1798365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FB5D61E-C191-8A42-BFCC-EAB3F76B5745}"/>
              </a:ext>
            </a:extLst>
          </p:cNvPr>
          <p:cNvSpPr/>
          <p:nvPr/>
        </p:nvSpPr>
        <p:spPr>
          <a:xfrm>
            <a:off x="4717438" y="1878049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CD5A1F1-4623-9D4D-BD29-E20492C73916}"/>
              </a:ext>
            </a:extLst>
          </p:cNvPr>
          <p:cNvSpPr/>
          <p:nvPr/>
        </p:nvSpPr>
        <p:spPr>
          <a:xfrm>
            <a:off x="4717437" y="1956282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3776F9F-EB41-9E4B-B2D5-227721758E9C}"/>
              </a:ext>
            </a:extLst>
          </p:cNvPr>
          <p:cNvSpPr/>
          <p:nvPr/>
        </p:nvSpPr>
        <p:spPr>
          <a:xfrm>
            <a:off x="4716016" y="2355726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6C80434-2BFB-984D-AC2E-F307810D3EF9}"/>
              </a:ext>
            </a:extLst>
          </p:cNvPr>
          <p:cNvSpPr/>
          <p:nvPr/>
        </p:nvSpPr>
        <p:spPr>
          <a:xfrm>
            <a:off x="4716016" y="2437885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F0930D3-0CB4-2B40-A752-205414CA79CC}"/>
              </a:ext>
            </a:extLst>
          </p:cNvPr>
          <p:cNvSpPr/>
          <p:nvPr/>
        </p:nvSpPr>
        <p:spPr>
          <a:xfrm>
            <a:off x="4716015" y="2517569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FA6A99B-7FF5-F34E-8566-57433A0A8533}"/>
              </a:ext>
            </a:extLst>
          </p:cNvPr>
          <p:cNvSpPr/>
          <p:nvPr/>
        </p:nvSpPr>
        <p:spPr>
          <a:xfrm>
            <a:off x="4716014" y="2595802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CD47D7-D43C-884F-9C18-48B9AB00161B}"/>
              </a:ext>
            </a:extLst>
          </p:cNvPr>
          <p:cNvSpPr txBox="1"/>
          <p:nvPr/>
        </p:nvSpPr>
        <p:spPr>
          <a:xfrm>
            <a:off x="1043608" y="2737514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F312DE85-B886-5148-9076-960C1D9C6371}"/>
              </a:ext>
            </a:extLst>
          </p:cNvPr>
          <p:cNvSpPr/>
          <p:nvPr/>
        </p:nvSpPr>
        <p:spPr>
          <a:xfrm>
            <a:off x="4714589" y="3326910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BC3461F1-4765-6245-841F-7A4538C9CA48}"/>
              </a:ext>
            </a:extLst>
          </p:cNvPr>
          <p:cNvSpPr/>
          <p:nvPr/>
        </p:nvSpPr>
        <p:spPr>
          <a:xfrm>
            <a:off x="4714589" y="3409069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2BDA8ED7-5FA9-624D-AAED-246585B6DFDB}"/>
              </a:ext>
            </a:extLst>
          </p:cNvPr>
          <p:cNvSpPr/>
          <p:nvPr/>
        </p:nvSpPr>
        <p:spPr>
          <a:xfrm>
            <a:off x="4714588" y="3488753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7B53218D-D6B4-4F40-AC88-E5D96DCBE5D9}"/>
              </a:ext>
            </a:extLst>
          </p:cNvPr>
          <p:cNvSpPr/>
          <p:nvPr/>
        </p:nvSpPr>
        <p:spPr>
          <a:xfrm>
            <a:off x="4714587" y="3566986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AD46FEC5-735A-EA44-B39B-D91AAA1CBDCD}"/>
              </a:ext>
            </a:extLst>
          </p:cNvPr>
          <p:cNvSpPr/>
          <p:nvPr/>
        </p:nvSpPr>
        <p:spPr>
          <a:xfrm>
            <a:off x="4714587" y="3970059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F11A8A43-2CD3-924D-BC5B-0E004AF1C82B}"/>
              </a:ext>
            </a:extLst>
          </p:cNvPr>
          <p:cNvSpPr/>
          <p:nvPr/>
        </p:nvSpPr>
        <p:spPr>
          <a:xfrm>
            <a:off x="4714587" y="4052218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F0FD833C-2E6B-4D44-876A-DCD04085D9BD}"/>
              </a:ext>
            </a:extLst>
          </p:cNvPr>
          <p:cNvSpPr/>
          <p:nvPr/>
        </p:nvSpPr>
        <p:spPr>
          <a:xfrm>
            <a:off x="4714586" y="4131902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ADE4E4DF-98AD-8C4B-ABB7-D4585BC034F2}"/>
              </a:ext>
            </a:extLst>
          </p:cNvPr>
          <p:cNvSpPr/>
          <p:nvPr/>
        </p:nvSpPr>
        <p:spPr>
          <a:xfrm>
            <a:off x="4714585" y="4210135"/>
            <a:ext cx="999781" cy="8437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21AB984E-5CB5-384A-8233-A2412129AE36}"/>
              </a:ext>
            </a:extLst>
          </p:cNvPr>
          <p:cNvSpPr/>
          <p:nvPr/>
        </p:nvSpPr>
        <p:spPr>
          <a:xfrm>
            <a:off x="4716013" y="3006085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DD9379C5-6DC2-EB4B-BC60-4581C2798554}"/>
              </a:ext>
            </a:extLst>
          </p:cNvPr>
          <p:cNvSpPr/>
          <p:nvPr/>
        </p:nvSpPr>
        <p:spPr>
          <a:xfrm>
            <a:off x="4716013" y="3088244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E2B0872C-BD7B-1F4F-8365-9E35A7E298D7}"/>
              </a:ext>
            </a:extLst>
          </p:cNvPr>
          <p:cNvSpPr/>
          <p:nvPr/>
        </p:nvSpPr>
        <p:spPr>
          <a:xfrm>
            <a:off x="4716012" y="3167928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327C24EE-85F3-7D42-9EB0-60896987E654}"/>
              </a:ext>
            </a:extLst>
          </p:cNvPr>
          <p:cNvSpPr/>
          <p:nvPr/>
        </p:nvSpPr>
        <p:spPr>
          <a:xfrm>
            <a:off x="4716011" y="3246161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F9B09754-B7A2-1649-8381-7F0FA960787E}"/>
              </a:ext>
            </a:extLst>
          </p:cNvPr>
          <p:cNvSpPr/>
          <p:nvPr/>
        </p:nvSpPr>
        <p:spPr>
          <a:xfrm>
            <a:off x="4714590" y="3645605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63396361-86C8-1441-A99B-94751B224AC6}"/>
              </a:ext>
            </a:extLst>
          </p:cNvPr>
          <p:cNvSpPr/>
          <p:nvPr/>
        </p:nvSpPr>
        <p:spPr>
          <a:xfrm>
            <a:off x="4714590" y="3727764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15AA709B-27F7-BC43-BA73-6AE97B11ABDB}"/>
              </a:ext>
            </a:extLst>
          </p:cNvPr>
          <p:cNvSpPr/>
          <p:nvPr/>
        </p:nvSpPr>
        <p:spPr>
          <a:xfrm>
            <a:off x="4714589" y="3807448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F7831296-60D3-6341-BA1F-7FE28572EC08}"/>
              </a:ext>
            </a:extLst>
          </p:cNvPr>
          <p:cNvSpPr/>
          <p:nvPr/>
        </p:nvSpPr>
        <p:spPr>
          <a:xfrm>
            <a:off x="4714588" y="3885681"/>
            <a:ext cx="999781" cy="843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426480-C3E6-AF46-91A9-656CFBA81832}"/>
              </a:ext>
            </a:extLst>
          </p:cNvPr>
          <p:cNvSpPr txBox="1"/>
          <p:nvPr/>
        </p:nvSpPr>
        <p:spPr>
          <a:xfrm>
            <a:off x="4835234" y="208574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2DA654-F5AE-1342-8D81-B3BE308A585D}"/>
              </a:ext>
            </a:extLst>
          </p:cNvPr>
          <p:cNvSpPr txBox="1"/>
          <p:nvPr/>
        </p:nvSpPr>
        <p:spPr>
          <a:xfrm>
            <a:off x="4836092" y="270978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EAACC5-7F09-AE46-B5A7-09A9CA2D5739}"/>
              </a:ext>
            </a:extLst>
          </p:cNvPr>
          <p:cNvSpPr txBox="1"/>
          <p:nvPr/>
        </p:nvSpPr>
        <p:spPr>
          <a:xfrm>
            <a:off x="4836092" y="334976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7ED05D-9D4F-6141-AF15-7A634D24E4D3}"/>
              </a:ext>
            </a:extLst>
          </p:cNvPr>
          <p:cNvSpPr txBox="1"/>
          <p:nvPr/>
        </p:nvSpPr>
        <p:spPr>
          <a:xfrm>
            <a:off x="4836092" y="403957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6A98F93-F8C7-1A4C-AEB5-2E29C851B99C}"/>
              </a:ext>
            </a:extLst>
          </p:cNvPr>
          <p:cNvSpPr txBox="1"/>
          <p:nvPr/>
        </p:nvSpPr>
        <p:spPr>
          <a:xfrm>
            <a:off x="4192731" y="1760910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8D071851-7D36-D04A-8E4F-6E95D00498F0}"/>
              </a:ext>
            </a:extLst>
          </p:cNvPr>
          <p:cNvSpPr txBox="1"/>
          <p:nvPr/>
        </p:nvSpPr>
        <p:spPr>
          <a:xfrm>
            <a:off x="4197837" y="2085744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A1B77B4-1232-F643-8587-06731B8CB16C}"/>
              </a:ext>
            </a:extLst>
          </p:cNvPr>
          <p:cNvSpPr txBox="1"/>
          <p:nvPr/>
        </p:nvSpPr>
        <p:spPr>
          <a:xfrm>
            <a:off x="4192731" y="241068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A62C3FDA-7B3B-D64B-8ECB-B70FFD11A262}"/>
              </a:ext>
            </a:extLst>
          </p:cNvPr>
          <p:cNvSpPr txBox="1"/>
          <p:nvPr/>
        </p:nvSpPr>
        <p:spPr>
          <a:xfrm>
            <a:off x="4182067" y="2737515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3ED2928B-E713-BB41-9275-EBD9C647BF8C}"/>
              </a:ext>
            </a:extLst>
          </p:cNvPr>
          <p:cNvSpPr txBox="1"/>
          <p:nvPr/>
        </p:nvSpPr>
        <p:spPr>
          <a:xfrm>
            <a:off x="4182067" y="307503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195FDE7-F884-FC44-BE76-F2E07AE0C175}"/>
              </a:ext>
            </a:extLst>
          </p:cNvPr>
          <p:cNvSpPr txBox="1"/>
          <p:nvPr/>
        </p:nvSpPr>
        <p:spPr>
          <a:xfrm>
            <a:off x="4182067" y="338311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744C4E99-5A2B-C846-AB04-84803A4157FB}"/>
              </a:ext>
            </a:extLst>
          </p:cNvPr>
          <p:cNvSpPr txBox="1"/>
          <p:nvPr/>
        </p:nvSpPr>
        <p:spPr>
          <a:xfrm>
            <a:off x="4182067" y="3694604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2DDE04FC-108C-5647-BF53-8C23A720C1B7}"/>
              </a:ext>
            </a:extLst>
          </p:cNvPr>
          <p:cNvSpPr txBox="1"/>
          <p:nvPr/>
        </p:nvSpPr>
        <p:spPr>
          <a:xfrm>
            <a:off x="4192731" y="4024180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BE23EA7-A49B-464E-8596-5F786985D479}"/>
              </a:ext>
            </a:extLst>
          </p:cNvPr>
          <p:cNvSpPr txBox="1"/>
          <p:nvPr/>
        </p:nvSpPr>
        <p:spPr>
          <a:xfrm>
            <a:off x="4978554" y="17447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</a:t>
            </a: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C6D21D7-C87D-414B-A39C-B08B0F65B9C8}"/>
              </a:ext>
            </a:extLst>
          </p:cNvPr>
          <p:cNvSpPr txBox="1"/>
          <p:nvPr/>
        </p:nvSpPr>
        <p:spPr>
          <a:xfrm>
            <a:off x="4964103" y="23880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573E5235-497F-AA43-8E95-E90788AD47E6}"/>
              </a:ext>
            </a:extLst>
          </p:cNvPr>
          <p:cNvSpPr txBox="1"/>
          <p:nvPr/>
        </p:nvSpPr>
        <p:spPr>
          <a:xfrm>
            <a:off x="4964102" y="30269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</a:t>
            </a: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00DA31F5-74F1-1245-9E05-90F3A10587E2}"/>
              </a:ext>
            </a:extLst>
          </p:cNvPr>
          <p:cNvSpPr txBox="1"/>
          <p:nvPr/>
        </p:nvSpPr>
        <p:spPr>
          <a:xfrm>
            <a:off x="4932667" y="36661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</a:t>
            </a:r>
          </a:p>
        </p:txBody>
      </p:sp>
      <p:sp>
        <p:nvSpPr>
          <p:cNvPr id="115" name="左弧形箭头 114">
            <a:extLst>
              <a:ext uri="{FF2B5EF4-FFF2-40B4-BE49-F238E27FC236}">
                <a16:creationId xmlns:a16="http://schemas.microsoft.com/office/drawing/2014/main" id="{B4236CBF-B906-EB49-A709-1E8E8EAB223C}"/>
              </a:ext>
            </a:extLst>
          </p:cNvPr>
          <p:cNvSpPr/>
          <p:nvPr/>
        </p:nvSpPr>
        <p:spPr>
          <a:xfrm>
            <a:off x="5704633" y="2139859"/>
            <a:ext cx="503272" cy="721382"/>
          </a:xfrm>
          <a:prstGeom prst="curvedLeftArrow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210" name="左弧形箭头 209">
            <a:extLst>
              <a:ext uri="{FF2B5EF4-FFF2-40B4-BE49-F238E27FC236}">
                <a16:creationId xmlns:a16="http://schemas.microsoft.com/office/drawing/2014/main" id="{F8C5A441-344D-5C4F-968D-C94C6072D6FC}"/>
              </a:ext>
            </a:extLst>
          </p:cNvPr>
          <p:cNvSpPr/>
          <p:nvPr/>
        </p:nvSpPr>
        <p:spPr>
          <a:xfrm>
            <a:off x="5716651" y="2831585"/>
            <a:ext cx="503272" cy="721382"/>
          </a:xfrm>
          <a:prstGeom prst="curvedLeftArrow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211" name="左弧形箭头 210">
            <a:extLst>
              <a:ext uri="{FF2B5EF4-FFF2-40B4-BE49-F238E27FC236}">
                <a16:creationId xmlns:a16="http://schemas.microsoft.com/office/drawing/2014/main" id="{57C7A9BE-C7CB-CE41-B8D3-148B5762EEF0}"/>
              </a:ext>
            </a:extLst>
          </p:cNvPr>
          <p:cNvSpPr/>
          <p:nvPr/>
        </p:nvSpPr>
        <p:spPr>
          <a:xfrm>
            <a:off x="5716651" y="3520860"/>
            <a:ext cx="503272" cy="721382"/>
          </a:xfrm>
          <a:prstGeom prst="curvedLeftArrow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7C4404B-084C-4A45-B086-FB809A485CD8}"/>
              </a:ext>
            </a:extLst>
          </p:cNvPr>
          <p:cNvSpPr txBox="1"/>
          <p:nvPr/>
        </p:nvSpPr>
        <p:spPr>
          <a:xfrm>
            <a:off x="918036" y="1398389"/>
            <a:ext cx="2113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不需要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连续的存储空间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0AA9B8D-986D-4443-A6B4-A39FDDF329C7}"/>
              </a:ext>
            </a:extLst>
          </p:cNvPr>
          <p:cNvSpPr txBox="1"/>
          <p:nvPr/>
        </p:nvSpPr>
        <p:spPr>
          <a:xfrm>
            <a:off x="5233365" y="2079952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0x14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C8E4476C-56E6-F143-BB80-69504194E02C}"/>
              </a:ext>
            </a:extLst>
          </p:cNvPr>
          <p:cNvSpPr txBox="1"/>
          <p:nvPr/>
        </p:nvSpPr>
        <p:spPr>
          <a:xfrm>
            <a:off x="5224775" y="2715577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0x16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B09E3FDD-3AB3-574C-958D-CF4D54F37BE1}"/>
              </a:ext>
            </a:extLst>
          </p:cNvPr>
          <p:cNvSpPr txBox="1"/>
          <p:nvPr/>
        </p:nvSpPr>
        <p:spPr>
          <a:xfrm>
            <a:off x="5217327" y="336937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0x18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29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CBC90-A5CC-524F-8690-D44C5C31EED8}"/>
              </a:ext>
            </a:extLst>
          </p:cNvPr>
          <p:cNvSpPr txBox="1"/>
          <p:nvPr/>
        </p:nvSpPr>
        <p:spPr>
          <a:xfrm>
            <a:off x="911641" y="8323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链表结构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2947A7D-FBCC-A24B-AD83-119916B2422A}"/>
              </a:ext>
            </a:extLst>
          </p:cNvPr>
          <p:cNvSpPr/>
          <p:nvPr/>
        </p:nvSpPr>
        <p:spPr>
          <a:xfrm>
            <a:off x="4139952" y="3015543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4B662347-AE3E-3348-81A8-F80E3D686891}"/>
              </a:ext>
            </a:extLst>
          </p:cNvPr>
          <p:cNvSpPr/>
          <p:nvPr/>
        </p:nvSpPr>
        <p:spPr>
          <a:xfrm>
            <a:off x="4427984" y="3015543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629713BE-7BE3-5943-828D-0229FDF17AC4}"/>
              </a:ext>
            </a:extLst>
          </p:cNvPr>
          <p:cNvCxnSpPr/>
          <p:nvPr/>
        </p:nvCxnSpPr>
        <p:spPr>
          <a:xfrm>
            <a:off x="4716016" y="315122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>
            <a:extLst>
              <a:ext uri="{FF2B5EF4-FFF2-40B4-BE49-F238E27FC236}">
                <a16:creationId xmlns:a16="http://schemas.microsoft.com/office/drawing/2014/main" id="{6E81100C-56E7-4A4F-85B4-AE081C4B7768}"/>
              </a:ext>
            </a:extLst>
          </p:cNvPr>
          <p:cNvSpPr/>
          <p:nvPr/>
        </p:nvSpPr>
        <p:spPr>
          <a:xfrm>
            <a:off x="5292080" y="3015543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B35CA2FE-3F8C-9144-A156-0E125B7CC26C}"/>
              </a:ext>
            </a:extLst>
          </p:cNvPr>
          <p:cNvSpPr/>
          <p:nvPr/>
        </p:nvSpPr>
        <p:spPr>
          <a:xfrm>
            <a:off x="5580112" y="3015543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48A64FD8-A8E3-8248-B7DB-6A9E4B5514BD}"/>
              </a:ext>
            </a:extLst>
          </p:cNvPr>
          <p:cNvCxnSpPr/>
          <p:nvPr/>
        </p:nvCxnSpPr>
        <p:spPr>
          <a:xfrm>
            <a:off x="5868144" y="315122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>
            <a:extLst>
              <a:ext uri="{FF2B5EF4-FFF2-40B4-BE49-F238E27FC236}">
                <a16:creationId xmlns:a16="http://schemas.microsoft.com/office/drawing/2014/main" id="{7BCE9680-1E4F-EE44-ADA7-B4A58755B454}"/>
              </a:ext>
            </a:extLst>
          </p:cNvPr>
          <p:cNvSpPr/>
          <p:nvPr/>
        </p:nvSpPr>
        <p:spPr>
          <a:xfrm>
            <a:off x="6444208" y="3015543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68232D6-E201-2B41-8066-8DC38B2F213F}"/>
              </a:ext>
            </a:extLst>
          </p:cNvPr>
          <p:cNvSpPr/>
          <p:nvPr/>
        </p:nvSpPr>
        <p:spPr>
          <a:xfrm>
            <a:off x="6732240" y="3015543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8D645C23-8326-4B43-BBEB-D86DA21C7806}"/>
              </a:ext>
            </a:extLst>
          </p:cNvPr>
          <p:cNvSpPr/>
          <p:nvPr/>
        </p:nvSpPr>
        <p:spPr>
          <a:xfrm>
            <a:off x="981324" y="2670711"/>
            <a:ext cx="720376" cy="6394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elem</a:t>
            </a:r>
            <a:endParaRPr kumimoji="1" lang="zh-CN" alt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38AF57C0-1153-2D4B-BB11-59C15A45E368}"/>
              </a:ext>
            </a:extLst>
          </p:cNvPr>
          <p:cNvSpPr/>
          <p:nvPr/>
        </p:nvSpPr>
        <p:spPr>
          <a:xfrm>
            <a:off x="1701107" y="2670711"/>
            <a:ext cx="720376" cy="6394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88A078D-02C4-604A-8D05-BA3D6120F70C}"/>
              </a:ext>
            </a:extLst>
          </p:cNvPr>
          <p:cNvSpPr txBox="1"/>
          <p:nvPr/>
        </p:nvSpPr>
        <p:spPr>
          <a:xfrm>
            <a:off x="961489" y="2241572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表元素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域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AEC271BF-E4FD-6047-BD45-F9C808BC43A4}"/>
              </a:ext>
            </a:extLst>
          </p:cNvPr>
          <p:cNvSpPr txBox="1"/>
          <p:nvPr/>
        </p:nvSpPr>
        <p:spPr>
          <a:xfrm>
            <a:off x="1794987" y="22401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下结点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链接域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BD7B5B3-AE88-894B-9E71-E0957687B60C}"/>
              </a:ext>
            </a:extLst>
          </p:cNvPr>
          <p:cNvSpPr txBox="1"/>
          <p:nvPr/>
        </p:nvSpPr>
        <p:spPr>
          <a:xfrm>
            <a:off x="1284654" y="341899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单链表结点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ECEA19-247B-7348-90F5-B31CE51B5AF5}"/>
              </a:ext>
            </a:extLst>
          </p:cNvPr>
          <p:cNvSpPr txBox="1"/>
          <p:nvPr/>
        </p:nvSpPr>
        <p:spPr>
          <a:xfrm>
            <a:off x="911641" y="1448659"/>
            <a:ext cx="6261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</a:t>
            </a:r>
            <a:r>
              <a:rPr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单向链表</a:t>
            </a:r>
            <a:r>
              <a:rPr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是链表的一种形式，它的每个节点包含两个域一个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元素域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和一个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链接域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链接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指向链表中的下一个节点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而</a:t>
            </a:r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最后一个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节点的链接域则指向一个空值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30B8A0-5E2E-9940-AF1B-9351405F6D77}"/>
              </a:ext>
            </a:extLst>
          </p:cNvPr>
          <p:cNvSpPr txBox="1"/>
          <p:nvPr/>
        </p:nvSpPr>
        <p:spPr>
          <a:xfrm>
            <a:off x="3833529" y="2424818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3AC6E7C-FEF9-8C4D-B624-E7C69429B2F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107803" y="2701817"/>
            <a:ext cx="32149" cy="2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11729BB-AEA3-1944-B4A0-FE02C4B220FB}"/>
              </a:ext>
            </a:extLst>
          </p:cNvPr>
          <p:cNvSpPr txBox="1"/>
          <p:nvPr/>
        </p:nvSpPr>
        <p:spPr>
          <a:xfrm>
            <a:off x="915177" y="3948543"/>
            <a:ext cx="5990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表元素域</a:t>
            </a:r>
            <a:r>
              <a:rPr lang="en" altLang="zh-CN" sz="12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elem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用来存放具体的数据</a:t>
            </a:r>
          </a:p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链接域</a:t>
            </a:r>
            <a:r>
              <a:rPr lang="en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用来存放下一个节点的位置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r>
              <a:rPr lang="en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指向链表的头节点（首节点）的位置，从</a:t>
            </a:r>
            <a:r>
              <a:rPr lang="en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出发能找到表中的任意节点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FA50E0-A46A-7B42-B017-DB6E72963D6A}"/>
              </a:ext>
            </a:extLst>
          </p:cNvPr>
          <p:cNvSpPr txBox="1"/>
          <p:nvPr/>
        </p:nvSpPr>
        <p:spPr>
          <a:xfrm>
            <a:off x="5969436" y="25633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</a:t>
            </a: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60E1F99D-D46F-9D4E-812D-6B5CC5748759}"/>
              </a:ext>
            </a:extLst>
          </p:cNvPr>
          <p:cNvCxnSpPr/>
          <p:nvPr/>
        </p:nvCxnSpPr>
        <p:spPr>
          <a:xfrm>
            <a:off x="7020272" y="315122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23F23C-FDBD-1344-BF78-AA967DD4DCA6}"/>
              </a:ext>
            </a:extLst>
          </p:cNvPr>
          <p:cNvSpPr txBox="1"/>
          <p:nvPr/>
        </p:nvSpPr>
        <p:spPr>
          <a:xfrm>
            <a:off x="7596336" y="3015543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54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CBC90-A5CC-524F-8690-D44C5C31EED8}"/>
              </a:ext>
            </a:extLst>
          </p:cNvPr>
          <p:cNvSpPr txBox="1"/>
          <p:nvPr/>
        </p:nvSpPr>
        <p:spPr>
          <a:xfrm>
            <a:off x="911641" y="8323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结点代码实现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8D645C23-8326-4B43-BBEB-D86DA21C7806}"/>
              </a:ext>
            </a:extLst>
          </p:cNvPr>
          <p:cNvSpPr/>
          <p:nvPr/>
        </p:nvSpPr>
        <p:spPr>
          <a:xfrm>
            <a:off x="942096" y="2282229"/>
            <a:ext cx="720376" cy="6394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item</a:t>
            </a:r>
            <a:endParaRPr kumimoji="1" lang="zh-CN" alt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38AF57C0-1153-2D4B-BB11-59C15A45E368}"/>
              </a:ext>
            </a:extLst>
          </p:cNvPr>
          <p:cNvSpPr/>
          <p:nvPr/>
        </p:nvSpPr>
        <p:spPr>
          <a:xfrm>
            <a:off x="1661879" y="2282229"/>
            <a:ext cx="720376" cy="6394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88A078D-02C4-604A-8D05-BA3D6120F70C}"/>
              </a:ext>
            </a:extLst>
          </p:cNvPr>
          <p:cNvSpPr txBox="1"/>
          <p:nvPr/>
        </p:nvSpPr>
        <p:spPr>
          <a:xfrm>
            <a:off x="922261" y="185309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表元素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域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AEC271BF-E4FD-6047-BD45-F9C808BC43A4}"/>
              </a:ext>
            </a:extLst>
          </p:cNvPr>
          <p:cNvSpPr txBox="1"/>
          <p:nvPr/>
        </p:nvSpPr>
        <p:spPr>
          <a:xfrm>
            <a:off x="1755759" y="18516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下一结点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链接域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BD7B5B3-AE88-894B-9E71-E0957687B60C}"/>
              </a:ext>
            </a:extLst>
          </p:cNvPr>
          <p:cNvSpPr txBox="1"/>
          <p:nvPr/>
        </p:nvSpPr>
        <p:spPr>
          <a:xfrm>
            <a:off x="1245426" y="303050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单链表结点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01B724-C276-8B47-8377-4B8FA83A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707654"/>
            <a:ext cx="2728962" cy="1993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EF2D1D-3E5C-544C-8E51-9D0ED0DA5B99}"/>
              </a:ext>
            </a:extLst>
          </p:cNvPr>
          <p:cNvSpPr txBox="1"/>
          <p:nvPr/>
        </p:nvSpPr>
        <p:spPr>
          <a:xfrm>
            <a:off x="911641" y="4002294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是一个结点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获取结点元素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node.item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获取下一个结点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node.next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4888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链表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CBC90-A5CC-524F-8690-D44C5C31EED8}"/>
              </a:ext>
            </a:extLst>
          </p:cNvPr>
          <p:cNvSpPr txBox="1"/>
          <p:nvPr/>
        </p:nvSpPr>
        <p:spPr>
          <a:xfrm>
            <a:off x="911641" y="8323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单链表代码实现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7EAB9A-A1EA-8144-BFFC-DC4DF7536554}"/>
              </a:ext>
            </a:extLst>
          </p:cNvPr>
          <p:cNvSpPr/>
          <p:nvPr/>
        </p:nvSpPr>
        <p:spPr>
          <a:xfrm>
            <a:off x="1226778" y="2139702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6672B8-7125-6E4F-B788-9D3D9D3EE6D3}"/>
              </a:ext>
            </a:extLst>
          </p:cNvPr>
          <p:cNvSpPr/>
          <p:nvPr/>
        </p:nvSpPr>
        <p:spPr>
          <a:xfrm>
            <a:off x="1514810" y="2139702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05ABCB0-CD64-BE49-9611-217183627A73}"/>
              </a:ext>
            </a:extLst>
          </p:cNvPr>
          <p:cNvCxnSpPr/>
          <p:nvPr/>
        </p:nvCxnSpPr>
        <p:spPr>
          <a:xfrm>
            <a:off x="1802842" y="227537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AFF17E0-D91D-4547-B42D-7D66E132B920}"/>
              </a:ext>
            </a:extLst>
          </p:cNvPr>
          <p:cNvSpPr/>
          <p:nvPr/>
        </p:nvSpPr>
        <p:spPr>
          <a:xfrm>
            <a:off x="2378906" y="2139702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397176-B17E-CB41-95C3-5938F8888280}"/>
              </a:ext>
            </a:extLst>
          </p:cNvPr>
          <p:cNvSpPr/>
          <p:nvPr/>
        </p:nvSpPr>
        <p:spPr>
          <a:xfrm>
            <a:off x="2666938" y="2139702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1A74E93-6724-A64B-9DEC-16EE24C82FFF}"/>
              </a:ext>
            </a:extLst>
          </p:cNvPr>
          <p:cNvCxnSpPr/>
          <p:nvPr/>
        </p:nvCxnSpPr>
        <p:spPr>
          <a:xfrm>
            <a:off x="2954970" y="227537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C00AE71-023F-E44C-9C5C-F9AC786E5F70}"/>
              </a:ext>
            </a:extLst>
          </p:cNvPr>
          <p:cNvSpPr/>
          <p:nvPr/>
        </p:nvSpPr>
        <p:spPr>
          <a:xfrm>
            <a:off x="3531034" y="2139702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453C18-7C05-5A42-8363-3CA782FFB9E8}"/>
              </a:ext>
            </a:extLst>
          </p:cNvPr>
          <p:cNvSpPr/>
          <p:nvPr/>
        </p:nvSpPr>
        <p:spPr>
          <a:xfrm>
            <a:off x="3819066" y="2139702"/>
            <a:ext cx="288032" cy="2922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4AE636-5320-584D-BF1C-29D05DBA01BB}"/>
              </a:ext>
            </a:extLst>
          </p:cNvPr>
          <p:cNvSpPr txBox="1"/>
          <p:nvPr/>
        </p:nvSpPr>
        <p:spPr>
          <a:xfrm>
            <a:off x="920355" y="1548977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D6DA766-0603-414F-8D1B-E7B4AB634E5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194629" y="1825976"/>
            <a:ext cx="32149" cy="2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07BB912-6FC0-344A-B70A-68F7055D794F}"/>
              </a:ext>
            </a:extLst>
          </p:cNvPr>
          <p:cNvSpPr txBox="1"/>
          <p:nvPr/>
        </p:nvSpPr>
        <p:spPr>
          <a:xfrm>
            <a:off x="2281757" y="16714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F33EBD-58C4-294A-8B6E-80BE06BB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74" y="3211282"/>
            <a:ext cx="2973661" cy="1079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B802FF-2C40-B646-A930-34771498E233}"/>
              </a:ext>
            </a:extLst>
          </p:cNvPr>
          <p:cNvSpPr txBox="1"/>
          <p:nvPr/>
        </p:nvSpPr>
        <p:spPr>
          <a:xfrm>
            <a:off x="1178963" y="2424316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node1</a:t>
            </a: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3CD088-5AEB-D84C-B961-351026DAE02C}"/>
              </a:ext>
            </a:extLst>
          </p:cNvPr>
          <p:cNvSpPr txBox="1"/>
          <p:nvPr/>
        </p:nvSpPr>
        <p:spPr>
          <a:xfrm>
            <a:off x="2378906" y="242129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node2</a:t>
            </a: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C252E76-BD10-1649-8052-F01E850AE04F}"/>
              </a:ext>
            </a:extLst>
          </p:cNvPr>
          <p:cNvSpPr txBox="1"/>
          <p:nvPr/>
        </p:nvSpPr>
        <p:spPr>
          <a:xfrm>
            <a:off x="3476768" y="2429148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node3</a:t>
            </a: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8EF2FE18-DC0B-D24C-A46C-97B609326B84}"/>
              </a:ext>
            </a:extLst>
          </p:cNvPr>
          <p:cNvCxnSpPr/>
          <p:nvPr/>
        </p:nvCxnSpPr>
        <p:spPr>
          <a:xfrm>
            <a:off x="4127908" y="228583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FF66FA4-6CDC-8E4F-890C-AC28D608E06E}"/>
              </a:ext>
            </a:extLst>
          </p:cNvPr>
          <p:cNvSpPr txBox="1"/>
          <p:nvPr/>
        </p:nvSpPr>
        <p:spPr>
          <a:xfrm>
            <a:off x="4724782" y="2167407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A62814-8FB7-1642-A44F-E966F89A8B09}"/>
              </a:ext>
            </a:extLst>
          </p:cNvPr>
          <p:cNvSpPr txBox="1"/>
          <p:nvPr/>
        </p:nvSpPr>
        <p:spPr>
          <a:xfrm>
            <a:off x="5260898" y="3147814"/>
            <a:ext cx="2655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is_empty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链表是否为空</a:t>
            </a:r>
          </a:p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length()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链表长度</a:t>
            </a:r>
          </a:p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travel()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遍历整个链表</a:t>
            </a:r>
          </a:p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add(item)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链表头部添加元素</a:t>
            </a:r>
          </a:p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append(item)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链表尾部添加元素</a:t>
            </a:r>
          </a:p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insert(</a:t>
            </a:r>
            <a:r>
              <a:rPr lang="en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pos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item)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指定位置添加元素</a:t>
            </a:r>
          </a:p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remove(item)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删除节点</a:t>
            </a:r>
          </a:p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search(item)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查找节点是否存在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ED4B51-1F3B-C24E-AD51-C8E5453EBCD3}"/>
              </a:ext>
            </a:extLst>
          </p:cNvPr>
          <p:cNvSpPr txBox="1"/>
          <p:nvPr/>
        </p:nvSpPr>
        <p:spPr>
          <a:xfrm>
            <a:off x="1153089" y="4565357"/>
            <a:ext cx="4086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append(item) </a:t>
            </a:r>
            <a:r>
              <a:rPr lang="zh-CN" altLang="e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不断添加元素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最终实现单链表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16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1C6595-999A-1543-80D7-CDA611562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841CB3-CFC2-954A-8467-E220136B773D}"/>
              </a:ext>
            </a:extLst>
          </p:cNvPr>
          <p:cNvSpPr/>
          <p:nvPr/>
        </p:nvSpPr>
        <p:spPr>
          <a:xfrm rot="2700000">
            <a:off x="1363663" y="15192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3BD66B-B645-0A4A-84B2-3AEA194A3384}"/>
              </a:ext>
            </a:extLst>
          </p:cNvPr>
          <p:cNvSpPr/>
          <p:nvPr/>
        </p:nvSpPr>
        <p:spPr>
          <a:xfrm rot="2700000">
            <a:off x="1147763" y="15113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4AAA216-D336-E14B-81A1-9876E4765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TW" altLang="zh-CN" sz="3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6" name="TextBox 7">
            <a:extLst>
              <a:ext uri="{FF2B5EF4-FFF2-40B4-BE49-F238E27FC236}">
                <a16:creationId xmlns:a16="http://schemas.microsoft.com/office/drawing/2014/main" id="{D230A0FD-2A6D-0446-B3A9-3943886C8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1707654"/>
            <a:ext cx="525665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按照存储方式 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可以分为</a:t>
            </a:r>
            <a:r>
              <a:rPr kumimoji="1" lang="zh-CN" altLang="en-US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zh-CN" altLang="en-US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链表</a:t>
            </a:r>
            <a:endParaRPr kumimoji="1" lang="en-US" altLang="zh-CN" sz="1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不需要</a:t>
            </a:r>
            <a:r>
              <a:rPr kumimoji="1" lang="zh-CN" altLang="en-US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连续的存储空间</a:t>
            </a:r>
            <a:endParaRPr kumimoji="1" lang="en-US" altLang="zh-CN" sz="1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实现链表</a:t>
            </a:r>
            <a:r>
              <a:rPr kumimoji="1" lang="en-US" altLang="zh-CN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①结点类</a:t>
            </a:r>
            <a:endParaRPr kumimoji="1"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②单链表类 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由多个结点组成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330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 fontAlgn="auto">
          <a:spcBef>
            <a:spcPts val="0"/>
          </a:spcBef>
          <a:spcAft>
            <a:spcPts val="0"/>
          </a:spcAft>
          <a:defRPr kumimoji="1" sz="1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59453</TotalTime>
  <Words>1500</Words>
  <Application>Microsoft Macintosh PowerPoint</Application>
  <PresentationFormat>全屏显示(16:9)</PresentationFormat>
  <Paragraphs>450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黑体</vt:lpstr>
      <vt:lpstr>宋体</vt:lpstr>
      <vt:lpstr>微软雅黑</vt:lpstr>
      <vt:lpstr>微软雅黑</vt:lpstr>
      <vt:lpstr>Segoe UI</vt:lpstr>
      <vt:lpstr>Arial</vt:lpstr>
      <vt:lpstr>Calibri</vt:lpstr>
      <vt:lpstr>Wingdings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1019</cp:revision>
  <dcterms:created xsi:type="dcterms:W3CDTF">2015-06-29T07:19:00Z</dcterms:created>
  <dcterms:modified xsi:type="dcterms:W3CDTF">2019-12-25T10:46:04Z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