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7.jpg" ContentType="image/pn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3"/>
  </p:notesMasterIdLst>
  <p:sldIdLst>
    <p:sldId id="289" r:id="rId3"/>
    <p:sldId id="291" r:id="rId4"/>
    <p:sldId id="290" r:id="rId5"/>
    <p:sldId id="303" r:id="rId6"/>
    <p:sldId id="297" r:id="rId7"/>
    <p:sldId id="296" r:id="rId8"/>
    <p:sldId id="314" r:id="rId9"/>
    <p:sldId id="299" r:id="rId10"/>
    <p:sldId id="309" r:id="rId11"/>
    <p:sldId id="302" r:id="rId12"/>
    <p:sldId id="315" r:id="rId13"/>
    <p:sldId id="305" r:id="rId14"/>
    <p:sldId id="306" r:id="rId15"/>
    <p:sldId id="307" r:id="rId16"/>
    <p:sldId id="316" r:id="rId17"/>
    <p:sldId id="308" r:id="rId18"/>
    <p:sldId id="312" r:id="rId19"/>
    <p:sldId id="311" r:id="rId20"/>
    <p:sldId id="313" r:id="rId21"/>
    <p:sldId id="295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D28"/>
    <a:srgbClr val="FFD62C"/>
    <a:srgbClr val="8579F9"/>
    <a:srgbClr val="FFFFFF"/>
    <a:srgbClr val="C9A164"/>
    <a:srgbClr val="CDBF97"/>
    <a:srgbClr val="8D7545"/>
    <a:srgbClr val="ECE8E5"/>
    <a:srgbClr val="E4CBCB"/>
    <a:srgbClr val="A8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5244" autoAdjust="0"/>
  </p:normalViewPr>
  <p:slideViewPr>
    <p:cSldViewPr snapToGrid="0">
      <p:cViewPr varScale="1">
        <p:scale>
          <a:sx n="69" d="100"/>
          <a:sy n="69" d="100"/>
        </p:scale>
        <p:origin x="2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fld id="{11577D22-AD28-43FC-8EB4-B134A7D334C3}" type="datetimeFigureOut">
              <a:rPr lang="zh-CN" altLang="en-US" smtClean="0"/>
              <a:pPr/>
              <a:t>2023/1/8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fld id="{DA8C8EFA-96ED-4A18-B46D-8BDC030E3AF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101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12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9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784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92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064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58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717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910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01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24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287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0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50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62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96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43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76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607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09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EAE31-505C-9C9F-4ACB-F8525B7D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3311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801D8-9886-302D-EB26-BB05C9DE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8452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E51A3-D463-5710-C266-B02A6B20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43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91D56-0887-CB42-F7BE-3875883D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15D53-51DA-EE11-C634-6E507B12949C}"/>
              </a:ext>
            </a:extLst>
          </p:cNvPr>
          <p:cNvSpPr txBox="1"/>
          <p:nvPr userDrawn="1"/>
        </p:nvSpPr>
        <p:spPr>
          <a:xfrm>
            <a:off x="838200" y="649287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33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FAE7D-7FAF-04AB-1D78-9FFF29E0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53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978BB-50AA-0853-76BD-29C01E91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55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0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19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6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522" y="293052"/>
            <a:ext cx="2602223" cy="65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180FC-6AB4-58E3-5B22-D36A735A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21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F4CA3-09A5-C888-6668-D096F102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37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0B177-29A6-1C51-16F1-20486BC0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330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9A85-9DD0-17C2-DEE8-2B384E9A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77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F67C8-53A2-8DC6-A3BA-C823AAEF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984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F4A1-FA85-9860-B9DC-7407094D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09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3720D-073B-FF85-0AF1-65C7B79B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8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61" y="339435"/>
            <a:ext cx="2170422" cy="5426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7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66BAAB9-E424-4894-9E5D-1E6374DA673B}"/>
              </a:ext>
            </a:extLst>
          </p:cNvPr>
          <p:cNvCxnSpPr>
            <a:cxnSpLocks/>
          </p:cNvCxnSpPr>
          <p:nvPr/>
        </p:nvCxnSpPr>
        <p:spPr>
          <a:xfrm flipH="1">
            <a:off x="0" y="3886200"/>
            <a:ext cx="41003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8F9BDAB-A091-4A93-AB6B-CDE083C23F1A}"/>
              </a:ext>
            </a:extLst>
          </p:cNvPr>
          <p:cNvCxnSpPr>
            <a:cxnSpLocks/>
          </p:cNvCxnSpPr>
          <p:nvPr/>
        </p:nvCxnSpPr>
        <p:spPr>
          <a:xfrm>
            <a:off x="9512035" y="13256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3B85407-D56C-4B26-9800-7763D57160F7}"/>
              </a:ext>
            </a:extLst>
          </p:cNvPr>
          <p:cNvSpPr/>
          <p:nvPr/>
        </p:nvSpPr>
        <p:spPr>
          <a:xfrm>
            <a:off x="644768" y="1034473"/>
            <a:ext cx="11029995" cy="5325296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C8666D-FEBE-4FE6-90FF-FE199D21D0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7" t="6974" r="21595" b="32368"/>
          <a:stretch/>
        </p:blipFill>
        <p:spPr>
          <a:xfrm>
            <a:off x="6125657" y="1681018"/>
            <a:ext cx="5385506" cy="4257963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05E68EB-79EB-43F1-BAE1-7B06E30C0E59}"/>
              </a:ext>
            </a:extLst>
          </p:cNvPr>
          <p:cNvSpPr/>
          <p:nvPr/>
        </p:nvSpPr>
        <p:spPr>
          <a:xfrm>
            <a:off x="1683909" y="1355030"/>
            <a:ext cx="462987" cy="4629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4FA9DC7-3E33-4D73-A768-2322BBF04052}"/>
              </a:ext>
            </a:extLst>
          </p:cNvPr>
          <p:cNvSpPr/>
          <p:nvPr/>
        </p:nvSpPr>
        <p:spPr>
          <a:xfrm>
            <a:off x="2266056" y="1355030"/>
            <a:ext cx="462987" cy="4629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FAB6BF-8010-4D9E-BB93-26FFCD1A1BE7}"/>
              </a:ext>
            </a:extLst>
          </p:cNvPr>
          <p:cNvSpPr txBox="1"/>
          <p:nvPr/>
        </p:nvSpPr>
        <p:spPr>
          <a:xfrm>
            <a:off x="1683909" y="1311868"/>
            <a:ext cx="49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+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FCAB27-6B48-4D34-9FCE-F586B19455F4}"/>
              </a:ext>
            </a:extLst>
          </p:cNvPr>
          <p:cNvSpPr txBox="1"/>
          <p:nvPr/>
        </p:nvSpPr>
        <p:spPr>
          <a:xfrm>
            <a:off x="2283437" y="1416120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—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B46CD3-8045-4B42-85E0-E43AABD2A22B}"/>
              </a:ext>
            </a:extLst>
          </p:cNvPr>
          <p:cNvSpPr/>
          <p:nvPr/>
        </p:nvSpPr>
        <p:spPr>
          <a:xfrm>
            <a:off x="1594413" y="2143161"/>
            <a:ext cx="1896932" cy="523220"/>
          </a:xfrm>
          <a:prstGeom prst="rect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D0B731-0075-4E7A-8983-AB45F5B083D8}"/>
              </a:ext>
            </a:extLst>
          </p:cNvPr>
          <p:cNvSpPr txBox="1"/>
          <p:nvPr/>
        </p:nvSpPr>
        <p:spPr>
          <a:xfrm>
            <a:off x="1345557" y="2902465"/>
            <a:ext cx="5687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线条南审</a:t>
            </a:r>
            <a:endParaRPr lang="zh-CN" altLang="en-US" sz="9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182CFF-57A8-4314-AE91-D74EB7675290}"/>
              </a:ext>
            </a:extLst>
          </p:cNvPr>
          <p:cNvSpPr txBox="1"/>
          <p:nvPr/>
        </p:nvSpPr>
        <p:spPr>
          <a:xfrm>
            <a:off x="1670613" y="2204716"/>
            <a:ext cx="1691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+mn-ea"/>
                <a:sym typeface="+mn-lt"/>
              </a:rPr>
              <a:t>NAU 2023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+mn-ea"/>
              <a:sym typeface="+mn-lt"/>
            </a:endParaRPr>
          </a:p>
        </p:txBody>
      </p:sp>
      <p:sp>
        <p:nvSpPr>
          <p:cNvPr id="13" name="îṩ1îde">
            <a:extLst>
              <a:ext uri="{FF2B5EF4-FFF2-40B4-BE49-F238E27FC236}">
                <a16:creationId xmlns:a16="http://schemas.microsoft.com/office/drawing/2014/main" id="{EA12FF8A-9EF1-4FCF-A8A4-A495E462004F}"/>
              </a:ext>
            </a:extLst>
          </p:cNvPr>
          <p:cNvSpPr txBox="1"/>
          <p:nvPr/>
        </p:nvSpPr>
        <p:spPr>
          <a:xfrm>
            <a:off x="1594413" y="4077779"/>
            <a:ext cx="3465841" cy="1057088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246E35-9221-4415-AAD5-E3F6C883B850}"/>
              </a:ext>
            </a:extLst>
          </p:cNvPr>
          <p:cNvSpPr/>
          <p:nvPr/>
        </p:nvSpPr>
        <p:spPr>
          <a:xfrm>
            <a:off x="1712847" y="5267818"/>
            <a:ext cx="219918" cy="2199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5E5C777-CAFB-4AD2-BFF9-30631CFF0A71}"/>
              </a:ext>
            </a:extLst>
          </p:cNvPr>
          <p:cNvSpPr/>
          <p:nvPr/>
        </p:nvSpPr>
        <p:spPr>
          <a:xfrm>
            <a:off x="2083237" y="5267818"/>
            <a:ext cx="219918" cy="2199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C9187E7-B78F-4405-BF3A-FF0498FFA0C5}"/>
              </a:ext>
            </a:extLst>
          </p:cNvPr>
          <p:cNvSpPr/>
          <p:nvPr/>
        </p:nvSpPr>
        <p:spPr>
          <a:xfrm>
            <a:off x="2453627" y="5267818"/>
            <a:ext cx="219918" cy="219918"/>
          </a:xfrm>
          <a:prstGeom prst="ellipse">
            <a:avLst/>
          </a:prstGeom>
          <a:solidFill>
            <a:srgbClr val="FFD62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5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A4AB08-6F02-4D48-B145-3D00486764FD}"/>
              </a:ext>
            </a:extLst>
          </p:cNvPr>
          <p:cNvCxnSpPr>
            <a:cxnSpLocks/>
          </p:cNvCxnSpPr>
          <p:nvPr/>
        </p:nvCxnSpPr>
        <p:spPr>
          <a:xfrm>
            <a:off x="804286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2DB01B-3F59-41D5-863A-ED354BBFB54E}"/>
              </a:ext>
            </a:extLst>
          </p:cNvPr>
          <p:cNvCxnSpPr>
            <a:cxnSpLocks/>
          </p:cNvCxnSpPr>
          <p:nvPr/>
        </p:nvCxnSpPr>
        <p:spPr>
          <a:xfrm>
            <a:off x="368422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58FC5F-5F5C-402E-A921-3D28F91E00D5}"/>
              </a:ext>
            </a:extLst>
          </p:cNvPr>
          <p:cNvSpPr/>
          <p:nvPr/>
        </p:nvSpPr>
        <p:spPr>
          <a:xfrm>
            <a:off x="512884" y="990600"/>
            <a:ext cx="11166231" cy="544068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97EDB-1954-4644-9C6F-6A904BE3C74E}"/>
              </a:ext>
            </a:extLst>
          </p:cNvPr>
          <p:cNvSpPr/>
          <p:nvPr/>
        </p:nvSpPr>
        <p:spPr>
          <a:xfrm>
            <a:off x="107997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36A3E-B4F4-467C-B6B2-CC4A1BE8730B}"/>
              </a:ext>
            </a:extLst>
          </p:cNvPr>
          <p:cNvSpPr txBox="1"/>
          <p:nvPr/>
        </p:nvSpPr>
        <p:spPr>
          <a:xfrm>
            <a:off x="1508818" y="1210337"/>
            <a:ext cx="289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单击添加标题</a:t>
            </a:r>
          </a:p>
        </p:txBody>
      </p:sp>
      <p:sp>
        <p:nvSpPr>
          <p:cNvPr id="30" name="iṥḷîḍè">
            <a:extLst>
              <a:ext uri="{FF2B5EF4-FFF2-40B4-BE49-F238E27FC236}">
                <a16:creationId xmlns:a16="http://schemas.microsoft.com/office/drawing/2014/main" id="{F645476F-87BC-4C9E-8CD3-9F9683CA0092}"/>
              </a:ext>
            </a:extLst>
          </p:cNvPr>
          <p:cNvSpPr/>
          <p:nvPr/>
        </p:nvSpPr>
        <p:spPr>
          <a:xfrm>
            <a:off x="1862733" y="2767535"/>
            <a:ext cx="806470" cy="806470"/>
          </a:xfrm>
          <a:prstGeom prst="roundRect">
            <a:avLst>
              <a:gd name="adj" fmla="val 4965"/>
            </a:avLst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1" name="íṡľídê">
            <a:extLst>
              <a:ext uri="{FF2B5EF4-FFF2-40B4-BE49-F238E27FC236}">
                <a16:creationId xmlns:a16="http://schemas.microsoft.com/office/drawing/2014/main" id="{2BB09F03-1787-4E9F-8300-10FCED8AADFA}"/>
              </a:ext>
            </a:extLst>
          </p:cNvPr>
          <p:cNvSpPr/>
          <p:nvPr/>
        </p:nvSpPr>
        <p:spPr>
          <a:xfrm>
            <a:off x="2111757" y="2955795"/>
            <a:ext cx="429950" cy="392477"/>
          </a:xfrm>
          <a:custGeom>
            <a:avLst/>
            <a:gdLst>
              <a:gd name="connsiteX0" fmla="*/ 134413 w 540656"/>
              <a:gd name="connsiteY0" fmla="*/ 235194 h 493535"/>
              <a:gd name="connsiteX1" fmla="*/ 191280 w 540656"/>
              <a:gd name="connsiteY1" fmla="*/ 302363 h 493535"/>
              <a:gd name="connsiteX2" fmla="*/ 199034 w 540656"/>
              <a:gd name="connsiteY2" fmla="*/ 304946 h 493535"/>
              <a:gd name="connsiteX3" fmla="*/ 251015 w 540656"/>
              <a:gd name="connsiteY3" fmla="*/ 245730 h 493535"/>
              <a:gd name="connsiteX4" fmla="*/ 250737 w 540656"/>
              <a:gd name="connsiteY4" fmla="*/ 235359 h 493535"/>
              <a:gd name="connsiteX5" fmla="*/ 250832 w 540656"/>
              <a:gd name="connsiteY5" fmla="*/ 235264 h 493535"/>
              <a:gd name="connsiteX6" fmla="*/ 276581 w 540656"/>
              <a:gd name="connsiteY6" fmla="*/ 253278 h 493535"/>
              <a:gd name="connsiteX7" fmla="*/ 284336 w 540656"/>
              <a:gd name="connsiteY7" fmla="*/ 258445 h 493535"/>
              <a:gd name="connsiteX8" fmla="*/ 320524 w 540656"/>
              <a:gd name="connsiteY8" fmla="*/ 271362 h 493535"/>
              <a:gd name="connsiteX9" fmla="*/ 323109 w 540656"/>
              <a:gd name="connsiteY9" fmla="*/ 271362 h 493535"/>
              <a:gd name="connsiteX10" fmla="*/ 351542 w 540656"/>
              <a:gd name="connsiteY10" fmla="*/ 292029 h 493535"/>
              <a:gd name="connsiteX11" fmla="*/ 367051 w 540656"/>
              <a:gd name="connsiteY11" fmla="*/ 323030 h 493535"/>
              <a:gd name="connsiteX12" fmla="*/ 356712 w 540656"/>
              <a:gd name="connsiteY12" fmla="*/ 333364 h 493535"/>
              <a:gd name="connsiteX13" fmla="*/ 354127 w 540656"/>
              <a:gd name="connsiteY13" fmla="*/ 330780 h 493535"/>
              <a:gd name="connsiteX14" fmla="*/ 323109 w 540656"/>
              <a:gd name="connsiteY14" fmla="*/ 302363 h 493535"/>
              <a:gd name="connsiteX15" fmla="*/ 307599 w 540656"/>
              <a:gd name="connsiteY15" fmla="*/ 292029 h 493535"/>
              <a:gd name="connsiteX16" fmla="*/ 307599 w 540656"/>
              <a:gd name="connsiteY16" fmla="*/ 289446 h 493535"/>
              <a:gd name="connsiteX17" fmla="*/ 289505 w 540656"/>
              <a:gd name="connsiteY17" fmla="*/ 279112 h 493535"/>
              <a:gd name="connsiteX18" fmla="*/ 255902 w 540656"/>
              <a:gd name="connsiteY18" fmla="*/ 258445 h 493535"/>
              <a:gd name="connsiteX19" fmla="*/ 178356 w 540656"/>
              <a:gd name="connsiteY19" fmla="*/ 413450 h 493535"/>
              <a:gd name="connsiteX20" fmla="*/ 219713 w 540656"/>
              <a:gd name="connsiteY20" fmla="*/ 423783 h 493535"/>
              <a:gd name="connsiteX21" fmla="*/ 230053 w 540656"/>
              <a:gd name="connsiteY21" fmla="*/ 426367 h 493535"/>
              <a:gd name="connsiteX22" fmla="*/ 242978 w 540656"/>
              <a:gd name="connsiteY22" fmla="*/ 434117 h 493535"/>
              <a:gd name="connsiteX23" fmla="*/ 268826 w 540656"/>
              <a:gd name="connsiteY23" fmla="*/ 444450 h 493535"/>
              <a:gd name="connsiteX24" fmla="*/ 299845 w 540656"/>
              <a:gd name="connsiteY24" fmla="*/ 470285 h 493535"/>
              <a:gd name="connsiteX25" fmla="*/ 307599 w 540656"/>
              <a:gd name="connsiteY25" fmla="*/ 478035 h 493535"/>
              <a:gd name="connsiteX26" fmla="*/ 201619 w 540656"/>
              <a:gd name="connsiteY26" fmla="*/ 493535 h 493535"/>
              <a:gd name="connsiteX27" fmla="*/ 183525 w 540656"/>
              <a:gd name="connsiteY27" fmla="*/ 493535 h 493535"/>
              <a:gd name="connsiteX28" fmla="*/ 10339 w 540656"/>
              <a:gd name="connsiteY28" fmla="*/ 457368 h 493535"/>
              <a:gd name="connsiteX29" fmla="*/ 0 w 540656"/>
              <a:gd name="connsiteY29" fmla="*/ 431533 h 493535"/>
              <a:gd name="connsiteX30" fmla="*/ 33603 w 540656"/>
              <a:gd name="connsiteY30" fmla="*/ 292029 h 493535"/>
              <a:gd name="connsiteX31" fmla="*/ 62037 w 540656"/>
              <a:gd name="connsiteY31" fmla="*/ 271362 h 493535"/>
              <a:gd name="connsiteX32" fmla="*/ 134413 w 540656"/>
              <a:gd name="connsiteY32" fmla="*/ 235194 h 493535"/>
              <a:gd name="connsiteX33" fmla="*/ 540656 w 540656"/>
              <a:gd name="connsiteY33" fmla="*/ 232714 h 493535"/>
              <a:gd name="connsiteX34" fmla="*/ 488919 w 540656"/>
              <a:gd name="connsiteY34" fmla="*/ 276596 h 493535"/>
              <a:gd name="connsiteX35" fmla="*/ 444942 w 540656"/>
              <a:gd name="connsiteY35" fmla="*/ 328223 h 493535"/>
              <a:gd name="connsiteX36" fmla="*/ 408726 w 540656"/>
              <a:gd name="connsiteY36" fmla="*/ 387593 h 493535"/>
              <a:gd name="connsiteX37" fmla="*/ 377684 w 540656"/>
              <a:gd name="connsiteY37" fmla="*/ 446963 h 493535"/>
              <a:gd name="connsiteX38" fmla="*/ 359576 w 540656"/>
              <a:gd name="connsiteY38" fmla="*/ 485682 h 493535"/>
              <a:gd name="connsiteX39" fmla="*/ 328534 w 540656"/>
              <a:gd name="connsiteY39" fmla="*/ 444381 h 493535"/>
              <a:gd name="connsiteX40" fmla="*/ 284557 w 540656"/>
              <a:gd name="connsiteY40" fmla="*/ 410824 h 493535"/>
              <a:gd name="connsiteX41" fmla="*/ 258689 w 540656"/>
              <a:gd name="connsiteY41" fmla="*/ 397918 h 493535"/>
              <a:gd name="connsiteX42" fmla="*/ 243168 w 540656"/>
              <a:gd name="connsiteY42" fmla="*/ 390174 h 493535"/>
              <a:gd name="connsiteX43" fmla="*/ 230233 w 540656"/>
              <a:gd name="connsiteY43" fmla="*/ 385011 h 493535"/>
              <a:gd name="connsiteX44" fmla="*/ 271623 w 540656"/>
              <a:gd name="connsiteY44" fmla="*/ 302410 h 493535"/>
              <a:gd name="connsiteX45" fmla="*/ 287144 w 540656"/>
              <a:gd name="connsiteY45" fmla="*/ 315316 h 493535"/>
              <a:gd name="connsiteX46" fmla="*/ 302665 w 540656"/>
              <a:gd name="connsiteY46" fmla="*/ 325641 h 493535"/>
              <a:gd name="connsiteX47" fmla="*/ 331121 w 540656"/>
              <a:gd name="connsiteY47" fmla="*/ 351454 h 493535"/>
              <a:gd name="connsiteX48" fmla="*/ 356989 w 540656"/>
              <a:gd name="connsiteY48" fmla="*/ 382430 h 493535"/>
              <a:gd name="connsiteX49" fmla="*/ 375097 w 540656"/>
              <a:gd name="connsiteY49" fmla="*/ 361780 h 493535"/>
              <a:gd name="connsiteX50" fmla="*/ 424248 w 540656"/>
              <a:gd name="connsiteY50" fmla="*/ 310153 h 493535"/>
              <a:gd name="connsiteX51" fmla="*/ 478572 w 540656"/>
              <a:gd name="connsiteY51" fmla="*/ 266271 h 493535"/>
              <a:gd name="connsiteX52" fmla="*/ 540656 w 540656"/>
              <a:gd name="connsiteY52" fmla="*/ 232714 h 493535"/>
              <a:gd name="connsiteX53" fmla="*/ 250901 w 540656"/>
              <a:gd name="connsiteY53" fmla="*/ 232714 h 493535"/>
              <a:gd name="connsiteX54" fmla="*/ 250901 w 540656"/>
              <a:gd name="connsiteY54" fmla="*/ 235194 h 493535"/>
              <a:gd name="connsiteX55" fmla="*/ 250832 w 540656"/>
              <a:gd name="connsiteY55" fmla="*/ 235264 h 493535"/>
              <a:gd name="connsiteX56" fmla="*/ 250732 w 540656"/>
              <a:gd name="connsiteY56" fmla="*/ 235194 h 493535"/>
              <a:gd name="connsiteX57" fmla="*/ 250737 w 540656"/>
              <a:gd name="connsiteY57" fmla="*/ 235359 h 493535"/>
              <a:gd name="connsiteX58" fmla="*/ 248421 w 540656"/>
              <a:gd name="connsiteY58" fmla="*/ 237674 h 493535"/>
              <a:gd name="connsiteX59" fmla="*/ 250901 w 540656"/>
              <a:gd name="connsiteY59" fmla="*/ 232714 h 493535"/>
              <a:gd name="connsiteX60" fmla="*/ 183628 w 540656"/>
              <a:gd name="connsiteY60" fmla="*/ 0 h 493535"/>
              <a:gd name="connsiteX61" fmla="*/ 217213 w 540656"/>
              <a:gd name="connsiteY61" fmla="*/ 10333 h 493535"/>
              <a:gd name="connsiteX62" fmla="*/ 230130 w 540656"/>
              <a:gd name="connsiteY62" fmla="*/ 12917 h 493535"/>
              <a:gd name="connsiteX63" fmla="*/ 274048 w 540656"/>
              <a:gd name="connsiteY63" fmla="*/ 38751 h 493535"/>
              <a:gd name="connsiteX64" fmla="*/ 284382 w 540656"/>
              <a:gd name="connsiteY64" fmla="*/ 121420 h 493535"/>
              <a:gd name="connsiteX65" fmla="*/ 284382 w 540656"/>
              <a:gd name="connsiteY65" fmla="*/ 152421 h 493535"/>
              <a:gd name="connsiteX66" fmla="*/ 276631 w 540656"/>
              <a:gd name="connsiteY66" fmla="*/ 167921 h 493535"/>
              <a:gd name="connsiteX67" fmla="*/ 191378 w 540656"/>
              <a:gd name="connsiteY67" fmla="*/ 258341 h 493535"/>
              <a:gd name="connsiteX68" fmla="*/ 111293 w 540656"/>
              <a:gd name="connsiteY68" fmla="*/ 167921 h 493535"/>
              <a:gd name="connsiteX69" fmla="*/ 103543 w 540656"/>
              <a:gd name="connsiteY69" fmla="*/ 152421 h 493535"/>
              <a:gd name="connsiteX70" fmla="*/ 103543 w 540656"/>
              <a:gd name="connsiteY70" fmla="*/ 121420 h 493535"/>
              <a:gd name="connsiteX71" fmla="*/ 106126 w 540656"/>
              <a:gd name="connsiteY71" fmla="*/ 118837 h 493535"/>
              <a:gd name="connsiteX72" fmla="*/ 106126 w 540656"/>
              <a:gd name="connsiteY72" fmla="*/ 59418 h 493535"/>
              <a:gd name="connsiteX73" fmla="*/ 160378 w 540656"/>
              <a:gd name="connsiteY73" fmla="*/ 5167 h 493535"/>
              <a:gd name="connsiteX74" fmla="*/ 175878 w 540656"/>
              <a:gd name="connsiteY74" fmla="*/ 2583 h 493535"/>
              <a:gd name="connsiteX75" fmla="*/ 181045 w 540656"/>
              <a:gd name="connsiteY75" fmla="*/ 2583 h 493535"/>
              <a:gd name="connsiteX76" fmla="*/ 183628 w 540656"/>
              <a:gd name="connsiteY76" fmla="*/ 0 h 49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40656" h="493535">
                <a:moveTo>
                  <a:pt x="134413" y="235194"/>
                </a:moveTo>
                <a:cubicBezTo>
                  <a:pt x="134413" y="235194"/>
                  <a:pt x="136998" y="299779"/>
                  <a:pt x="191280" y="302363"/>
                </a:cubicBezTo>
                <a:lnTo>
                  <a:pt x="199034" y="304946"/>
                </a:lnTo>
                <a:cubicBezTo>
                  <a:pt x="243624" y="303009"/>
                  <a:pt x="250409" y="264742"/>
                  <a:pt x="251015" y="245730"/>
                </a:cubicBezTo>
                <a:lnTo>
                  <a:pt x="250737" y="235359"/>
                </a:lnTo>
                <a:lnTo>
                  <a:pt x="250832" y="235264"/>
                </a:lnTo>
                <a:lnTo>
                  <a:pt x="276581" y="253278"/>
                </a:lnTo>
                <a:cubicBezTo>
                  <a:pt x="279166" y="255862"/>
                  <a:pt x="281751" y="255862"/>
                  <a:pt x="284336" y="258445"/>
                </a:cubicBezTo>
                <a:cubicBezTo>
                  <a:pt x="284336" y="258445"/>
                  <a:pt x="302430" y="263612"/>
                  <a:pt x="320524" y="271362"/>
                </a:cubicBezTo>
                <a:cubicBezTo>
                  <a:pt x="323109" y="271362"/>
                  <a:pt x="323109" y="271362"/>
                  <a:pt x="323109" y="271362"/>
                </a:cubicBezTo>
                <a:cubicBezTo>
                  <a:pt x="343787" y="279112"/>
                  <a:pt x="351542" y="292029"/>
                  <a:pt x="351542" y="292029"/>
                </a:cubicBezTo>
                <a:cubicBezTo>
                  <a:pt x="359297" y="299779"/>
                  <a:pt x="361882" y="312697"/>
                  <a:pt x="367051" y="323030"/>
                </a:cubicBezTo>
                <a:cubicBezTo>
                  <a:pt x="364466" y="325614"/>
                  <a:pt x="361882" y="330780"/>
                  <a:pt x="356712" y="333364"/>
                </a:cubicBezTo>
                <a:cubicBezTo>
                  <a:pt x="356712" y="333364"/>
                  <a:pt x="356712" y="333364"/>
                  <a:pt x="354127" y="330780"/>
                </a:cubicBezTo>
                <a:cubicBezTo>
                  <a:pt x="346372" y="323030"/>
                  <a:pt x="336033" y="312697"/>
                  <a:pt x="323109" y="302363"/>
                </a:cubicBezTo>
                <a:cubicBezTo>
                  <a:pt x="317939" y="299779"/>
                  <a:pt x="312769" y="294613"/>
                  <a:pt x="307599" y="292029"/>
                </a:cubicBezTo>
                <a:lnTo>
                  <a:pt x="307599" y="289446"/>
                </a:lnTo>
                <a:cubicBezTo>
                  <a:pt x="299845" y="286862"/>
                  <a:pt x="294675" y="281696"/>
                  <a:pt x="289505" y="279112"/>
                </a:cubicBezTo>
                <a:lnTo>
                  <a:pt x="255902" y="258445"/>
                </a:lnTo>
                <a:lnTo>
                  <a:pt x="178356" y="413450"/>
                </a:lnTo>
                <a:lnTo>
                  <a:pt x="219713" y="423783"/>
                </a:lnTo>
                <a:cubicBezTo>
                  <a:pt x="222298" y="423783"/>
                  <a:pt x="227468" y="426367"/>
                  <a:pt x="230053" y="426367"/>
                </a:cubicBezTo>
                <a:cubicBezTo>
                  <a:pt x="235223" y="428950"/>
                  <a:pt x="240393" y="431533"/>
                  <a:pt x="242978" y="434117"/>
                </a:cubicBezTo>
                <a:cubicBezTo>
                  <a:pt x="253317" y="436700"/>
                  <a:pt x="261072" y="441867"/>
                  <a:pt x="268826" y="444450"/>
                </a:cubicBezTo>
                <a:cubicBezTo>
                  <a:pt x="284336" y="452201"/>
                  <a:pt x="294675" y="462534"/>
                  <a:pt x="299845" y="470285"/>
                </a:cubicBezTo>
                <a:lnTo>
                  <a:pt x="307599" y="478035"/>
                </a:lnTo>
                <a:cubicBezTo>
                  <a:pt x="253317" y="490952"/>
                  <a:pt x="201619" y="493535"/>
                  <a:pt x="201619" y="493535"/>
                </a:cubicBezTo>
                <a:cubicBezTo>
                  <a:pt x="196450" y="493535"/>
                  <a:pt x="191280" y="493535"/>
                  <a:pt x="183525" y="493535"/>
                </a:cubicBezTo>
                <a:cubicBezTo>
                  <a:pt x="183525" y="493535"/>
                  <a:pt x="77546" y="488368"/>
                  <a:pt x="10339" y="457368"/>
                </a:cubicBezTo>
                <a:cubicBezTo>
                  <a:pt x="10339" y="457368"/>
                  <a:pt x="0" y="454784"/>
                  <a:pt x="0" y="431533"/>
                </a:cubicBezTo>
                <a:cubicBezTo>
                  <a:pt x="0" y="431533"/>
                  <a:pt x="2585" y="335947"/>
                  <a:pt x="33603" y="292029"/>
                </a:cubicBezTo>
                <a:cubicBezTo>
                  <a:pt x="33603" y="292029"/>
                  <a:pt x="41358" y="279112"/>
                  <a:pt x="62037" y="271362"/>
                </a:cubicBezTo>
                <a:cubicBezTo>
                  <a:pt x="62037" y="271362"/>
                  <a:pt x="129243" y="253278"/>
                  <a:pt x="134413" y="235194"/>
                </a:cubicBezTo>
                <a:close/>
                <a:moveTo>
                  <a:pt x="540656" y="232714"/>
                </a:moveTo>
                <a:cubicBezTo>
                  <a:pt x="519961" y="245621"/>
                  <a:pt x="504440" y="261109"/>
                  <a:pt x="488919" y="276596"/>
                </a:cubicBezTo>
                <a:cubicBezTo>
                  <a:pt x="473398" y="292084"/>
                  <a:pt x="457877" y="310153"/>
                  <a:pt x="444942" y="328223"/>
                </a:cubicBezTo>
                <a:cubicBezTo>
                  <a:pt x="432008" y="348873"/>
                  <a:pt x="421661" y="366942"/>
                  <a:pt x="408726" y="387593"/>
                </a:cubicBezTo>
                <a:cubicBezTo>
                  <a:pt x="398379" y="405662"/>
                  <a:pt x="388032" y="426312"/>
                  <a:pt x="377684" y="446963"/>
                </a:cubicBezTo>
                <a:lnTo>
                  <a:pt x="359576" y="485682"/>
                </a:lnTo>
                <a:lnTo>
                  <a:pt x="328534" y="444381"/>
                </a:lnTo>
                <a:cubicBezTo>
                  <a:pt x="318186" y="431475"/>
                  <a:pt x="302665" y="421150"/>
                  <a:pt x="284557" y="410824"/>
                </a:cubicBezTo>
                <a:cubicBezTo>
                  <a:pt x="276797" y="405662"/>
                  <a:pt x="266449" y="400499"/>
                  <a:pt x="258689" y="397918"/>
                </a:cubicBezTo>
                <a:cubicBezTo>
                  <a:pt x="253515" y="395337"/>
                  <a:pt x="248341" y="392755"/>
                  <a:pt x="243168" y="390174"/>
                </a:cubicBezTo>
                <a:cubicBezTo>
                  <a:pt x="237994" y="390174"/>
                  <a:pt x="232820" y="387593"/>
                  <a:pt x="230233" y="385011"/>
                </a:cubicBezTo>
                <a:lnTo>
                  <a:pt x="271623" y="302410"/>
                </a:lnTo>
                <a:cubicBezTo>
                  <a:pt x="276797" y="307572"/>
                  <a:pt x="281970" y="310153"/>
                  <a:pt x="287144" y="315316"/>
                </a:cubicBezTo>
                <a:cubicBezTo>
                  <a:pt x="292318" y="317897"/>
                  <a:pt x="297492" y="323060"/>
                  <a:pt x="302665" y="325641"/>
                </a:cubicBezTo>
                <a:cubicBezTo>
                  <a:pt x="313013" y="333385"/>
                  <a:pt x="320773" y="343710"/>
                  <a:pt x="331121" y="351454"/>
                </a:cubicBezTo>
                <a:cubicBezTo>
                  <a:pt x="341468" y="361780"/>
                  <a:pt x="349229" y="372105"/>
                  <a:pt x="356989" y="382430"/>
                </a:cubicBezTo>
                <a:cubicBezTo>
                  <a:pt x="364750" y="374686"/>
                  <a:pt x="369924" y="369523"/>
                  <a:pt x="375097" y="361780"/>
                </a:cubicBezTo>
                <a:cubicBezTo>
                  <a:pt x="390618" y="343710"/>
                  <a:pt x="406140" y="328223"/>
                  <a:pt x="424248" y="310153"/>
                </a:cubicBezTo>
                <a:cubicBezTo>
                  <a:pt x="442356" y="294666"/>
                  <a:pt x="460464" y="279178"/>
                  <a:pt x="478572" y="266271"/>
                </a:cubicBezTo>
                <a:cubicBezTo>
                  <a:pt x="499267" y="253365"/>
                  <a:pt x="519961" y="240458"/>
                  <a:pt x="540656" y="232714"/>
                </a:cubicBezTo>
                <a:close/>
                <a:moveTo>
                  <a:pt x="250901" y="232714"/>
                </a:moveTo>
                <a:cubicBezTo>
                  <a:pt x="250901" y="232714"/>
                  <a:pt x="250901" y="235194"/>
                  <a:pt x="250901" y="235194"/>
                </a:cubicBezTo>
                <a:lnTo>
                  <a:pt x="250832" y="235264"/>
                </a:lnTo>
                <a:lnTo>
                  <a:pt x="250732" y="235194"/>
                </a:lnTo>
                <a:lnTo>
                  <a:pt x="250737" y="235359"/>
                </a:lnTo>
                <a:lnTo>
                  <a:pt x="248421" y="237674"/>
                </a:lnTo>
                <a:cubicBezTo>
                  <a:pt x="250901" y="235194"/>
                  <a:pt x="250901" y="235194"/>
                  <a:pt x="250901" y="232714"/>
                </a:cubicBezTo>
                <a:close/>
                <a:moveTo>
                  <a:pt x="183628" y="0"/>
                </a:moveTo>
                <a:cubicBezTo>
                  <a:pt x="183628" y="0"/>
                  <a:pt x="196545" y="2583"/>
                  <a:pt x="217213" y="10333"/>
                </a:cubicBezTo>
                <a:lnTo>
                  <a:pt x="230130" y="12917"/>
                </a:lnTo>
                <a:cubicBezTo>
                  <a:pt x="258548" y="20667"/>
                  <a:pt x="271465" y="36167"/>
                  <a:pt x="274048" y="38751"/>
                </a:cubicBezTo>
                <a:cubicBezTo>
                  <a:pt x="294715" y="64585"/>
                  <a:pt x="289548" y="103336"/>
                  <a:pt x="284382" y="121420"/>
                </a:cubicBezTo>
                <a:cubicBezTo>
                  <a:pt x="289548" y="129170"/>
                  <a:pt x="286965" y="144671"/>
                  <a:pt x="284382" y="152421"/>
                </a:cubicBezTo>
                <a:cubicBezTo>
                  <a:pt x="284382" y="160171"/>
                  <a:pt x="281798" y="165338"/>
                  <a:pt x="276631" y="167921"/>
                </a:cubicBezTo>
                <a:cubicBezTo>
                  <a:pt x="271465" y="211839"/>
                  <a:pt x="232713" y="258341"/>
                  <a:pt x="191378" y="258341"/>
                </a:cubicBezTo>
                <a:cubicBezTo>
                  <a:pt x="155211" y="258341"/>
                  <a:pt x="116460" y="214423"/>
                  <a:pt x="111293" y="167921"/>
                </a:cubicBezTo>
                <a:cubicBezTo>
                  <a:pt x="108709" y="165338"/>
                  <a:pt x="103543" y="160171"/>
                  <a:pt x="103543" y="152421"/>
                </a:cubicBezTo>
                <a:cubicBezTo>
                  <a:pt x="100959" y="144671"/>
                  <a:pt x="98376" y="129170"/>
                  <a:pt x="103543" y="121420"/>
                </a:cubicBezTo>
                <a:cubicBezTo>
                  <a:pt x="103543" y="121420"/>
                  <a:pt x="106126" y="121420"/>
                  <a:pt x="106126" y="118837"/>
                </a:cubicBezTo>
                <a:cubicBezTo>
                  <a:pt x="98376" y="80085"/>
                  <a:pt x="103543" y="62002"/>
                  <a:pt x="106126" y="59418"/>
                </a:cubicBezTo>
                <a:cubicBezTo>
                  <a:pt x="119043" y="20667"/>
                  <a:pt x="160378" y="5167"/>
                  <a:pt x="160378" y="5167"/>
                </a:cubicBezTo>
                <a:cubicBezTo>
                  <a:pt x="162961" y="2583"/>
                  <a:pt x="170711" y="0"/>
                  <a:pt x="175878" y="2583"/>
                </a:cubicBezTo>
                <a:cubicBezTo>
                  <a:pt x="175878" y="2583"/>
                  <a:pt x="178461" y="2583"/>
                  <a:pt x="181045" y="2583"/>
                </a:cubicBezTo>
                <a:cubicBezTo>
                  <a:pt x="181045" y="0"/>
                  <a:pt x="181045" y="0"/>
                  <a:pt x="183628" y="0"/>
                </a:cubicBezTo>
                <a:close/>
              </a:path>
            </a:pathLst>
          </a:custGeom>
          <a:solidFill>
            <a:srgbClr val="1F1D2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9" name="íṡļiḓé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1079973" y="3741886"/>
            <a:ext cx="2371990" cy="565065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  <a:endParaRPr lang="id-ID" altLang="zh-CN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6" name="ïš1îḋe">
            <a:extLst>
              <a:ext uri="{FF2B5EF4-FFF2-40B4-BE49-F238E27FC236}">
                <a16:creationId xmlns:a16="http://schemas.microsoft.com/office/drawing/2014/main" id="{8C3517B6-E184-4E45-96ED-D98F5E360294}"/>
              </a:ext>
            </a:extLst>
          </p:cNvPr>
          <p:cNvSpPr/>
          <p:nvPr/>
        </p:nvSpPr>
        <p:spPr>
          <a:xfrm>
            <a:off x="4425649" y="2767535"/>
            <a:ext cx="806470" cy="806470"/>
          </a:xfrm>
          <a:prstGeom prst="roundRect">
            <a:avLst>
              <a:gd name="adj" fmla="val 4965"/>
            </a:avLst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7" name="is1iḑê">
            <a:extLst>
              <a:ext uri="{FF2B5EF4-FFF2-40B4-BE49-F238E27FC236}">
                <a16:creationId xmlns:a16="http://schemas.microsoft.com/office/drawing/2014/main" id="{3A45DB8C-439F-41BD-B762-AF69B3691603}"/>
              </a:ext>
            </a:extLst>
          </p:cNvPr>
          <p:cNvSpPr/>
          <p:nvPr/>
        </p:nvSpPr>
        <p:spPr>
          <a:xfrm>
            <a:off x="4635648" y="2955795"/>
            <a:ext cx="386470" cy="429950"/>
          </a:xfrm>
          <a:custGeom>
            <a:avLst/>
            <a:gdLst>
              <a:gd name="connsiteX0" fmla="*/ 229425 w 525763"/>
              <a:gd name="connsiteY0" fmla="*/ 468872 h 584913"/>
              <a:gd name="connsiteX1" fmla="*/ 248795 w 525763"/>
              <a:gd name="connsiteY1" fmla="*/ 493487 h 584913"/>
              <a:gd name="connsiteX2" fmla="*/ 252316 w 525763"/>
              <a:gd name="connsiteY2" fmla="*/ 497003 h 584913"/>
              <a:gd name="connsiteX3" fmla="*/ 156057 w 525763"/>
              <a:gd name="connsiteY3" fmla="*/ 505794 h 584913"/>
              <a:gd name="connsiteX4" fmla="*/ 262882 w 525763"/>
              <a:gd name="connsiteY4" fmla="*/ 514585 h 584913"/>
              <a:gd name="connsiteX5" fmla="*/ 369706 w 525763"/>
              <a:gd name="connsiteY5" fmla="*/ 505794 h 584913"/>
              <a:gd name="connsiteX6" fmla="*/ 273447 w 525763"/>
              <a:gd name="connsiteY6" fmla="*/ 497003 h 584913"/>
              <a:gd name="connsiteX7" fmla="*/ 276968 w 525763"/>
              <a:gd name="connsiteY7" fmla="*/ 493487 h 584913"/>
              <a:gd name="connsiteX8" fmla="*/ 296338 w 525763"/>
              <a:gd name="connsiteY8" fmla="*/ 468872 h 584913"/>
              <a:gd name="connsiteX9" fmla="*/ 422532 w 525763"/>
              <a:gd name="connsiteY9" fmla="*/ 505794 h 584913"/>
              <a:gd name="connsiteX10" fmla="*/ 262882 w 525763"/>
              <a:gd name="connsiteY10" fmla="*/ 542716 h 584913"/>
              <a:gd name="connsiteX11" fmla="*/ 103231 w 525763"/>
              <a:gd name="connsiteY11" fmla="*/ 505794 h 584913"/>
              <a:gd name="connsiteX12" fmla="*/ 229425 w 525763"/>
              <a:gd name="connsiteY12" fmla="*/ 468872 h 584913"/>
              <a:gd name="connsiteX13" fmla="*/ 195988 w 525763"/>
              <a:gd name="connsiteY13" fmla="*/ 430726 h 584913"/>
              <a:gd name="connsiteX14" fmla="*/ 217112 w 525763"/>
              <a:gd name="connsiteY14" fmla="*/ 458867 h 584913"/>
              <a:gd name="connsiteX15" fmla="*/ 35207 w 525763"/>
              <a:gd name="connsiteY15" fmla="*/ 507526 h 584913"/>
              <a:gd name="connsiteX16" fmla="*/ 261121 w 525763"/>
              <a:gd name="connsiteY16" fmla="*/ 558531 h 584913"/>
              <a:gd name="connsiteX17" fmla="*/ 487035 w 525763"/>
              <a:gd name="connsiteY17" fmla="*/ 507526 h 584913"/>
              <a:gd name="connsiteX18" fmla="*/ 304544 w 525763"/>
              <a:gd name="connsiteY18" fmla="*/ 458867 h 584913"/>
              <a:gd name="connsiteX19" fmla="*/ 325668 w 525763"/>
              <a:gd name="connsiteY19" fmla="*/ 430726 h 584913"/>
              <a:gd name="connsiteX20" fmla="*/ 525763 w 525763"/>
              <a:gd name="connsiteY20" fmla="*/ 505768 h 584913"/>
              <a:gd name="connsiteX21" fmla="*/ 262882 w 525763"/>
              <a:gd name="connsiteY21" fmla="*/ 584913 h 584913"/>
              <a:gd name="connsiteX22" fmla="*/ 0 w 525763"/>
              <a:gd name="connsiteY22" fmla="*/ 505768 h 584913"/>
              <a:gd name="connsiteX23" fmla="*/ 195988 w 525763"/>
              <a:gd name="connsiteY23" fmla="*/ 430726 h 584913"/>
              <a:gd name="connsiteX24" fmla="*/ 262892 w 525763"/>
              <a:gd name="connsiteY24" fmla="*/ 67982 h 584913"/>
              <a:gd name="connsiteX25" fmla="*/ 225923 w 525763"/>
              <a:gd name="connsiteY25" fmla="*/ 141824 h 584913"/>
              <a:gd name="connsiteX26" fmla="*/ 145531 w 525763"/>
              <a:gd name="connsiteY26" fmla="*/ 154131 h 584913"/>
              <a:gd name="connsiteX27" fmla="*/ 204798 w 525763"/>
              <a:gd name="connsiteY27" fmla="*/ 211564 h 584913"/>
              <a:gd name="connsiteX28" fmla="*/ 190715 w 525763"/>
              <a:gd name="connsiteY28" fmla="*/ 292439 h 584913"/>
              <a:gd name="connsiteX29" fmla="*/ 262892 w 525763"/>
              <a:gd name="connsiteY29" fmla="*/ 253760 h 584913"/>
              <a:gd name="connsiteX30" fmla="*/ 334483 w 525763"/>
              <a:gd name="connsiteY30" fmla="*/ 292439 h 584913"/>
              <a:gd name="connsiteX31" fmla="*/ 320400 w 525763"/>
              <a:gd name="connsiteY31" fmla="*/ 211564 h 584913"/>
              <a:gd name="connsiteX32" fmla="*/ 380254 w 525763"/>
              <a:gd name="connsiteY32" fmla="*/ 154131 h 584913"/>
              <a:gd name="connsiteX33" fmla="*/ 299275 w 525763"/>
              <a:gd name="connsiteY33" fmla="*/ 141824 h 584913"/>
              <a:gd name="connsiteX34" fmla="*/ 262892 w 525763"/>
              <a:gd name="connsiteY34" fmla="*/ 0 h 584913"/>
              <a:gd name="connsiteX35" fmla="*/ 436001 w 525763"/>
              <a:gd name="connsiteY35" fmla="*/ 173471 h 584913"/>
              <a:gd name="connsiteX36" fmla="*/ 262892 w 525763"/>
              <a:gd name="connsiteY36" fmla="*/ 482906 h 584913"/>
              <a:gd name="connsiteX37" fmla="*/ 89197 w 525763"/>
              <a:gd name="connsiteY37" fmla="*/ 173471 h 584913"/>
              <a:gd name="connsiteX38" fmla="*/ 262892 w 525763"/>
              <a:gd name="connsiteY38" fmla="*/ 0 h 58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25763" h="584913">
                <a:moveTo>
                  <a:pt x="229425" y="468872"/>
                </a:moveTo>
                <a:cubicBezTo>
                  <a:pt x="239990" y="482938"/>
                  <a:pt x="247034" y="491728"/>
                  <a:pt x="248795" y="493487"/>
                </a:cubicBezTo>
                <a:lnTo>
                  <a:pt x="252316" y="497003"/>
                </a:lnTo>
                <a:cubicBezTo>
                  <a:pt x="206534" y="497003"/>
                  <a:pt x="174839" y="502278"/>
                  <a:pt x="156057" y="505794"/>
                </a:cubicBezTo>
                <a:cubicBezTo>
                  <a:pt x="174839" y="511069"/>
                  <a:pt x="211817" y="514585"/>
                  <a:pt x="262882" y="514585"/>
                </a:cubicBezTo>
                <a:cubicBezTo>
                  <a:pt x="313359" y="514585"/>
                  <a:pt x="350337" y="509310"/>
                  <a:pt x="369706" y="505794"/>
                </a:cubicBezTo>
                <a:cubicBezTo>
                  <a:pt x="352098" y="502278"/>
                  <a:pt x="318642" y="497003"/>
                  <a:pt x="273447" y="497003"/>
                </a:cubicBezTo>
                <a:lnTo>
                  <a:pt x="276968" y="493487"/>
                </a:lnTo>
                <a:cubicBezTo>
                  <a:pt x="278729" y="491728"/>
                  <a:pt x="285773" y="482938"/>
                  <a:pt x="296338" y="468872"/>
                </a:cubicBezTo>
                <a:cubicBezTo>
                  <a:pt x="348576" y="470630"/>
                  <a:pt x="422532" y="477663"/>
                  <a:pt x="422532" y="505794"/>
                </a:cubicBezTo>
                <a:cubicBezTo>
                  <a:pt x="422532" y="539200"/>
                  <a:pt x="309838" y="542716"/>
                  <a:pt x="262882" y="542716"/>
                </a:cubicBezTo>
                <a:cubicBezTo>
                  <a:pt x="215339" y="542716"/>
                  <a:pt x="103231" y="539200"/>
                  <a:pt x="103231" y="505794"/>
                </a:cubicBezTo>
                <a:cubicBezTo>
                  <a:pt x="103231" y="477663"/>
                  <a:pt x="176600" y="470630"/>
                  <a:pt x="229425" y="468872"/>
                </a:cubicBezTo>
                <a:close/>
                <a:moveTo>
                  <a:pt x="195988" y="430726"/>
                </a:moveTo>
                <a:cubicBezTo>
                  <a:pt x="204789" y="441279"/>
                  <a:pt x="210070" y="450073"/>
                  <a:pt x="217112" y="458867"/>
                </a:cubicBezTo>
                <a:cubicBezTo>
                  <a:pt x="105035" y="463557"/>
                  <a:pt x="35207" y="489938"/>
                  <a:pt x="35207" y="507526"/>
                </a:cubicBezTo>
                <a:cubicBezTo>
                  <a:pt x="35207" y="528632"/>
                  <a:pt x="122639" y="558531"/>
                  <a:pt x="261121" y="558531"/>
                </a:cubicBezTo>
                <a:cubicBezTo>
                  <a:pt x="399603" y="558531"/>
                  <a:pt x="487035" y="528632"/>
                  <a:pt x="487035" y="507526"/>
                </a:cubicBezTo>
                <a:cubicBezTo>
                  <a:pt x="487035" y="489938"/>
                  <a:pt x="417207" y="463557"/>
                  <a:pt x="304544" y="458867"/>
                </a:cubicBezTo>
                <a:cubicBezTo>
                  <a:pt x="311585" y="450073"/>
                  <a:pt x="318626" y="441279"/>
                  <a:pt x="325668" y="430726"/>
                </a:cubicBezTo>
                <a:cubicBezTo>
                  <a:pt x="432464" y="437761"/>
                  <a:pt x="525763" y="463557"/>
                  <a:pt x="525763" y="505768"/>
                </a:cubicBezTo>
                <a:cubicBezTo>
                  <a:pt x="525763" y="558531"/>
                  <a:pt x="394322" y="584913"/>
                  <a:pt x="262882" y="584913"/>
                </a:cubicBezTo>
                <a:cubicBezTo>
                  <a:pt x="131441" y="584913"/>
                  <a:pt x="0" y="558531"/>
                  <a:pt x="0" y="505768"/>
                </a:cubicBezTo>
                <a:cubicBezTo>
                  <a:pt x="0" y="463557"/>
                  <a:pt x="92713" y="437761"/>
                  <a:pt x="195988" y="430726"/>
                </a:cubicBezTo>
                <a:close/>
                <a:moveTo>
                  <a:pt x="262892" y="67982"/>
                </a:moveTo>
                <a:lnTo>
                  <a:pt x="225923" y="141824"/>
                </a:lnTo>
                <a:lnTo>
                  <a:pt x="145531" y="154131"/>
                </a:lnTo>
                <a:lnTo>
                  <a:pt x="204798" y="211564"/>
                </a:lnTo>
                <a:lnTo>
                  <a:pt x="190715" y="292439"/>
                </a:lnTo>
                <a:lnTo>
                  <a:pt x="262892" y="253760"/>
                </a:lnTo>
                <a:lnTo>
                  <a:pt x="334483" y="292439"/>
                </a:lnTo>
                <a:lnTo>
                  <a:pt x="320400" y="211564"/>
                </a:lnTo>
                <a:lnTo>
                  <a:pt x="380254" y="154131"/>
                </a:lnTo>
                <a:lnTo>
                  <a:pt x="299275" y="141824"/>
                </a:lnTo>
                <a:close/>
                <a:moveTo>
                  <a:pt x="262892" y="0"/>
                </a:moveTo>
                <a:cubicBezTo>
                  <a:pt x="359129" y="0"/>
                  <a:pt x="436001" y="76773"/>
                  <a:pt x="436001" y="173471"/>
                </a:cubicBezTo>
                <a:cubicBezTo>
                  <a:pt x="436001" y="269583"/>
                  <a:pt x="262892" y="482906"/>
                  <a:pt x="262892" y="482906"/>
                </a:cubicBezTo>
                <a:cubicBezTo>
                  <a:pt x="262892" y="482906"/>
                  <a:pt x="89197" y="269583"/>
                  <a:pt x="89197" y="173471"/>
                </a:cubicBezTo>
                <a:cubicBezTo>
                  <a:pt x="89197" y="76773"/>
                  <a:pt x="166656" y="0"/>
                  <a:pt x="262892" y="0"/>
                </a:cubicBezTo>
                <a:close/>
              </a:path>
            </a:pathLst>
          </a:custGeom>
          <a:solidFill>
            <a:srgbClr val="1F1D2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5" name="ïṧľïḓê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3642889" y="3741886"/>
            <a:ext cx="2371990" cy="565065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  <a:endParaRPr lang="id-ID" altLang="zh-CN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2" name="ïšlíďe">
            <a:extLst>
              <a:ext uri="{FF2B5EF4-FFF2-40B4-BE49-F238E27FC236}">
                <a16:creationId xmlns:a16="http://schemas.microsoft.com/office/drawing/2014/main" id="{72A52C49-31ED-4F2E-8B4B-B53DE2F2912F}"/>
              </a:ext>
            </a:extLst>
          </p:cNvPr>
          <p:cNvSpPr/>
          <p:nvPr/>
        </p:nvSpPr>
        <p:spPr>
          <a:xfrm>
            <a:off x="6988566" y="2767535"/>
            <a:ext cx="806470" cy="806470"/>
          </a:xfrm>
          <a:prstGeom prst="roundRect">
            <a:avLst>
              <a:gd name="adj" fmla="val 4965"/>
            </a:avLst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3" name="iş1iďê">
            <a:extLst>
              <a:ext uri="{FF2B5EF4-FFF2-40B4-BE49-F238E27FC236}">
                <a16:creationId xmlns:a16="http://schemas.microsoft.com/office/drawing/2014/main" id="{A93C0A7D-59B1-490D-97D2-488EC0AF1BB6}"/>
              </a:ext>
            </a:extLst>
          </p:cNvPr>
          <p:cNvSpPr/>
          <p:nvPr/>
        </p:nvSpPr>
        <p:spPr>
          <a:xfrm>
            <a:off x="7211319" y="2955796"/>
            <a:ext cx="360962" cy="429950"/>
          </a:xfrm>
          <a:custGeom>
            <a:avLst/>
            <a:gdLst>
              <a:gd name="connsiteX0" fmla="*/ 251911 w 462441"/>
              <a:gd name="connsiteY0" fmla="*/ 300494 h 550823"/>
              <a:gd name="connsiteX1" fmla="*/ 462441 w 462441"/>
              <a:gd name="connsiteY1" fmla="*/ 354689 h 550823"/>
              <a:gd name="connsiteX2" fmla="*/ 370738 w 462441"/>
              <a:gd name="connsiteY2" fmla="*/ 550823 h 550823"/>
              <a:gd name="connsiteX3" fmla="*/ 341031 w 462441"/>
              <a:gd name="connsiteY3" fmla="*/ 488886 h 550823"/>
              <a:gd name="connsiteX4" fmla="*/ 47839 w 462441"/>
              <a:gd name="connsiteY4" fmla="*/ 348237 h 550823"/>
              <a:gd name="connsiteX5" fmla="*/ 285493 w 462441"/>
              <a:gd name="connsiteY5" fmla="*/ 370173 h 550823"/>
              <a:gd name="connsiteX6" fmla="*/ 166586 w 462441"/>
              <a:gd name="connsiteY6" fmla="*/ 92985 h 550823"/>
              <a:gd name="connsiteX7" fmla="*/ 196302 w 462441"/>
              <a:gd name="connsiteY7" fmla="*/ 92985 h 550823"/>
              <a:gd name="connsiteX8" fmla="*/ 196302 w 462441"/>
              <a:gd name="connsiteY8" fmla="*/ 109739 h 550823"/>
              <a:gd name="connsiteX9" fmla="*/ 207930 w 462441"/>
              <a:gd name="connsiteY9" fmla="*/ 114894 h 550823"/>
              <a:gd name="connsiteX10" fmla="*/ 207930 w 462441"/>
              <a:gd name="connsiteY10" fmla="*/ 108450 h 550823"/>
              <a:gd name="connsiteX11" fmla="*/ 237645 w 462441"/>
              <a:gd name="connsiteY11" fmla="*/ 108450 h 550823"/>
              <a:gd name="connsiteX12" fmla="*/ 237645 w 462441"/>
              <a:gd name="connsiteY12" fmla="*/ 152268 h 550823"/>
              <a:gd name="connsiteX13" fmla="*/ 207930 w 462441"/>
              <a:gd name="connsiteY13" fmla="*/ 152268 h 550823"/>
              <a:gd name="connsiteX14" fmla="*/ 200178 w 462441"/>
              <a:gd name="connsiteY14" fmla="*/ 145824 h 550823"/>
              <a:gd name="connsiteX15" fmla="*/ 193718 w 462441"/>
              <a:gd name="connsiteY15" fmla="*/ 140669 h 550823"/>
              <a:gd name="connsiteX16" fmla="*/ 184674 w 462441"/>
              <a:gd name="connsiteY16" fmla="*/ 138091 h 550823"/>
              <a:gd name="connsiteX17" fmla="*/ 174338 w 462441"/>
              <a:gd name="connsiteY17" fmla="*/ 136803 h 550823"/>
              <a:gd name="connsiteX18" fmla="*/ 160126 w 462441"/>
              <a:gd name="connsiteY18" fmla="*/ 140669 h 550823"/>
              <a:gd name="connsiteX19" fmla="*/ 156250 w 462441"/>
              <a:gd name="connsiteY19" fmla="*/ 149690 h 550823"/>
              <a:gd name="connsiteX20" fmla="*/ 185966 w 462441"/>
              <a:gd name="connsiteY20" fmla="*/ 167733 h 550823"/>
              <a:gd name="connsiteX21" fmla="*/ 214389 w 462441"/>
              <a:gd name="connsiteY21" fmla="*/ 176754 h 550823"/>
              <a:gd name="connsiteX22" fmla="*/ 231185 w 462441"/>
              <a:gd name="connsiteY22" fmla="*/ 190930 h 550823"/>
              <a:gd name="connsiteX23" fmla="*/ 238937 w 462441"/>
              <a:gd name="connsiteY23" fmla="*/ 205107 h 550823"/>
              <a:gd name="connsiteX24" fmla="*/ 240229 w 462441"/>
              <a:gd name="connsiteY24" fmla="*/ 216706 h 550823"/>
              <a:gd name="connsiteX25" fmla="*/ 237645 w 462441"/>
              <a:gd name="connsiteY25" fmla="*/ 232171 h 550823"/>
              <a:gd name="connsiteX26" fmla="*/ 227309 w 462441"/>
              <a:gd name="connsiteY26" fmla="*/ 245058 h 550823"/>
              <a:gd name="connsiteX27" fmla="*/ 214389 w 462441"/>
              <a:gd name="connsiteY27" fmla="*/ 254079 h 550823"/>
              <a:gd name="connsiteX28" fmla="*/ 196302 w 462441"/>
              <a:gd name="connsiteY28" fmla="*/ 257946 h 550823"/>
              <a:gd name="connsiteX29" fmla="*/ 196302 w 462441"/>
              <a:gd name="connsiteY29" fmla="*/ 272122 h 550823"/>
              <a:gd name="connsiteX30" fmla="*/ 166586 w 462441"/>
              <a:gd name="connsiteY30" fmla="*/ 272122 h 550823"/>
              <a:gd name="connsiteX31" fmla="*/ 166586 w 462441"/>
              <a:gd name="connsiteY31" fmla="*/ 254079 h 550823"/>
              <a:gd name="connsiteX32" fmla="*/ 161418 w 462441"/>
              <a:gd name="connsiteY32" fmla="*/ 252791 h 550823"/>
              <a:gd name="connsiteX33" fmla="*/ 157542 w 462441"/>
              <a:gd name="connsiteY33" fmla="*/ 250213 h 550823"/>
              <a:gd name="connsiteX34" fmla="*/ 157542 w 462441"/>
              <a:gd name="connsiteY34" fmla="*/ 256657 h 550823"/>
              <a:gd name="connsiteX35" fmla="*/ 127826 w 462441"/>
              <a:gd name="connsiteY35" fmla="*/ 256657 h 550823"/>
              <a:gd name="connsiteX36" fmla="*/ 127826 w 462441"/>
              <a:gd name="connsiteY36" fmla="*/ 212839 h 550823"/>
              <a:gd name="connsiteX37" fmla="*/ 157542 w 462441"/>
              <a:gd name="connsiteY37" fmla="*/ 212839 h 550823"/>
              <a:gd name="connsiteX38" fmla="*/ 165294 w 462441"/>
              <a:gd name="connsiteY38" fmla="*/ 219283 h 550823"/>
              <a:gd name="connsiteX39" fmla="*/ 173046 w 462441"/>
              <a:gd name="connsiteY39" fmla="*/ 224438 h 550823"/>
              <a:gd name="connsiteX40" fmla="*/ 180798 w 462441"/>
              <a:gd name="connsiteY40" fmla="*/ 227016 h 550823"/>
              <a:gd name="connsiteX41" fmla="*/ 192426 w 462441"/>
              <a:gd name="connsiteY41" fmla="*/ 228304 h 550823"/>
              <a:gd name="connsiteX42" fmla="*/ 205346 w 462441"/>
              <a:gd name="connsiteY42" fmla="*/ 225727 h 550823"/>
              <a:gd name="connsiteX43" fmla="*/ 210514 w 462441"/>
              <a:gd name="connsiteY43" fmla="*/ 216706 h 550823"/>
              <a:gd name="connsiteX44" fmla="*/ 207930 w 462441"/>
              <a:gd name="connsiteY44" fmla="*/ 208973 h 550823"/>
              <a:gd name="connsiteX45" fmla="*/ 201470 w 462441"/>
              <a:gd name="connsiteY45" fmla="*/ 203818 h 550823"/>
              <a:gd name="connsiteX46" fmla="*/ 191134 w 462441"/>
              <a:gd name="connsiteY46" fmla="*/ 199952 h 550823"/>
              <a:gd name="connsiteX47" fmla="*/ 180798 w 462441"/>
              <a:gd name="connsiteY47" fmla="*/ 197374 h 550823"/>
              <a:gd name="connsiteX48" fmla="*/ 152374 w 462441"/>
              <a:gd name="connsiteY48" fmla="*/ 188353 h 550823"/>
              <a:gd name="connsiteX49" fmla="*/ 135578 w 462441"/>
              <a:gd name="connsiteY49" fmla="*/ 176754 h 550823"/>
              <a:gd name="connsiteX50" fmla="*/ 127826 w 462441"/>
              <a:gd name="connsiteY50" fmla="*/ 162578 h 550823"/>
              <a:gd name="connsiteX51" fmla="*/ 126534 w 462441"/>
              <a:gd name="connsiteY51" fmla="*/ 149690 h 550823"/>
              <a:gd name="connsiteX52" fmla="*/ 129118 w 462441"/>
              <a:gd name="connsiteY52" fmla="*/ 134225 h 550823"/>
              <a:gd name="connsiteX53" fmla="*/ 136870 w 462441"/>
              <a:gd name="connsiteY53" fmla="*/ 121338 h 550823"/>
              <a:gd name="connsiteX54" fmla="*/ 149790 w 462441"/>
              <a:gd name="connsiteY54" fmla="*/ 112316 h 550823"/>
              <a:gd name="connsiteX55" fmla="*/ 166586 w 462441"/>
              <a:gd name="connsiteY55" fmla="*/ 107161 h 550823"/>
              <a:gd name="connsiteX56" fmla="*/ 183407 w 462441"/>
              <a:gd name="connsiteY56" fmla="*/ 0 h 550823"/>
              <a:gd name="connsiteX57" fmla="*/ 365521 w 462441"/>
              <a:gd name="connsiteY57" fmla="*/ 181908 h 550823"/>
              <a:gd name="connsiteX58" fmla="*/ 328065 w 462441"/>
              <a:gd name="connsiteY58" fmla="*/ 294150 h 550823"/>
              <a:gd name="connsiteX59" fmla="*/ 321607 w 462441"/>
              <a:gd name="connsiteY59" fmla="*/ 300600 h 550823"/>
              <a:gd name="connsiteX60" fmla="*/ 288026 w 462441"/>
              <a:gd name="connsiteY60" fmla="*/ 290279 h 550823"/>
              <a:gd name="connsiteX61" fmla="*/ 293192 w 462441"/>
              <a:gd name="connsiteY61" fmla="*/ 285119 h 550823"/>
              <a:gd name="connsiteX62" fmla="*/ 334523 w 462441"/>
              <a:gd name="connsiteY62" fmla="*/ 181908 h 550823"/>
              <a:gd name="connsiteX63" fmla="*/ 183407 w 462441"/>
              <a:gd name="connsiteY63" fmla="*/ 32253 h 550823"/>
              <a:gd name="connsiteX64" fmla="*/ 32290 w 462441"/>
              <a:gd name="connsiteY64" fmla="*/ 181908 h 550823"/>
              <a:gd name="connsiteX65" fmla="*/ 183407 w 462441"/>
              <a:gd name="connsiteY65" fmla="*/ 332854 h 550823"/>
              <a:gd name="connsiteX66" fmla="*/ 238945 w 462441"/>
              <a:gd name="connsiteY66" fmla="*/ 322533 h 550823"/>
              <a:gd name="connsiteX67" fmla="*/ 250569 w 462441"/>
              <a:gd name="connsiteY67" fmla="*/ 352206 h 550823"/>
              <a:gd name="connsiteX68" fmla="*/ 183407 w 462441"/>
              <a:gd name="connsiteY68" fmla="*/ 365107 h 550823"/>
              <a:gd name="connsiteX69" fmla="*/ 0 w 462441"/>
              <a:gd name="connsiteY69" fmla="*/ 181908 h 550823"/>
              <a:gd name="connsiteX70" fmla="*/ 183407 w 462441"/>
              <a:gd name="connsiteY70" fmla="*/ 0 h 55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62441" h="550823">
                <a:moveTo>
                  <a:pt x="251911" y="300494"/>
                </a:moveTo>
                <a:lnTo>
                  <a:pt x="462441" y="354689"/>
                </a:lnTo>
                <a:lnTo>
                  <a:pt x="370738" y="550823"/>
                </a:lnTo>
                <a:lnTo>
                  <a:pt x="341031" y="488886"/>
                </a:lnTo>
                <a:cubicBezTo>
                  <a:pt x="341031" y="488886"/>
                  <a:pt x="174416" y="568888"/>
                  <a:pt x="47839" y="348237"/>
                </a:cubicBezTo>
                <a:cubicBezTo>
                  <a:pt x="186040" y="432110"/>
                  <a:pt x="285493" y="370173"/>
                  <a:pt x="285493" y="370173"/>
                </a:cubicBezTo>
                <a:close/>
                <a:moveTo>
                  <a:pt x="166586" y="92985"/>
                </a:moveTo>
                <a:lnTo>
                  <a:pt x="196302" y="92985"/>
                </a:lnTo>
                <a:lnTo>
                  <a:pt x="196302" y="109739"/>
                </a:lnTo>
                <a:cubicBezTo>
                  <a:pt x="200178" y="111028"/>
                  <a:pt x="204054" y="112316"/>
                  <a:pt x="207930" y="114894"/>
                </a:cubicBezTo>
                <a:lnTo>
                  <a:pt x="207930" y="108450"/>
                </a:lnTo>
                <a:lnTo>
                  <a:pt x="237645" y="108450"/>
                </a:lnTo>
                <a:lnTo>
                  <a:pt x="237645" y="152268"/>
                </a:lnTo>
                <a:lnTo>
                  <a:pt x="207930" y="152268"/>
                </a:lnTo>
                <a:cubicBezTo>
                  <a:pt x="205346" y="149690"/>
                  <a:pt x="202762" y="147113"/>
                  <a:pt x="200178" y="145824"/>
                </a:cubicBezTo>
                <a:cubicBezTo>
                  <a:pt x="198886" y="143246"/>
                  <a:pt x="196302" y="141958"/>
                  <a:pt x="193718" y="140669"/>
                </a:cubicBezTo>
                <a:cubicBezTo>
                  <a:pt x="191134" y="139380"/>
                  <a:pt x="188550" y="138091"/>
                  <a:pt x="184674" y="138091"/>
                </a:cubicBezTo>
                <a:cubicBezTo>
                  <a:pt x="182090" y="136803"/>
                  <a:pt x="178214" y="136803"/>
                  <a:pt x="174338" y="136803"/>
                </a:cubicBezTo>
                <a:cubicBezTo>
                  <a:pt x="167878" y="136803"/>
                  <a:pt x="164002" y="138091"/>
                  <a:pt x="160126" y="140669"/>
                </a:cubicBezTo>
                <a:cubicBezTo>
                  <a:pt x="157542" y="143246"/>
                  <a:pt x="156250" y="147113"/>
                  <a:pt x="156250" y="149690"/>
                </a:cubicBezTo>
                <a:cubicBezTo>
                  <a:pt x="156250" y="158712"/>
                  <a:pt x="165294" y="165155"/>
                  <a:pt x="185966" y="167733"/>
                </a:cubicBezTo>
                <a:cubicBezTo>
                  <a:pt x="197594" y="170310"/>
                  <a:pt x="207930" y="172888"/>
                  <a:pt x="214389" y="176754"/>
                </a:cubicBezTo>
                <a:cubicBezTo>
                  <a:pt x="222141" y="180620"/>
                  <a:pt x="227309" y="185775"/>
                  <a:pt x="231185" y="190930"/>
                </a:cubicBezTo>
                <a:cubicBezTo>
                  <a:pt x="235061" y="196085"/>
                  <a:pt x="237645" y="199952"/>
                  <a:pt x="238937" y="205107"/>
                </a:cubicBezTo>
                <a:cubicBezTo>
                  <a:pt x="240229" y="210262"/>
                  <a:pt x="240229" y="214128"/>
                  <a:pt x="240229" y="216706"/>
                </a:cubicBezTo>
                <a:cubicBezTo>
                  <a:pt x="240229" y="221861"/>
                  <a:pt x="238937" y="227016"/>
                  <a:pt x="237645" y="232171"/>
                </a:cubicBezTo>
                <a:cubicBezTo>
                  <a:pt x="235061" y="237326"/>
                  <a:pt x="232477" y="241192"/>
                  <a:pt x="227309" y="245058"/>
                </a:cubicBezTo>
                <a:cubicBezTo>
                  <a:pt x="223433" y="248924"/>
                  <a:pt x="219557" y="251502"/>
                  <a:pt x="214389" y="254079"/>
                </a:cubicBezTo>
                <a:cubicBezTo>
                  <a:pt x="207930" y="256657"/>
                  <a:pt x="202762" y="257946"/>
                  <a:pt x="196302" y="257946"/>
                </a:cubicBezTo>
                <a:lnTo>
                  <a:pt x="196302" y="272122"/>
                </a:lnTo>
                <a:lnTo>
                  <a:pt x="166586" y="272122"/>
                </a:lnTo>
                <a:lnTo>
                  <a:pt x="166586" y="254079"/>
                </a:lnTo>
                <a:cubicBezTo>
                  <a:pt x="164002" y="254079"/>
                  <a:pt x="162710" y="252791"/>
                  <a:pt x="161418" y="252791"/>
                </a:cubicBezTo>
                <a:cubicBezTo>
                  <a:pt x="160126" y="251502"/>
                  <a:pt x="158834" y="251502"/>
                  <a:pt x="157542" y="250213"/>
                </a:cubicBezTo>
                <a:lnTo>
                  <a:pt x="157542" y="256657"/>
                </a:lnTo>
                <a:lnTo>
                  <a:pt x="127826" y="256657"/>
                </a:lnTo>
                <a:lnTo>
                  <a:pt x="127826" y="212839"/>
                </a:lnTo>
                <a:lnTo>
                  <a:pt x="157542" y="212839"/>
                </a:lnTo>
                <a:cubicBezTo>
                  <a:pt x="160126" y="215417"/>
                  <a:pt x="162710" y="217994"/>
                  <a:pt x="165294" y="219283"/>
                </a:cubicBezTo>
                <a:cubicBezTo>
                  <a:pt x="167878" y="221861"/>
                  <a:pt x="170462" y="223149"/>
                  <a:pt x="173046" y="224438"/>
                </a:cubicBezTo>
                <a:cubicBezTo>
                  <a:pt x="175630" y="225727"/>
                  <a:pt x="178214" y="227016"/>
                  <a:pt x="180798" y="227016"/>
                </a:cubicBezTo>
                <a:cubicBezTo>
                  <a:pt x="184674" y="228304"/>
                  <a:pt x="188550" y="228304"/>
                  <a:pt x="192426" y="228304"/>
                </a:cubicBezTo>
                <a:cubicBezTo>
                  <a:pt x="197594" y="228304"/>
                  <a:pt x="201470" y="227016"/>
                  <a:pt x="205346" y="225727"/>
                </a:cubicBezTo>
                <a:cubicBezTo>
                  <a:pt x="209222" y="223149"/>
                  <a:pt x="210514" y="220572"/>
                  <a:pt x="210514" y="216706"/>
                </a:cubicBezTo>
                <a:cubicBezTo>
                  <a:pt x="210514" y="214128"/>
                  <a:pt x="210514" y="211550"/>
                  <a:pt x="207930" y="208973"/>
                </a:cubicBezTo>
                <a:cubicBezTo>
                  <a:pt x="206638" y="206395"/>
                  <a:pt x="204054" y="205107"/>
                  <a:pt x="201470" y="203818"/>
                </a:cubicBezTo>
                <a:cubicBezTo>
                  <a:pt x="197594" y="201240"/>
                  <a:pt x="195010" y="199952"/>
                  <a:pt x="191134" y="199952"/>
                </a:cubicBezTo>
                <a:cubicBezTo>
                  <a:pt x="188550" y="198663"/>
                  <a:pt x="184674" y="197374"/>
                  <a:pt x="180798" y="197374"/>
                </a:cubicBezTo>
                <a:cubicBezTo>
                  <a:pt x="169170" y="196085"/>
                  <a:pt x="158834" y="192219"/>
                  <a:pt x="152374" y="188353"/>
                </a:cubicBezTo>
                <a:cubicBezTo>
                  <a:pt x="144622" y="184487"/>
                  <a:pt x="139454" y="180620"/>
                  <a:pt x="135578" y="176754"/>
                </a:cubicBezTo>
                <a:cubicBezTo>
                  <a:pt x="131702" y="171599"/>
                  <a:pt x="129118" y="167733"/>
                  <a:pt x="127826" y="162578"/>
                </a:cubicBezTo>
                <a:cubicBezTo>
                  <a:pt x="126534" y="157423"/>
                  <a:pt x="126534" y="153557"/>
                  <a:pt x="126534" y="149690"/>
                </a:cubicBezTo>
                <a:cubicBezTo>
                  <a:pt x="126534" y="144535"/>
                  <a:pt x="126534" y="139380"/>
                  <a:pt x="129118" y="134225"/>
                </a:cubicBezTo>
                <a:cubicBezTo>
                  <a:pt x="130410" y="129070"/>
                  <a:pt x="134286" y="125204"/>
                  <a:pt x="136870" y="121338"/>
                </a:cubicBezTo>
                <a:cubicBezTo>
                  <a:pt x="140746" y="117471"/>
                  <a:pt x="144622" y="114894"/>
                  <a:pt x="149790" y="112316"/>
                </a:cubicBezTo>
                <a:cubicBezTo>
                  <a:pt x="154958" y="109739"/>
                  <a:pt x="160126" y="108450"/>
                  <a:pt x="166586" y="107161"/>
                </a:cubicBezTo>
                <a:close/>
                <a:moveTo>
                  <a:pt x="183407" y="0"/>
                </a:moveTo>
                <a:cubicBezTo>
                  <a:pt x="284151" y="0"/>
                  <a:pt x="365521" y="81278"/>
                  <a:pt x="365521" y="181908"/>
                </a:cubicBezTo>
                <a:cubicBezTo>
                  <a:pt x="365521" y="224483"/>
                  <a:pt x="351314" y="263187"/>
                  <a:pt x="328065" y="294150"/>
                </a:cubicBezTo>
                <a:cubicBezTo>
                  <a:pt x="325482" y="296730"/>
                  <a:pt x="324190" y="299310"/>
                  <a:pt x="321607" y="300600"/>
                </a:cubicBezTo>
                <a:lnTo>
                  <a:pt x="288026" y="290279"/>
                </a:lnTo>
                <a:cubicBezTo>
                  <a:pt x="289317" y="288989"/>
                  <a:pt x="291900" y="286409"/>
                  <a:pt x="293192" y="285119"/>
                </a:cubicBezTo>
                <a:cubicBezTo>
                  <a:pt x="319024" y="258026"/>
                  <a:pt x="334523" y="221902"/>
                  <a:pt x="334523" y="181908"/>
                </a:cubicBezTo>
                <a:cubicBezTo>
                  <a:pt x="334523" y="99340"/>
                  <a:pt x="266069" y="32253"/>
                  <a:pt x="183407" y="32253"/>
                </a:cubicBezTo>
                <a:cubicBezTo>
                  <a:pt x="100745" y="32253"/>
                  <a:pt x="32290" y="99340"/>
                  <a:pt x="32290" y="181908"/>
                </a:cubicBezTo>
                <a:cubicBezTo>
                  <a:pt x="32290" y="265767"/>
                  <a:pt x="100745" y="332854"/>
                  <a:pt x="183407" y="332854"/>
                </a:cubicBezTo>
                <a:cubicBezTo>
                  <a:pt x="202780" y="332854"/>
                  <a:pt x="220863" y="328983"/>
                  <a:pt x="238945" y="322533"/>
                </a:cubicBezTo>
                <a:lnTo>
                  <a:pt x="250569" y="352206"/>
                </a:lnTo>
                <a:cubicBezTo>
                  <a:pt x="229904" y="359946"/>
                  <a:pt x="206655" y="365107"/>
                  <a:pt x="183407" y="365107"/>
                </a:cubicBezTo>
                <a:cubicBezTo>
                  <a:pt x="82662" y="365107"/>
                  <a:pt x="0" y="282539"/>
                  <a:pt x="0" y="181908"/>
                </a:cubicBezTo>
                <a:cubicBezTo>
                  <a:pt x="0" y="81278"/>
                  <a:pt x="82662" y="0"/>
                  <a:pt x="183407" y="0"/>
                </a:cubicBezTo>
                <a:close/>
              </a:path>
            </a:pathLst>
          </a:custGeom>
          <a:solidFill>
            <a:srgbClr val="1F1D2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1" name="ïṣ1ïḑe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6205806" y="3741886"/>
            <a:ext cx="2371990" cy="565065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  <a:endParaRPr lang="id-ID" altLang="zh-CN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8" name="iṩľîḑè">
            <a:extLst>
              <a:ext uri="{FF2B5EF4-FFF2-40B4-BE49-F238E27FC236}">
                <a16:creationId xmlns:a16="http://schemas.microsoft.com/office/drawing/2014/main" id="{EE74493B-F1D1-46F6-8265-5646FECBED43}"/>
              </a:ext>
            </a:extLst>
          </p:cNvPr>
          <p:cNvSpPr/>
          <p:nvPr/>
        </p:nvSpPr>
        <p:spPr>
          <a:xfrm>
            <a:off x="9551484" y="2767535"/>
            <a:ext cx="806470" cy="806470"/>
          </a:xfrm>
          <a:prstGeom prst="roundRect">
            <a:avLst>
              <a:gd name="adj" fmla="val 4965"/>
            </a:avLst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9" name="i$ḷíḑe">
            <a:extLst>
              <a:ext uri="{FF2B5EF4-FFF2-40B4-BE49-F238E27FC236}">
                <a16:creationId xmlns:a16="http://schemas.microsoft.com/office/drawing/2014/main" id="{F22B2E27-E983-4313-BF8A-5157CF30B40B}"/>
              </a:ext>
            </a:extLst>
          </p:cNvPr>
          <p:cNvSpPr/>
          <p:nvPr/>
        </p:nvSpPr>
        <p:spPr>
          <a:xfrm>
            <a:off x="9761322" y="2955796"/>
            <a:ext cx="386793" cy="429949"/>
          </a:xfrm>
          <a:custGeom>
            <a:avLst/>
            <a:gdLst>
              <a:gd name="connsiteX0" fmla="*/ 267220 w 545823"/>
              <a:gd name="connsiteY0" fmla="*/ 533785 h 606722"/>
              <a:gd name="connsiteX1" fmla="*/ 298560 w 545823"/>
              <a:gd name="connsiteY1" fmla="*/ 540253 h 606722"/>
              <a:gd name="connsiteX2" fmla="*/ 307684 w 545823"/>
              <a:gd name="connsiteY2" fmla="*/ 570466 h 606722"/>
              <a:gd name="connsiteX3" fmla="*/ 305320 w 545823"/>
              <a:gd name="connsiteY3" fmla="*/ 575234 h 606722"/>
              <a:gd name="connsiteX4" fmla="*/ 303098 w 545823"/>
              <a:gd name="connsiteY4" fmla="*/ 580097 h 606722"/>
              <a:gd name="connsiteX5" fmla="*/ 307116 w 545823"/>
              <a:gd name="connsiteY5" fmla="*/ 583024 h 606722"/>
              <a:gd name="connsiteX6" fmla="*/ 323519 w 545823"/>
              <a:gd name="connsiteY6" fmla="*/ 584298 h 606722"/>
              <a:gd name="connsiteX7" fmla="*/ 498800 w 545823"/>
              <a:gd name="connsiteY7" fmla="*/ 553424 h 606722"/>
              <a:gd name="connsiteX8" fmla="*/ 505229 w 545823"/>
              <a:gd name="connsiteY8" fmla="*/ 552291 h 606722"/>
              <a:gd name="connsiteX9" fmla="*/ 518039 w 545823"/>
              <a:gd name="connsiteY9" fmla="*/ 561213 h 606722"/>
              <a:gd name="connsiteX10" fmla="*/ 509105 w 545823"/>
              <a:gd name="connsiteY10" fmla="*/ 573960 h 606722"/>
              <a:gd name="connsiteX11" fmla="*/ 502676 w 545823"/>
              <a:gd name="connsiteY11" fmla="*/ 575140 h 606722"/>
              <a:gd name="connsiteX12" fmla="*/ 326072 w 545823"/>
              <a:gd name="connsiteY12" fmla="*/ 606203 h 606722"/>
              <a:gd name="connsiteX13" fmla="*/ 317043 w 545823"/>
              <a:gd name="connsiteY13" fmla="*/ 606722 h 606722"/>
              <a:gd name="connsiteX14" fmla="*/ 298229 w 545823"/>
              <a:gd name="connsiteY14" fmla="*/ 603182 h 606722"/>
              <a:gd name="connsiteX15" fmla="*/ 281212 w 545823"/>
              <a:gd name="connsiteY15" fmla="*/ 583260 h 606722"/>
              <a:gd name="connsiteX16" fmla="*/ 285844 w 545823"/>
              <a:gd name="connsiteY16" fmla="*/ 564848 h 606722"/>
              <a:gd name="connsiteX17" fmla="*/ 287499 w 545823"/>
              <a:gd name="connsiteY17" fmla="*/ 561638 h 606722"/>
              <a:gd name="connsiteX18" fmla="*/ 286128 w 545823"/>
              <a:gd name="connsiteY18" fmla="*/ 558475 h 606722"/>
              <a:gd name="connsiteX19" fmla="*/ 269063 w 545823"/>
              <a:gd name="connsiteY19" fmla="*/ 555737 h 606722"/>
              <a:gd name="connsiteX20" fmla="*/ 15313 w 545823"/>
              <a:gd name="connsiteY20" fmla="*/ 597753 h 606722"/>
              <a:gd name="connsiteX21" fmla="*/ 51523 w 545823"/>
              <a:gd name="connsiteY21" fmla="*/ 569286 h 606722"/>
              <a:gd name="connsiteX22" fmla="*/ 267220 w 545823"/>
              <a:gd name="connsiteY22" fmla="*/ 533785 h 606722"/>
              <a:gd name="connsiteX23" fmla="*/ 545823 w 545823"/>
              <a:gd name="connsiteY23" fmla="*/ 0 h 606722"/>
              <a:gd name="connsiteX24" fmla="*/ 503797 w 545823"/>
              <a:gd name="connsiteY24" fmla="*/ 216271 h 606722"/>
              <a:gd name="connsiteX25" fmla="*/ 388354 w 545823"/>
              <a:gd name="connsiteY25" fmla="*/ 241382 h 606722"/>
              <a:gd name="connsiteX26" fmla="*/ 458319 w 545823"/>
              <a:gd name="connsiteY26" fmla="*/ 267861 h 606722"/>
              <a:gd name="connsiteX27" fmla="*/ 484462 w 545823"/>
              <a:gd name="connsiteY27" fmla="*/ 264321 h 606722"/>
              <a:gd name="connsiteX28" fmla="*/ 349920 w 545823"/>
              <a:gd name="connsiteY28" fmla="*/ 450715 h 606722"/>
              <a:gd name="connsiteX29" fmla="*/ 251449 w 545823"/>
              <a:gd name="connsiteY29" fmla="*/ 421309 h 606722"/>
              <a:gd name="connsiteX30" fmla="*/ 299054 w 545823"/>
              <a:gd name="connsiteY30" fmla="*/ 483424 h 606722"/>
              <a:gd name="connsiteX31" fmla="*/ 233485 w 545823"/>
              <a:gd name="connsiteY31" fmla="*/ 501549 h 606722"/>
              <a:gd name="connsiteX32" fmla="*/ 133076 w 545823"/>
              <a:gd name="connsiteY32" fmla="*/ 477241 h 606722"/>
              <a:gd name="connsiteX33" fmla="*/ 0 w 545823"/>
              <a:gd name="connsiteY33" fmla="*/ 581742 h 606722"/>
              <a:gd name="connsiteX34" fmla="*/ 21084 w 545823"/>
              <a:gd name="connsiteY34" fmla="*/ 543132 h 606722"/>
              <a:gd name="connsiteX35" fmla="*/ 114781 w 545823"/>
              <a:gd name="connsiteY35" fmla="*/ 445239 h 606722"/>
              <a:gd name="connsiteX36" fmla="*/ 194862 w 545823"/>
              <a:gd name="connsiteY36" fmla="*/ 311663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5823" h="606722">
                <a:moveTo>
                  <a:pt x="267220" y="533785"/>
                </a:moveTo>
                <a:cubicBezTo>
                  <a:pt x="280077" y="532699"/>
                  <a:pt x="290619" y="534871"/>
                  <a:pt x="298560" y="540253"/>
                </a:cubicBezTo>
                <a:cubicBezTo>
                  <a:pt x="309196" y="547476"/>
                  <a:pt x="312694" y="559089"/>
                  <a:pt x="307684" y="570466"/>
                </a:cubicBezTo>
                <a:cubicBezTo>
                  <a:pt x="306927" y="572213"/>
                  <a:pt x="306076" y="573818"/>
                  <a:pt x="305320" y="575234"/>
                </a:cubicBezTo>
                <a:cubicBezTo>
                  <a:pt x="304516" y="576698"/>
                  <a:pt x="303240" y="579105"/>
                  <a:pt x="303098" y="580097"/>
                </a:cubicBezTo>
                <a:cubicBezTo>
                  <a:pt x="303429" y="580663"/>
                  <a:pt x="304753" y="581938"/>
                  <a:pt x="307116" y="583024"/>
                </a:cubicBezTo>
                <a:cubicBezTo>
                  <a:pt x="310992" y="584723"/>
                  <a:pt x="316334" y="585148"/>
                  <a:pt x="323519" y="584298"/>
                </a:cubicBezTo>
                <a:cubicBezTo>
                  <a:pt x="326497" y="583968"/>
                  <a:pt x="353300" y="579483"/>
                  <a:pt x="498800" y="553424"/>
                </a:cubicBezTo>
                <a:cubicBezTo>
                  <a:pt x="502487" y="552763"/>
                  <a:pt x="504756" y="552385"/>
                  <a:pt x="505229" y="552291"/>
                </a:cubicBezTo>
                <a:cubicBezTo>
                  <a:pt x="511232" y="551205"/>
                  <a:pt x="516952" y="555218"/>
                  <a:pt x="518039" y="561213"/>
                </a:cubicBezTo>
                <a:cubicBezTo>
                  <a:pt x="519079" y="567209"/>
                  <a:pt x="515108" y="572921"/>
                  <a:pt x="509105" y="573960"/>
                </a:cubicBezTo>
                <a:cubicBezTo>
                  <a:pt x="508585" y="574054"/>
                  <a:pt x="506363" y="574479"/>
                  <a:pt x="502676" y="575140"/>
                </a:cubicBezTo>
                <a:cubicBezTo>
                  <a:pt x="391258" y="595062"/>
                  <a:pt x="331839" y="605495"/>
                  <a:pt x="326072" y="606203"/>
                </a:cubicBezTo>
                <a:cubicBezTo>
                  <a:pt x="322905" y="606533"/>
                  <a:pt x="319879" y="606722"/>
                  <a:pt x="317043" y="606722"/>
                </a:cubicBezTo>
                <a:cubicBezTo>
                  <a:pt x="309858" y="606722"/>
                  <a:pt x="303666" y="605542"/>
                  <a:pt x="298229" y="603182"/>
                </a:cubicBezTo>
                <a:cubicBezTo>
                  <a:pt x="288633" y="598933"/>
                  <a:pt x="282394" y="591710"/>
                  <a:pt x="281212" y="583260"/>
                </a:cubicBezTo>
                <a:cubicBezTo>
                  <a:pt x="280125" y="575612"/>
                  <a:pt x="283434" y="569380"/>
                  <a:pt x="285844" y="564848"/>
                </a:cubicBezTo>
                <a:cubicBezTo>
                  <a:pt x="286459" y="563715"/>
                  <a:pt x="287073" y="562582"/>
                  <a:pt x="287499" y="561638"/>
                </a:cubicBezTo>
                <a:cubicBezTo>
                  <a:pt x="288019" y="560363"/>
                  <a:pt x="288255" y="559891"/>
                  <a:pt x="286128" y="558475"/>
                </a:cubicBezTo>
                <a:cubicBezTo>
                  <a:pt x="282535" y="556067"/>
                  <a:pt x="276627" y="555076"/>
                  <a:pt x="269063" y="555737"/>
                </a:cubicBezTo>
                <a:cubicBezTo>
                  <a:pt x="260602" y="556540"/>
                  <a:pt x="99739" y="583496"/>
                  <a:pt x="15313" y="597753"/>
                </a:cubicBezTo>
                <a:lnTo>
                  <a:pt x="51523" y="569286"/>
                </a:lnTo>
                <a:cubicBezTo>
                  <a:pt x="125265" y="556917"/>
                  <a:pt x="259562" y="534399"/>
                  <a:pt x="267220" y="533785"/>
                </a:cubicBezTo>
                <a:close/>
                <a:moveTo>
                  <a:pt x="545823" y="0"/>
                </a:moveTo>
                <a:cubicBezTo>
                  <a:pt x="545823" y="0"/>
                  <a:pt x="542136" y="137636"/>
                  <a:pt x="503797" y="216271"/>
                </a:cubicBezTo>
                <a:lnTo>
                  <a:pt x="388354" y="241382"/>
                </a:lnTo>
                <a:cubicBezTo>
                  <a:pt x="388354" y="241382"/>
                  <a:pt x="416813" y="267861"/>
                  <a:pt x="458319" y="267861"/>
                </a:cubicBezTo>
                <a:cubicBezTo>
                  <a:pt x="466545" y="267861"/>
                  <a:pt x="475291" y="266823"/>
                  <a:pt x="484462" y="264321"/>
                </a:cubicBezTo>
                <a:cubicBezTo>
                  <a:pt x="484462" y="264321"/>
                  <a:pt x="438275" y="391809"/>
                  <a:pt x="349920" y="450715"/>
                </a:cubicBezTo>
                <a:cubicBezTo>
                  <a:pt x="349920" y="450715"/>
                  <a:pt x="283359" y="434808"/>
                  <a:pt x="251449" y="421309"/>
                </a:cubicBezTo>
                <a:cubicBezTo>
                  <a:pt x="251449" y="421309"/>
                  <a:pt x="257358" y="461759"/>
                  <a:pt x="299054" y="483424"/>
                </a:cubicBezTo>
                <a:cubicBezTo>
                  <a:pt x="299054" y="483424"/>
                  <a:pt x="278301" y="501549"/>
                  <a:pt x="233485" y="501549"/>
                </a:cubicBezTo>
                <a:cubicBezTo>
                  <a:pt x="208005" y="501549"/>
                  <a:pt x="174724" y="495696"/>
                  <a:pt x="133076" y="477241"/>
                </a:cubicBezTo>
                <a:lnTo>
                  <a:pt x="0" y="581742"/>
                </a:lnTo>
                <a:cubicBezTo>
                  <a:pt x="3498" y="567205"/>
                  <a:pt x="10731" y="553894"/>
                  <a:pt x="21084" y="543132"/>
                </a:cubicBezTo>
                <a:lnTo>
                  <a:pt x="114781" y="445239"/>
                </a:lnTo>
                <a:cubicBezTo>
                  <a:pt x="127166" y="393602"/>
                  <a:pt x="155105" y="346969"/>
                  <a:pt x="194862" y="311663"/>
                </a:cubicBezTo>
                <a:close/>
              </a:path>
            </a:pathLst>
          </a:custGeom>
          <a:solidFill>
            <a:srgbClr val="1F1D2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7" name="íṩļïḋê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8768724" y="3741886"/>
            <a:ext cx="2371990" cy="565065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dirty="0">
                <a:cs typeface="+mn-ea"/>
                <a:sym typeface="+mn-lt"/>
              </a:rPr>
              <a:t>添加标题</a:t>
            </a:r>
            <a:endParaRPr lang="id-ID" altLang="zh-CN" dirty="0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A703934-4707-4DC9-BA6A-68FACCD20B09}"/>
              </a:ext>
            </a:extLst>
          </p:cNvPr>
          <p:cNvCxnSpPr/>
          <p:nvPr/>
        </p:nvCxnSpPr>
        <p:spPr>
          <a:xfrm>
            <a:off x="3547426" y="2767535"/>
            <a:ext cx="0" cy="153941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66414A6-30FE-43A5-AA0D-E36B9B1F3CA1}"/>
              </a:ext>
            </a:extLst>
          </p:cNvPr>
          <p:cNvCxnSpPr/>
          <p:nvPr/>
        </p:nvCxnSpPr>
        <p:spPr>
          <a:xfrm>
            <a:off x="6110343" y="2767535"/>
            <a:ext cx="0" cy="153941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71E453E-6B03-4552-BC79-B6DA6DBC6F42}"/>
              </a:ext>
            </a:extLst>
          </p:cNvPr>
          <p:cNvCxnSpPr/>
          <p:nvPr/>
        </p:nvCxnSpPr>
        <p:spPr>
          <a:xfrm>
            <a:off x="8673259" y="2767535"/>
            <a:ext cx="0" cy="153941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ṣļîḓé">
            <a:extLst>
              <a:ext uri="{FF2B5EF4-FFF2-40B4-BE49-F238E27FC236}">
                <a16:creationId xmlns:a16="http://schemas.microsoft.com/office/drawing/2014/main" id="{C6F83F3A-045B-470A-9203-131E56F19B6F}"/>
              </a:ext>
            </a:extLst>
          </p:cNvPr>
          <p:cNvSpPr/>
          <p:nvPr/>
        </p:nvSpPr>
        <p:spPr bwMode="auto">
          <a:xfrm>
            <a:off x="1252151" y="4444639"/>
            <a:ext cx="2149162" cy="106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</a:p>
        </p:txBody>
      </p:sp>
      <p:sp>
        <p:nvSpPr>
          <p:cNvPr id="40" name="iṣļîḓé">
            <a:extLst>
              <a:ext uri="{FF2B5EF4-FFF2-40B4-BE49-F238E27FC236}">
                <a16:creationId xmlns:a16="http://schemas.microsoft.com/office/drawing/2014/main" id="{EFDD3659-5C55-4952-8DC9-3E3F2B0F39E2}"/>
              </a:ext>
            </a:extLst>
          </p:cNvPr>
          <p:cNvSpPr/>
          <p:nvPr/>
        </p:nvSpPr>
        <p:spPr bwMode="auto">
          <a:xfrm>
            <a:off x="3754302" y="4444638"/>
            <a:ext cx="2149162" cy="106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</a:p>
        </p:txBody>
      </p:sp>
      <p:sp>
        <p:nvSpPr>
          <p:cNvPr id="41" name="iṣļîḓé">
            <a:extLst>
              <a:ext uri="{FF2B5EF4-FFF2-40B4-BE49-F238E27FC236}">
                <a16:creationId xmlns:a16="http://schemas.microsoft.com/office/drawing/2014/main" id="{C1DB1054-DF2E-4E6F-BBE0-CE6B2F7317C3}"/>
              </a:ext>
            </a:extLst>
          </p:cNvPr>
          <p:cNvSpPr/>
          <p:nvPr/>
        </p:nvSpPr>
        <p:spPr bwMode="auto">
          <a:xfrm>
            <a:off x="6317219" y="4474832"/>
            <a:ext cx="2149162" cy="106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</a:t>
            </a: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</a:p>
        </p:txBody>
      </p:sp>
      <p:sp>
        <p:nvSpPr>
          <p:cNvPr id="42" name="iṣļîḓé">
            <a:extLst>
              <a:ext uri="{FF2B5EF4-FFF2-40B4-BE49-F238E27FC236}">
                <a16:creationId xmlns:a16="http://schemas.microsoft.com/office/drawing/2014/main" id="{75F5B20E-911C-4154-B924-20FF448B27C7}"/>
              </a:ext>
            </a:extLst>
          </p:cNvPr>
          <p:cNvSpPr/>
          <p:nvPr/>
        </p:nvSpPr>
        <p:spPr bwMode="auto">
          <a:xfrm>
            <a:off x="8880137" y="4474832"/>
            <a:ext cx="2149162" cy="106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9178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9" grpId="0"/>
      <p:bldP spid="26" grpId="0" animBg="1"/>
      <p:bldP spid="27" grpId="0" animBg="1"/>
      <p:bldP spid="25" grpId="0"/>
      <p:bldP spid="22" grpId="0" animBg="1"/>
      <p:bldP spid="23" grpId="0" animBg="1"/>
      <p:bldP spid="21" grpId="0"/>
      <p:bldP spid="18" grpId="0" animBg="1"/>
      <p:bldP spid="19" grpId="0" animBg="1"/>
      <p:bldP spid="17" grpId="0"/>
      <p:bldP spid="39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E271C87-5446-477C-A5DC-A1FAE686D394}"/>
              </a:ext>
            </a:extLst>
          </p:cNvPr>
          <p:cNvSpPr/>
          <p:nvPr/>
        </p:nvSpPr>
        <p:spPr>
          <a:xfrm>
            <a:off x="839408" y="3872865"/>
            <a:ext cx="9433557" cy="371474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1E832-CC7A-409F-A492-A82871AD7B81}"/>
              </a:ext>
            </a:extLst>
          </p:cNvPr>
          <p:cNvSpPr/>
          <p:nvPr/>
        </p:nvSpPr>
        <p:spPr>
          <a:xfrm>
            <a:off x="7437121" y="2150341"/>
            <a:ext cx="3444239" cy="275430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612E93-F2F6-4799-8007-E57A7504E71E}"/>
              </a:ext>
            </a:extLst>
          </p:cNvPr>
          <p:cNvSpPr/>
          <p:nvPr/>
        </p:nvSpPr>
        <p:spPr>
          <a:xfrm>
            <a:off x="2284735" y="1471948"/>
            <a:ext cx="5486401" cy="395279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C807F-78EC-4A17-AA6F-6A0FC96AAB51}"/>
              </a:ext>
            </a:extLst>
          </p:cNvPr>
          <p:cNvCxnSpPr>
            <a:cxnSpLocks/>
          </p:cNvCxnSpPr>
          <p:nvPr/>
        </p:nvCxnSpPr>
        <p:spPr>
          <a:xfrm>
            <a:off x="456814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EE9880-484C-4DEB-87E7-721E9F5383FD}"/>
              </a:ext>
            </a:extLst>
          </p:cNvPr>
          <p:cNvCxnSpPr>
            <a:cxnSpLocks/>
          </p:cNvCxnSpPr>
          <p:nvPr/>
        </p:nvCxnSpPr>
        <p:spPr>
          <a:xfrm>
            <a:off x="9603758" y="0"/>
            <a:ext cx="0" cy="21503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D9C2C05-86B4-48B6-8A0B-633172AC9FCD}"/>
              </a:ext>
            </a:extLst>
          </p:cNvPr>
          <p:cNvSpPr txBox="1"/>
          <p:nvPr/>
        </p:nvSpPr>
        <p:spPr>
          <a:xfrm>
            <a:off x="8326736" y="2665130"/>
            <a:ext cx="22707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u="sng" dirty="0" smtClean="0">
                <a:latin typeface="Arial Black" panose="020B0A04020102020204" pitchFamily="34" charset="0"/>
                <a:cs typeface="+mn-ea"/>
                <a:sym typeface="+mn-lt"/>
              </a:rPr>
              <a:t>03</a:t>
            </a:r>
            <a:endParaRPr lang="zh-CN" altLang="en-US" sz="11500" b="1" u="sng" dirty="0">
              <a:latin typeface="Arial Black" panose="020B0A04020102020204" pitchFamily="34" charset="0"/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785080B-A4DB-434E-87B3-FAD2EA8FB4E5}"/>
              </a:ext>
            </a:extLst>
          </p:cNvPr>
          <p:cNvCxnSpPr>
            <a:cxnSpLocks/>
          </p:cNvCxnSpPr>
          <p:nvPr/>
        </p:nvCxnSpPr>
        <p:spPr>
          <a:xfrm flipH="1">
            <a:off x="-61743" y="6141720"/>
            <a:ext cx="41003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0A18787-55C6-4613-A0D9-A2602AF0EF38}"/>
              </a:ext>
            </a:extLst>
          </p:cNvPr>
          <p:cNvCxnSpPr>
            <a:cxnSpLocks/>
          </p:cNvCxnSpPr>
          <p:nvPr/>
        </p:nvCxnSpPr>
        <p:spPr>
          <a:xfrm flipH="1">
            <a:off x="4038603" y="5365432"/>
            <a:ext cx="1" cy="7762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9D7110-C419-4DD9-ABC2-67F6912317B7}"/>
              </a:ext>
            </a:extLst>
          </p:cNvPr>
          <p:cNvCxnSpPr>
            <a:cxnSpLocks/>
          </p:cNvCxnSpPr>
          <p:nvPr/>
        </p:nvCxnSpPr>
        <p:spPr>
          <a:xfrm flipH="1">
            <a:off x="4038600" y="6141720"/>
            <a:ext cx="81533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501CFCC-77FD-46B6-8E0B-DD5ED4416A00}"/>
              </a:ext>
            </a:extLst>
          </p:cNvPr>
          <p:cNvSpPr/>
          <p:nvPr/>
        </p:nvSpPr>
        <p:spPr>
          <a:xfrm>
            <a:off x="11374834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672256-0EE5-42E8-98B7-7D685AFD4767}"/>
              </a:ext>
            </a:extLst>
          </p:cNvPr>
          <p:cNvSpPr/>
          <p:nvPr/>
        </p:nvSpPr>
        <p:spPr>
          <a:xfrm>
            <a:off x="11374834" y="1911605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60913D9-7E8C-4096-B814-8215B1D13238}"/>
              </a:ext>
            </a:extLst>
          </p:cNvPr>
          <p:cNvSpPr/>
          <p:nvPr/>
        </p:nvSpPr>
        <p:spPr>
          <a:xfrm>
            <a:off x="11390560" y="2490511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îṩ1îde">
            <a:extLst>
              <a:ext uri="{FF2B5EF4-FFF2-40B4-BE49-F238E27FC236}">
                <a16:creationId xmlns:a16="http://schemas.microsoft.com/office/drawing/2014/main" id="{ACB41DAE-9982-4116-9139-A28177CDE5F3}"/>
              </a:ext>
            </a:extLst>
          </p:cNvPr>
          <p:cNvSpPr txBox="1"/>
          <p:nvPr/>
        </p:nvSpPr>
        <p:spPr>
          <a:xfrm>
            <a:off x="5190927" y="3110767"/>
            <a:ext cx="2150635" cy="1096229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C3AD37D-4A98-4455-B04F-6064E70008FC}"/>
              </a:ext>
            </a:extLst>
          </p:cNvPr>
          <p:cNvSpPr/>
          <p:nvPr/>
        </p:nvSpPr>
        <p:spPr>
          <a:xfrm>
            <a:off x="6159520" y="1873415"/>
            <a:ext cx="462987" cy="4629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8A410F7-5496-485F-8575-5AFAEE76A269}"/>
              </a:ext>
            </a:extLst>
          </p:cNvPr>
          <p:cNvSpPr/>
          <p:nvPr/>
        </p:nvSpPr>
        <p:spPr>
          <a:xfrm>
            <a:off x="6741667" y="1873415"/>
            <a:ext cx="462987" cy="4629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D67BAA-F316-4BD8-8A2A-1539513758DB}"/>
              </a:ext>
            </a:extLst>
          </p:cNvPr>
          <p:cNvSpPr txBox="1"/>
          <p:nvPr/>
        </p:nvSpPr>
        <p:spPr>
          <a:xfrm>
            <a:off x="6159520" y="1830253"/>
            <a:ext cx="49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+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2E2A6-199B-42E5-AB7F-EC51F0644704}"/>
              </a:ext>
            </a:extLst>
          </p:cNvPr>
          <p:cNvSpPr txBox="1"/>
          <p:nvPr/>
        </p:nvSpPr>
        <p:spPr>
          <a:xfrm>
            <a:off x="6759048" y="1934505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—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6" y="1201802"/>
            <a:ext cx="7071593" cy="49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A4AB08-6F02-4D48-B145-3D00486764FD}"/>
              </a:ext>
            </a:extLst>
          </p:cNvPr>
          <p:cNvCxnSpPr>
            <a:cxnSpLocks/>
          </p:cNvCxnSpPr>
          <p:nvPr/>
        </p:nvCxnSpPr>
        <p:spPr>
          <a:xfrm>
            <a:off x="804286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2DB01B-3F59-41D5-863A-ED354BBFB54E}"/>
              </a:ext>
            </a:extLst>
          </p:cNvPr>
          <p:cNvCxnSpPr>
            <a:cxnSpLocks/>
          </p:cNvCxnSpPr>
          <p:nvPr/>
        </p:nvCxnSpPr>
        <p:spPr>
          <a:xfrm>
            <a:off x="368422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58FC5F-5F5C-402E-A921-3D28F91E00D5}"/>
              </a:ext>
            </a:extLst>
          </p:cNvPr>
          <p:cNvSpPr/>
          <p:nvPr/>
        </p:nvSpPr>
        <p:spPr>
          <a:xfrm>
            <a:off x="512884" y="990600"/>
            <a:ext cx="11166231" cy="544068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97EDB-1954-4644-9C6F-6A904BE3C74E}"/>
              </a:ext>
            </a:extLst>
          </p:cNvPr>
          <p:cNvSpPr/>
          <p:nvPr/>
        </p:nvSpPr>
        <p:spPr>
          <a:xfrm>
            <a:off x="107997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36A3E-B4F4-467C-B6B2-CC4A1BE8730B}"/>
              </a:ext>
            </a:extLst>
          </p:cNvPr>
          <p:cNvSpPr txBox="1"/>
          <p:nvPr/>
        </p:nvSpPr>
        <p:spPr>
          <a:xfrm>
            <a:off x="1508818" y="1210337"/>
            <a:ext cx="3130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单击添加标题</a:t>
            </a:r>
          </a:p>
        </p:txBody>
      </p:sp>
      <p:sp>
        <p:nvSpPr>
          <p:cNvPr id="8" name="íṣlîďê">
            <a:extLst>
              <a:ext uri="{FF2B5EF4-FFF2-40B4-BE49-F238E27FC236}">
                <a16:creationId xmlns:a16="http://schemas.microsoft.com/office/drawing/2014/main" id="{E15CE595-767B-41FD-ADB3-5BE904ACA9E1}"/>
              </a:ext>
            </a:extLst>
          </p:cNvPr>
          <p:cNvSpPr/>
          <p:nvPr/>
        </p:nvSpPr>
        <p:spPr>
          <a:xfrm>
            <a:off x="4707300" y="2470479"/>
            <a:ext cx="2777398" cy="2777398"/>
          </a:xfrm>
          <a:prstGeom prst="arc">
            <a:avLst>
              <a:gd name="adj1" fmla="val 5414636"/>
              <a:gd name="adj2" fmla="val 224248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sz="2400" b="1" dirty="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îslîdé">
            <a:extLst>
              <a:ext uri="{FF2B5EF4-FFF2-40B4-BE49-F238E27FC236}">
                <a16:creationId xmlns:a16="http://schemas.microsoft.com/office/drawing/2014/main" id="{6E78165A-7DA0-48FC-8ED7-A4A2DCF96555}"/>
              </a:ext>
            </a:extLst>
          </p:cNvPr>
          <p:cNvGrpSpPr/>
          <p:nvPr/>
        </p:nvGrpSpPr>
        <p:grpSpPr>
          <a:xfrm>
            <a:off x="5828136" y="2226927"/>
            <a:ext cx="535723" cy="535723"/>
            <a:chOff x="5784849" y="1774861"/>
            <a:chExt cx="609600" cy="609600"/>
          </a:xfrm>
        </p:grpSpPr>
        <p:sp>
          <p:nvSpPr>
            <p:cNvPr id="32" name="íṩ1iḑé">
              <a:extLst>
                <a:ext uri="{FF2B5EF4-FFF2-40B4-BE49-F238E27FC236}">
                  <a16:creationId xmlns:a16="http://schemas.microsoft.com/office/drawing/2014/main" id="{C5CB543F-CD9A-490E-A25A-71F5A4AF5DFA}"/>
                </a:ext>
              </a:extLst>
            </p:cNvPr>
            <p:cNvSpPr/>
            <p:nvPr/>
          </p:nvSpPr>
          <p:spPr>
            <a:xfrm>
              <a:off x="5784849" y="1774861"/>
              <a:ext cx="609600" cy="609600"/>
            </a:xfrm>
            <a:prstGeom prst="ellipse">
              <a:avLst/>
            </a:prstGeom>
            <a:solidFill>
              <a:srgbClr val="FFD62C"/>
            </a:solidFill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  <a:rtl val="0"/>
              </a:endParaRPr>
            </a:p>
          </p:txBody>
        </p:sp>
        <p:sp>
          <p:nvSpPr>
            <p:cNvPr id="33" name="îşľiḋê">
              <a:extLst>
                <a:ext uri="{FF2B5EF4-FFF2-40B4-BE49-F238E27FC236}">
                  <a16:creationId xmlns:a16="http://schemas.microsoft.com/office/drawing/2014/main" id="{D76EEF34-A8E9-43AD-913C-487441348ADF}"/>
                </a:ext>
              </a:extLst>
            </p:cNvPr>
            <p:cNvSpPr/>
            <p:nvPr/>
          </p:nvSpPr>
          <p:spPr>
            <a:xfrm>
              <a:off x="5940196" y="1930435"/>
              <a:ext cx="298906" cy="298454"/>
            </a:xfrm>
            <a:custGeom>
              <a:avLst/>
              <a:gdLst>
                <a:gd name="T0" fmla="*/ 6894 w 7804"/>
                <a:gd name="T1" fmla="*/ 3038 h 7804"/>
                <a:gd name="T2" fmla="*/ 6614 w 7804"/>
                <a:gd name="T3" fmla="*/ 2704 h 7804"/>
                <a:gd name="T4" fmla="*/ 6826 w 7804"/>
                <a:gd name="T5" fmla="*/ 2200 h 7804"/>
                <a:gd name="T6" fmla="*/ 6496 w 7804"/>
                <a:gd name="T7" fmla="*/ 978 h 7804"/>
                <a:gd name="T8" fmla="*/ 5604 w 7804"/>
                <a:gd name="T9" fmla="*/ 978 h 7804"/>
                <a:gd name="T10" fmla="*/ 5254 w 7804"/>
                <a:gd name="T11" fmla="*/ 1222 h 7804"/>
                <a:gd name="T12" fmla="*/ 4973 w 7804"/>
                <a:gd name="T13" fmla="*/ 1137 h 7804"/>
                <a:gd name="T14" fmla="*/ 4766 w 7804"/>
                <a:gd name="T15" fmla="*/ 631 h 7804"/>
                <a:gd name="T16" fmla="*/ 3668 w 7804"/>
                <a:gd name="T17" fmla="*/ 0 h 7804"/>
                <a:gd name="T18" fmla="*/ 3038 w 7804"/>
                <a:gd name="T19" fmla="*/ 910 h 7804"/>
                <a:gd name="T20" fmla="*/ 2704 w 7804"/>
                <a:gd name="T21" fmla="*/ 1190 h 7804"/>
                <a:gd name="T22" fmla="*/ 2398 w 7804"/>
                <a:gd name="T23" fmla="*/ 1175 h 7804"/>
                <a:gd name="T24" fmla="*/ 1754 w 7804"/>
                <a:gd name="T25" fmla="*/ 793 h 7804"/>
                <a:gd name="T26" fmla="*/ 978 w 7804"/>
                <a:gd name="T27" fmla="*/ 1308 h 7804"/>
                <a:gd name="T28" fmla="*/ 1175 w 7804"/>
                <a:gd name="T29" fmla="*/ 2398 h 7804"/>
                <a:gd name="T30" fmla="*/ 1137 w 7804"/>
                <a:gd name="T31" fmla="*/ 2831 h 7804"/>
                <a:gd name="T32" fmla="*/ 631 w 7804"/>
                <a:gd name="T33" fmla="*/ 3038 h 7804"/>
                <a:gd name="T34" fmla="*/ 0 w 7804"/>
                <a:gd name="T35" fmla="*/ 4136 h 7804"/>
                <a:gd name="T36" fmla="*/ 910 w 7804"/>
                <a:gd name="T37" fmla="*/ 4766 h 7804"/>
                <a:gd name="T38" fmla="*/ 1190 w 7804"/>
                <a:gd name="T39" fmla="*/ 5100 h 7804"/>
                <a:gd name="T40" fmla="*/ 978 w 7804"/>
                <a:gd name="T41" fmla="*/ 5604 h 7804"/>
                <a:gd name="T42" fmla="*/ 1308 w 7804"/>
                <a:gd name="T43" fmla="*/ 6826 h 7804"/>
                <a:gd name="T44" fmla="*/ 2200 w 7804"/>
                <a:gd name="T45" fmla="*/ 6826 h 7804"/>
                <a:gd name="T46" fmla="*/ 2550 w 7804"/>
                <a:gd name="T47" fmla="*/ 6582 h 7804"/>
                <a:gd name="T48" fmla="*/ 2831 w 7804"/>
                <a:gd name="T49" fmla="*/ 6667 h 7804"/>
                <a:gd name="T50" fmla="*/ 3038 w 7804"/>
                <a:gd name="T51" fmla="*/ 7173 h 7804"/>
                <a:gd name="T52" fmla="*/ 4136 w 7804"/>
                <a:gd name="T53" fmla="*/ 7804 h 7804"/>
                <a:gd name="T54" fmla="*/ 4766 w 7804"/>
                <a:gd name="T55" fmla="*/ 6894 h 7804"/>
                <a:gd name="T56" fmla="*/ 5100 w 7804"/>
                <a:gd name="T57" fmla="*/ 6614 h 7804"/>
                <a:gd name="T58" fmla="*/ 5406 w 7804"/>
                <a:gd name="T59" fmla="*/ 6629 h 7804"/>
                <a:gd name="T60" fmla="*/ 6050 w 7804"/>
                <a:gd name="T61" fmla="*/ 7011 h 7804"/>
                <a:gd name="T62" fmla="*/ 6647 w 7804"/>
                <a:gd name="T63" fmla="*/ 6675 h 7804"/>
                <a:gd name="T64" fmla="*/ 6826 w 7804"/>
                <a:gd name="T65" fmla="*/ 6496 h 7804"/>
                <a:gd name="T66" fmla="*/ 6629 w 7804"/>
                <a:gd name="T67" fmla="*/ 5406 h 7804"/>
                <a:gd name="T68" fmla="*/ 6667 w 7804"/>
                <a:gd name="T69" fmla="*/ 4972 h 7804"/>
                <a:gd name="T70" fmla="*/ 7173 w 7804"/>
                <a:gd name="T71" fmla="*/ 4766 h 7804"/>
                <a:gd name="T72" fmla="*/ 7804 w 7804"/>
                <a:gd name="T73" fmla="*/ 3668 h 7804"/>
                <a:gd name="T74" fmla="*/ 5608 w 7804"/>
                <a:gd name="T75" fmla="*/ 3902 h 7804"/>
                <a:gd name="T76" fmla="*/ 2196 w 7804"/>
                <a:gd name="T77" fmla="*/ 3902 h 7804"/>
                <a:gd name="T78" fmla="*/ 5608 w 7804"/>
                <a:gd name="T79" fmla="*/ 3902 h 7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04" h="7804">
                  <a:moveTo>
                    <a:pt x="7173" y="3038"/>
                  </a:moveTo>
                  <a:lnTo>
                    <a:pt x="6894" y="3038"/>
                  </a:lnTo>
                  <a:cubicBezTo>
                    <a:pt x="6824" y="3038"/>
                    <a:pt x="6714" y="2953"/>
                    <a:pt x="6667" y="2831"/>
                  </a:cubicBezTo>
                  <a:cubicBezTo>
                    <a:pt x="6650" y="2789"/>
                    <a:pt x="6632" y="2746"/>
                    <a:pt x="6614" y="2704"/>
                  </a:cubicBezTo>
                  <a:cubicBezTo>
                    <a:pt x="6561" y="2585"/>
                    <a:pt x="6579" y="2447"/>
                    <a:pt x="6629" y="2398"/>
                  </a:cubicBezTo>
                  <a:lnTo>
                    <a:pt x="6826" y="2200"/>
                  </a:lnTo>
                  <a:cubicBezTo>
                    <a:pt x="7072" y="1954"/>
                    <a:pt x="7072" y="1554"/>
                    <a:pt x="6826" y="1308"/>
                  </a:cubicBezTo>
                  <a:lnTo>
                    <a:pt x="6496" y="978"/>
                  </a:lnTo>
                  <a:cubicBezTo>
                    <a:pt x="6377" y="859"/>
                    <a:pt x="6218" y="793"/>
                    <a:pt x="6050" y="793"/>
                  </a:cubicBezTo>
                  <a:cubicBezTo>
                    <a:pt x="5882" y="793"/>
                    <a:pt x="5723" y="859"/>
                    <a:pt x="5604" y="978"/>
                  </a:cubicBezTo>
                  <a:lnTo>
                    <a:pt x="5406" y="1176"/>
                  </a:lnTo>
                  <a:cubicBezTo>
                    <a:pt x="5378" y="1204"/>
                    <a:pt x="5319" y="1222"/>
                    <a:pt x="5254" y="1222"/>
                  </a:cubicBezTo>
                  <a:cubicBezTo>
                    <a:pt x="5201" y="1222"/>
                    <a:pt x="5147" y="1211"/>
                    <a:pt x="5100" y="1190"/>
                  </a:cubicBezTo>
                  <a:cubicBezTo>
                    <a:pt x="5058" y="1172"/>
                    <a:pt x="5015" y="1154"/>
                    <a:pt x="4973" y="1137"/>
                  </a:cubicBezTo>
                  <a:cubicBezTo>
                    <a:pt x="4851" y="1090"/>
                    <a:pt x="4766" y="980"/>
                    <a:pt x="4766" y="910"/>
                  </a:cubicBezTo>
                  <a:lnTo>
                    <a:pt x="4766" y="631"/>
                  </a:lnTo>
                  <a:cubicBezTo>
                    <a:pt x="4766" y="283"/>
                    <a:pt x="4483" y="0"/>
                    <a:pt x="4136" y="0"/>
                  </a:cubicBezTo>
                  <a:lnTo>
                    <a:pt x="3668" y="0"/>
                  </a:lnTo>
                  <a:cubicBezTo>
                    <a:pt x="3321" y="0"/>
                    <a:pt x="3038" y="283"/>
                    <a:pt x="3038" y="631"/>
                  </a:cubicBezTo>
                  <a:lnTo>
                    <a:pt x="3038" y="910"/>
                  </a:lnTo>
                  <a:cubicBezTo>
                    <a:pt x="3038" y="980"/>
                    <a:pt x="2953" y="1090"/>
                    <a:pt x="2831" y="1137"/>
                  </a:cubicBezTo>
                  <a:cubicBezTo>
                    <a:pt x="2789" y="1154"/>
                    <a:pt x="2746" y="1172"/>
                    <a:pt x="2704" y="1190"/>
                  </a:cubicBezTo>
                  <a:cubicBezTo>
                    <a:pt x="2657" y="1211"/>
                    <a:pt x="2603" y="1222"/>
                    <a:pt x="2550" y="1222"/>
                  </a:cubicBezTo>
                  <a:cubicBezTo>
                    <a:pt x="2485" y="1222"/>
                    <a:pt x="2426" y="1204"/>
                    <a:pt x="2398" y="1175"/>
                  </a:cubicBezTo>
                  <a:lnTo>
                    <a:pt x="2200" y="978"/>
                  </a:lnTo>
                  <a:cubicBezTo>
                    <a:pt x="2081" y="859"/>
                    <a:pt x="1922" y="793"/>
                    <a:pt x="1754" y="793"/>
                  </a:cubicBezTo>
                  <a:cubicBezTo>
                    <a:pt x="1585" y="793"/>
                    <a:pt x="1427" y="859"/>
                    <a:pt x="1308" y="978"/>
                  </a:cubicBezTo>
                  <a:lnTo>
                    <a:pt x="978" y="1308"/>
                  </a:lnTo>
                  <a:cubicBezTo>
                    <a:pt x="732" y="1554"/>
                    <a:pt x="732" y="1954"/>
                    <a:pt x="978" y="2200"/>
                  </a:cubicBezTo>
                  <a:lnTo>
                    <a:pt x="1175" y="2398"/>
                  </a:lnTo>
                  <a:cubicBezTo>
                    <a:pt x="1225" y="2447"/>
                    <a:pt x="1243" y="2585"/>
                    <a:pt x="1190" y="2704"/>
                  </a:cubicBezTo>
                  <a:cubicBezTo>
                    <a:pt x="1172" y="2746"/>
                    <a:pt x="1154" y="2789"/>
                    <a:pt x="1137" y="2831"/>
                  </a:cubicBezTo>
                  <a:cubicBezTo>
                    <a:pt x="1090" y="2953"/>
                    <a:pt x="980" y="3038"/>
                    <a:pt x="910" y="3038"/>
                  </a:cubicBezTo>
                  <a:lnTo>
                    <a:pt x="631" y="3038"/>
                  </a:lnTo>
                  <a:cubicBezTo>
                    <a:pt x="283" y="3038"/>
                    <a:pt x="0" y="3321"/>
                    <a:pt x="0" y="3668"/>
                  </a:cubicBezTo>
                  <a:lnTo>
                    <a:pt x="0" y="4136"/>
                  </a:lnTo>
                  <a:cubicBezTo>
                    <a:pt x="0" y="4483"/>
                    <a:pt x="283" y="4766"/>
                    <a:pt x="631" y="4766"/>
                  </a:cubicBezTo>
                  <a:lnTo>
                    <a:pt x="910" y="4766"/>
                  </a:lnTo>
                  <a:cubicBezTo>
                    <a:pt x="980" y="4766"/>
                    <a:pt x="1090" y="4851"/>
                    <a:pt x="1137" y="4972"/>
                  </a:cubicBezTo>
                  <a:cubicBezTo>
                    <a:pt x="1154" y="5015"/>
                    <a:pt x="1172" y="5058"/>
                    <a:pt x="1190" y="5100"/>
                  </a:cubicBezTo>
                  <a:cubicBezTo>
                    <a:pt x="1243" y="5219"/>
                    <a:pt x="1225" y="5357"/>
                    <a:pt x="1175" y="5406"/>
                  </a:cubicBezTo>
                  <a:lnTo>
                    <a:pt x="978" y="5604"/>
                  </a:lnTo>
                  <a:cubicBezTo>
                    <a:pt x="732" y="5850"/>
                    <a:pt x="732" y="6250"/>
                    <a:pt x="978" y="6496"/>
                  </a:cubicBezTo>
                  <a:lnTo>
                    <a:pt x="1308" y="6826"/>
                  </a:lnTo>
                  <a:cubicBezTo>
                    <a:pt x="1427" y="6945"/>
                    <a:pt x="1586" y="7011"/>
                    <a:pt x="1754" y="7011"/>
                  </a:cubicBezTo>
                  <a:cubicBezTo>
                    <a:pt x="1922" y="7011"/>
                    <a:pt x="2081" y="6945"/>
                    <a:pt x="2200" y="6826"/>
                  </a:cubicBezTo>
                  <a:lnTo>
                    <a:pt x="2398" y="6628"/>
                  </a:lnTo>
                  <a:cubicBezTo>
                    <a:pt x="2427" y="6599"/>
                    <a:pt x="2484" y="6582"/>
                    <a:pt x="2550" y="6582"/>
                  </a:cubicBezTo>
                  <a:cubicBezTo>
                    <a:pt x="2602" y="6582"/>
                    <a:pt x="2657" y="6593"/>
                    <a:pt x="2704" y="6614"/>
                  </a:cubicBezTo>
                  <a:cubicBezTo>
                    <a:pt x="2745" y="6632"/>
                    <a:pt x="2788" y="6650"/>
                    <a:pt x="2831" y="6667"/>
                  </a:cubicBezTo>
                  <a:cubicBezTo>
                    <a:pt x="2953" y="6714"/>
                    <a:pt x="3038" y="6824"/>
                    <a:pt x="3038" y="6894"/>
                  </a:cubicBezTo>
                  <a:lnTo>
                    <a:pt x="3038" y="7173"/>
                  </a:lnTo>
                  <a:cubicBezTo>
                    <a:pt x="3038" y="7521"/>
                    <a:pt x="3321" y="7804"/>
                    <a:pt x="3668" y="7804"/>
                  </a:cubicBezTo>
                  <a:lnTo>
                    <a:pt x="4136" y="7804"/>
                  </a:lnTo>
                  <a:cubicBezTo>
                    <a:pt x="4483" y="7804"/>
                    <a:pt x="4766" y="7521"/>
                    <a:pt x="4766" y="7173"/>
                  </a:cubicBezTo>
                  <a:lnTo>
                    <a:pt x="4766" y="6894"/>
                  </a:lnTo>
                  <a:cubicBezTo>
                    <a:pt x="4766" y="6824"/>
                    <a:pt x="4851" y="6714"/>
                    <a:pt x="4972" y="6667"/>
                  </a:cubicBezTo>
                  <a:cubicBezTo>
                    <a:pt x="5015" y="6650"/>
                    <a:pt x="5058" y="6632"/>
                    <a:pt x="5100" y="6614"/>
                  </a:cubicBezTo>
                  <a:cubicBezTo>
                    <a:pt x="5146" y="6593"/>
                    <a:pt x="5201" y="6582"/>
                    <a:pt x="5254" y="6582"/>
                  </a:cubicBezTo>
                  <a:cubicBezTo>
                    <a:pt x="5319" y="6582"/>
                    <a:pt x="5377" y="6600"/>
                    <a:pt x="5406" y="6629"/>
                  </a:cubicBezTo>
                  <a:lnTo>
                    <a:pt x="5604" y="6826"/>
                  </a:lnTo>
                  <a:cubicBezTo>
                    <a:pt x="5723" y="6945"/>
                    <a:pt x="5882" y="7011"/>
                    <a:pt x="6050" y="7011"/>
                  </a:cubicBezTo>
                  <a:cubicBezTo>
                    <a:pt x="6068" y="7011"/>
                    <a:pt x="6087" y="7010"/>
                    <a:pt x="6105" y="7009"/>
                  </a:cubicBezTo>
                  <a:cubicBezTo>
                    <a:pt x="6335" y="6989"/>
                    <a:pt x="6538" y="6785"/>
                    <a:pt x="6647" y="6675"/>
                  </a:cubicBezTo>
                  <a:lnTo>
                    <a:pt x="6661" y="6661"/>
                  </a:lnTo>
                  <a:lnTo>
                    <a:pt x="6826" y="6496"/>
                  </a:lnTo>
                  <a:cubicBezTo>
                    <a:pt x="7072" y="6250"/>
                    <a:pt x="7072" y="5850"/>
                    <a:pt x="6826" y="5604"/>
                  </a:cubicBezTo>
                  <a:lnTo>
                    <a:pt x="6629" y="5406"/>
                  </a:lnTo>
                  <a:cubicBezTo>
                    <a:pt x="6579" y="5357"/>
                    <a:pt x="6561" y="5219"/>
                    <a:pt x="6614" y="5100"/>
                  </a:cubicBezTo>
                  <a:cubicBezTo>
                    <a:pt x="6632" y="5058"/>
                    <a:pt x="6650" y="5015"/>
                    <a:pt x="6667" y="4972"/>
                  </a:cubicBezTo>
                  <a:cubicBezTo>
                    <a:pt x="6714" y="4851"/>
                    <a:pt x="6824" y="4766"/>
                    <a:pt x="6894" y="4766"/>
                  </a:cubicBezTo>
                  <a:lnTo>
                    <a:pt x="7173" y="4766"/>
                  </a:lnTo>
                  <a:cubicBezTo>
                    <a:pt x="7521" y="4766"/>
                    <a:pt x="7804" y="4483"/>
                    <a:pt x="7804" y="4135"/>
                  </a:cubicBezTo>
                  <a:lnTo>
                    <a:pt x="7804" y="3668"/>
                  </a:lnTo>
                  <a:cubicBezTo>
                    <a:pt x="7804" y="3321"/>
                    <a:pt x="7521" y="3038"/>
                    <a:pt x="7173" y="3038"/>
                  </a:cubicBezTo>
                  <a:close/>
                  <a:moveTo>
                    <a:pt x="5608" y="3902"/>
                  </a:moveTo>
                  <a:cubicBezTo>
                    <a:pt x="5608" y="4843"/>
                    <a:pt x="4843" y="5608"/>
                    <a:pt x="3902" y="5608"/>
                  </a:cubicBezTo>
                  <a:cubicBezTo>
                    <a:pt x="2961" y="5608"/>
                    <a:pt x="2196" y="4843"/>
                    <a:pt x="2196" y="3902"/>
                  </a:cubicBezTo>
                  <a:cubicBezTo>
                    <a:pt x="2196" y="2961"/>
                    <a:pt x="2961" y="2196"/>
                    <a:pt x="3902" y="2196"/>
                  </a:cubicBezTo>
                  <a:cubicBezTo>
                    <a:pt x="4843" y="2196"/>
                    <a:pt x="5608" y="2961"/>
                    <a:pt x="5608" y="3902"/>
                  </a:cubicBezTo>
                  <a:close/>
                </a:path>
              </a:pathLst>
            </a:custGeom>
            <a:solidFill>
              <a:srgbClr val="1F1D28"/>
            </a:solidFill>
            <a:ln w="762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  <a:rtl val="0"/>
              </a:endParaRPr>
            </a:p>
          </p:txBody>
        </p:sp>
      </p:grpSp>
      <p:grpSp>
        <p:nvGrpSpPr>
          <p:cNvPr id="10" name="ïsḷiḑê">
            <a:extLst>
              <a:ext uri="{FF2B5EF4-FFF2-40B4-BE49-F238E27FC236}">
                <a16:creationId xmlns:a16="http://schemas.microsoft.com/office/drawing/2014/main" id="{16740B3C-3865-4A70-9987-33566D86CC00}"/>
              </a:ext>
            </a:extLst>
          </p:cNvPr>
          <p:cNvGrpSpPr/>
          <p:nvPr/>
        </p:nvGrpSpPr>
        <p:grpSpPr>
          <a:xfrm>
            <a:off x="7216835" y="3591315"/>
            <a:ext cx="535723" cy="535723"/>
            <a:chOff x="7365051" y="3327399"/>
            <a:chExt cx="609600" cy="609600"/>
          </a:xfrm>
        </p:grpSpPr>
        <p:sp>
          <p:nvSpPr>
            <p:cNvPr id="30" name="ïṣḻíḓè">
              <a:extLst>
                <a:ext uri="{FF2B5EF4-FFF2-40B4-BE49-F238E27FC236}">
                  <a16:creationId xmlns:a16="http://schemas.microsoft.com/office/drawing/2014/main" id="{5606C5AD-3C19-4565-808A-F31C9659345C}"/>
                </a:ext>
              </a:extLst>
            </p:cNvPr>
            <p:cNvSpPr/>
            <p:nvPr/>
          </p:nvSpPr>
          <p:spPr>
            <a:xfrm>
              <a:off x="7365051" y="3327399"/>
              <a:ext cx="609600" cy="609600"/>
            </a:xfrm>
            <a:prstGeom prst="ellipse">
              <a:avLst/>
            </a:prstGeom>
            <a:solidFill>
              <a:srgbClr val="FFD62C"/>
            </a:solidFill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  <a:rtl val="0"/>
              </a:endParaRPr>
            </a:p>
          </p:txBody>
        </p:sp>
        <p:sp>
          <p:nvSpPr>
            <p:cNvPr id="31" name="iṧ1îḋê">
              <a:extLst>
                <a:ext uri="{FF2B5EF4-FFF2-40B4-BE49-F238E27FC236}">
                  <a16:creationId xmlns:a16="http://schemas.microsoft.com/office/drawing/2014/main" id="{D653C982-0410-4886-89C9-ADB1AA3D52FC}"/>
                </a:ext>
              </a:extLst>
            </p:cNvPr>
            <p:cNvSpPr/>
            <p:nvPr/>
          </p:nvSpPr>
          <p:spPr>
            <a:xfrm>
              <a:off x="7520398" y="3482972"/>
              <a:ext cx="298906" cy="298454"/>
            </a:xfrm>
            <a:custGeom>
              <a:avLst/>
              <a:gdLst>
                <a:gd name="T0" fmla="*/ 6894 w 7804"/>
                <a:gd name="T1" fmla="*/ 3038 h 7804"/>
                <a:gd name="T2" fmla="*/ 6614 w 7804"/>
                <a:gd name="T3" fmla="*/ 2704 h 7804"/>
                <a:gd name="T4" fmla="*/ 6826 w 7804"/>
                <a:gd name="T5" fmla="*/ 2200 h 7804"/>
                <a:gd name="T6" fmla="*/ 6496 w 7804"/>
                <a:gd name="T7" fmla="*/ 978 h 7804"/>
                <a:gd name="T8" fmla="*/ 5604 w 7804"/>
                <a:gd name="T9" fmla="*/ 978 h 7804"/>
                <a:gd name="T10" fmla="*/ 5254 w 7804"/>
                <a:gd name="T11" fmla="*/ 1222 h 7804"/>
                <a:gd name="T12" fmla="*/ 4973 w 7804"/>
                <a:gd name="T13" fmla="*/ 1137 h 7804"/>
                <a:gd name="T14" fmla="*/ 4766 w 7804"/>
                <a:gd name="T15" fmla="*/ 631 h 7804"/>
                <a:gd name="T16" fmla="*/ 3668 w 7804"/>
                <a:gd name="T17" fmla="*/ 0 h 7804"/>
                <a:gd name="T18" fmla="*/ 3038 w 7804"/>
                <a:gd name="T19" fmla="*/ 910 h 7804"/>
                <a:gd name="T20" fmla="*/ 2704 w 7804"/>
                <a:gd name="T21" fmla="*/ 1190 h 7804"/>
                <a:gd name="T22" fmla="*/ 2398 w 7804"/>
                <a:gd name="T23" fmla="*/ 1175 h 7804"/>
                <a:gd name="T24" fmla="*/ 1754 w 7804"/>
                <a:gd name="T25" fmla="*/ 793 h 7804"/>
                <a:gd name="T26" fmla="*/ 978 w 7804"/>
                <a:gd name="T27" fmla="*/ 1308 h 7804"/>
                <a:gd name="T28" fmla="*/ 1175 w 7804"/>
                <a:gd name="T29" fmla="*/ 2398 h 7804"/>
                <a:gd name="T30" fmla="*/ 1137 w 7804"/>
                <a:gd name="T31" fmla="*/ 2831 h 7804"/>
                <a:gd name="T32" fmla="*/ 631 w 7804"/>
                <a:gd name="T33" fmla="*/ 3038 h 7804"/>
                <a:gd name="T34" fmla="*/ 0 w 7804"/>
                <a:gd name="T35" fmla="*/ 4136 h 7804"/>
                <a:gd name="T36" fmla="*/ 910 w 7804"/>
                <a:gd name="T37" fmla="*/ 4766 h 7804"/>
                <a:gd name="T38" fmla="*/ 1190 w 7804"/>
                <a:gd name="T39" fmla="*/ 5100 h 7804"/>
                <a:gd name="T40" fmla="*/ 978 w 7804"/>
                <a:gd name="T41" fmla="*/ 5604 h 7804"/>
                <a:gd name="T42" fmla="*/ 1308 w 7804"/>
                <a:gd name="T43" fmla="*/ 6826 h 7804"/>
                <a:gd name="T44" fmla="*/ 2200 w 7804"/>
                <a:gd name="T45" fmla="*/ 6826 h 7804"/>
                <a:gd name="T46" fmla="*/ 2550 w 7804"/>
                <a:gd name="T47" fmla="*/ 6582 h 7804"/>
                <a:gd name="T48" fmla="*/ 2831 w 7804"/>
                <a:gd name="T49" fmla="*/ 6667 h 7804"/>
                <a:gd name="T50" fmla="*/ 3038 w 7804"/>
                <a:gd name="T51" fmla="*/ 7173 h 7804"/>
                <a:gd name="T52" fmla="*/ 4136 w 7804"/>
                <a:gd name="T53" fmla="*/ 7804 h 7804"/>
                <a:gd name="T54" fmla="*/ 4766 w 7804"/>
                <a:gd name="T55" fmla="*/ 6894 h 7804"/>
                <a:gd name="T56" fmla="*/ 5100 w 7804"/>
                <a:gd name="T57" fmla="*/ 6614 h 7804"/>
                <a:gd name="T58" fmla="*/ 5406 w 7804"/>
                <a:gd name="T59" fmla="*/ 6629 h 7804"/>
                <a:gd name="T60" fmla="*/ 6050 w 7804"/>
                <a:gd name="T61" fmla="*/ 7011 h 7804"/>
                <a:gd name="T62" fmla="*/ 6647 w 7804"/>
                <a:gd name="T63" fmla="*/ 6675 h 7804"/>
                <a:gd name="T64" fmla="*/ 6826 w 7804"/>
                <a:gd name="T65" fmla="*/ 6496 h 7804"/>
                <a:gd name="T66" fmla="*/ 6629 w 7804"/>
                <a:gd name="T67" fmla="*/ 5406 h 7804"/>
                <a:gd name="T68" fmla="*/ 6667 w 7804"/>
                <a:gd name="T69" fmla="*/ 4972 h 7804"/>
                <a:gd name="T70" fmla="*/ 7173 w 7804"/>
                <a:gd name="T71" fmla="*/ 4766 h 7804"/>
                <a:gd name="T72" fmla="*/ 7804 w 7804"/>
                <a:gd name="T73" fmla="*/ 3668 h 7804"/>
                <a:gd name="T74" fmla="*/ 5608 w 7804"/>
                <a:gd name="T75" fmla="*/ 3902 h 7804"/>
                <a:gd name="T76" fmla="*/ 2196 w 7804"/>
                <a:gd name="T77" fmla="*/ 3902 h 7804"/>
                <a:gd name="T78" fmla="*/ 5608 w 7804"/>
                <a:gd name="T79" fmla="*/ 3902 h 7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04" h="7804">
                  <a:moveTo>
                    <a:pt x="7173" y="3038"/>
                  </a:moveTo>
                  <a:lnTo>
                    <a:pt x="6894" y="3038"/>
                  </a:lnTo>
                  <a:cubicBezTo>
                    <a:pt x="6824" y="3038"/>
                    <a:pt x="6714" y="2953"/>
                    <a:pt x="6667" y="2831"/>
                  </a:cubicBezTo>
                  <a:cubicBezTo>
                    <a:pt x="6650" y="2789"/>
                    <a:pt x="6632" y="2746"/>
                    <a:pt x="6614" y="2704"/>
                  </a:cubicBezTo>
                  <a:cubicBezTo>
                    <a:pt x="6561" y="2585"/>
                    <a:pt x="6579" y="2447"/>
                    <a:pt x="6629" y="2398"/>
                  </a:cubicBezTo>
                  <a:lnTo>
                    <a:pt x="6826" y="2200"/>
                  </a:lnTo>
                  <a:cubicBezTo>
                    <a:pt x="7072" y="1954"/>
                    <a:pt x="7072" y="1554"/>
                    <a:pt x="6826" y="1308"/>
                  </a:cubicBezTo>
                  <a:lnTo>
                    <a:pt x="6496" y="978"/>
                  </a:lnTo>
                  <a:cubicBezTo>
                    <a:pt x="6377" y="859"/>
                    <a:pt x="6218" y="793"/>
                    <a:pt x="6050" y="793"/>
                  </a:cubicBezTo>
                  <a:cubicBezTo>
                    <a:pt x="5882" y="793"/>
                    <a:pt x="5723" y="859"/>
                    <a:pt x="5604" y="978"/>
                  </a:cubicBezTo>
                  <a:lnTo>
                    <a:pt x="5406" y="1176"/>
                  </a:lnTo>
                  <a:cubicBezTo>
                    <a:pt x="5378" y="1204"/>
                    <a:pt x="5319" y="1222"/>
                    <a:pt x="5254" y="1222"/>
                  </a:cubicBezTo>
                  <a:cubicBezTo>
                    <a:pt x="5201" y="1222"/>
                    <a:pt x="5147" y="1211"/>
                    <a:pt x="5100" y="1190"/>
                  </a:cubicBezTo>
                  <a:cubicBezTo>
                    <a:pt x="5058" y="1172"/>
                    <a:pt x="5015" y="1154"/>
                    <a:pt x="4973" y="1137"/>
                  </a:cubicBezTo>
                  <a:cubicBezTo>
                    <a:pt x="4851" y="1090"/>
                    <a:pt x="4766" y="980"/>
                    <a:pt x="4766" y="910"/>
                  </a:cubicBezTo>
                  <a:lnTo>
                    <a:pt x="4766" y="631"/>
                  </a:lnTo>
                  <a:cubicBezTo>
                    <a:pt x="4766" y="283"/>
                    <a:pt x="4483" y="0"/>
                    <a:pt x="4136" y="0"/>
                  </a:cubicBezTo>
                  <a:lnTo>
                    <a:pt x="3668" y="0"/>
                  </a:lnTo>
                  <a:cubicBezTo>
                    <a:pt x="3321" y="0"/>
                    <a:pt x="3038" y="283"/>
                    <a:pt x="3038" y="631"/>
                  </a:cubicBezTo>
                  <a:lnTo>
                    <a:pt x="3038" y="910"/>
                  </a:lnTo>
                  <a:cubicBezTo>
                    <a:pt x="3038" y="980"/>
                    <a:pt x="2953" y="1090"/>
                    <a:pt x="2831" y="1137"/>
                  </a:cubicBezTo>
                  <a:cubicBezTo>
                    <a:pt x="2789" y="1154"/>
                    <a:pt x="2746" y="1172"/>
                    <a:pt x="2704" y="1190"/>
                  </a:cubicBezTo>
                  <a:cubicBezTo>
                    <a:pt x="2657" y="1211"/>
                    <a:pt x="2603" y="1222"/>
                    <a:pt x="2550" y="1222"/>
                  </a:cubicBezTo>
                  <a:cubicBezTo>
                    <a:pt x="2485" y="1222"/>
                    <a:pt x="2426" y="1204"/>
                    <a:pt x="2398" y="1175"/>
                  </a:cubicBezTo>
                  <a:lnTo>
                    <a:pt x="2200" y="978"/>
                  </a:lnTo>
                  <a:cubicBezTo>
                    <a:pt x="2081" y="859"/>
                    <a:pt x="1922" y="793"/>
                    <a:pt x="1754" y="793"/>
                  </a:cubicBezTo>
                  <a:cubicBezTo>
                    <a:pt x="1585" y="793"/>
                    <a:pt x="1427" y="859"/>
                    <a:pt x="1308" y="978"/>
                  </a:cubicBezTo>
                  <a:lnTo>
                    <a:pt x="978" y="1308"/>
                  </a:lnTo>
                  <a:cubicBezTo>
                    <a:pt x="732" y="1554"/>
                    <a:pt x="732" y="1954"/>
                    <a:pt x="978" y="2200"/>
                  </a:cubicBezTo>
                  <a:lnTo>
                    <a:pt x="1175" y="2398"/>
                  </a:lnTo>
                  <a:cubicBezTo>
                    <a:pt x="1225" y="2447"/>
                    <a:pt x="1243" y="2585"/>
                    <a:pt x="1190" y="2704"/>
                  </a:cubicBezTo>
                  <a:cubicBezTo>
                    <a:pt x="1172" y="2746"/>
                    <a:pt x="1154" y="2789"/>
                    <a:pt x="1137" y="2831"/>
                  </a:cubicBezTo>
                  <a:cubicBezTo>
                    <a:pt x="1090" y="2953"/>
                    <a:pt x="980" y="3038"/>
                    <a:pt x="910" y="3038"/>
                  </a:cubicBezTo>
                  <a:lnTo>
                    <a:pt x="631" y="3038"/>
                  </a:lnTo>
                  <a:cubicBezTo>
                    <a:pt x="283" y="3038"/>
                    <a:pt x="0" y="3321"/>
                    <a:pt x="0" y="3668"/>
                  </a:cubicBezTo>
                  <a:lnTo>
                    <a:pt x="0" y="4136"/>
                  </a:lnTo>
                  <a:cubicBezTo>
                    <a:pt x="0" y="4483"/>
                    <a:pt x="283" y="4766"/>
                    <a:pt x="631" y="4766"/>
                  </a:cubicBezTo>
                  <a:lnTo>
                    <a:pt x="910" y="4766"/>
                  </a:lnTo>
                  <a:cubicBezTo>
                    <a:pt x="980" y="4766"/>
                    <a:pt x="1090" y="4851"/>
                    <a:pt x="1137" y="4972"/>
                  </a:cubicBezTo>
                  <a:cubicBezTo>
                    <a:pt x="1154" y="5015"/>
                    <a:pt x="1172" y="5058"/>
                    <a:pt x="1190" y="5100"/>
                  </a:cubicBezTo>
                  <a:cubicBezTo>
                    <a:pt x="1243" y="5219"/>
                    <a:pt x="1225" y="5357"/>
                    <a:pt x="1175" y="5406"/>
                  </a:cubicBezTo>
                  <a:lnTo>
                    <a:pt x="978" y="5604"/>
                  </a:lnTo>
                  <a:cubicBezTo>
                    <a:pt x="732" y="5850"/>
                    <a:pt x="732" y="6250"/>
                    <a:pt x="978" y="6496"/>
                  </a:cubicBezTo>
                  <a:lnTo>
                    <a:pt x="1308" y="6826"/>
                  </a:lnTo>
                  <a:cubicBezTo>
                    <a:pt x="1427" y="6945"/>
                    <a:pt x="1586" y="7011"/>
                    <a:pt x="1754" y="7011"/>
                  </a:cubicBezTo>
                  <a:cubicBezTo>
                    <a:pt x="1922" y="7011"/>
                    <a:pt x="2081" y="6945"/>
                    <a:pt x="2200" y="6826"/>
                  </a:cubicBezTo>
                  <a:lnTo>
                    <a:pt x="2398" y="6628"/>
                  </a:lnTo>
                  <a:cubicBezTo>
                    <a:pt x="2427" y="6599"/>
                    <a:pt x="2484" y="6582"/>
                    <a:pt x="2550" y="6582"/>
                  </a:cubicBezTo>
                  <a:cubicBezTo>
                    <a:pt x="2602" y="6582"/>
                    <a:pt x="2657" y="6593"/>
                    <a:pt x="2704" y="6614"/>
                  </a:cubicBezTo>
                  <a:cubicBezTo>
                    <a:pt x="2745" y="6632"/>
                    <a:pt x="2788" y="6650"/>
                    <a:pt x="2831" y="6667"/>
                  </a:cubicBezTo>
                  <a:cubicBezTo>
                    <a:pt x="2953" y="6714"/>
                    <a:pt x="3038" y="6824"/>
                    <a:pt x="3038" y="6894"/>
                  </a:cubicBezTo>
                  <a:lnTo>
                    <a:pt x="3038" y="7173"/>
                  </a:lnTo>
                  <a:cubicBezTo>
                    <a:pt x="3038" y="7521"/>
                    <a:pt x="3321" y="7804"/>
                    <a:pt x="3668" y="7804"/>
                  </a:cubicBezTo>
                  <a:lnTo>
                    <a:pt x="4136" y="7804"/>
                  </a:lnTo>
                  <a:cubicBezTo>
                    <a:pt x="4483" y="7804"/>
                    <a:pt x="4766" y="7521"/>
                    <a:pt x="4766" y="7173"/>
                  </a:cubicBezTo>
                  <a:lnTo>
                    <a:pt x="4766" y="6894"/>
                  </a:lnTo>
                  <a:cubicBezTo>
                    <a:pt x="4766" y="6824"/>
                    <a:pt x="4851" y="6714"/>
                    <a:pt x="4972" y="6667"/>
                  </a:cubicBezTo>
                  <a:cubicBezTo>
                    <a:pt x="5015" y="6650"/>
                    <a:pt x="5058" y="6632"/>
                    <a:pt x="5100" y="6614"/>
                  </a:cubicBezTo>
                  <a:cubicBezTo>
                    <a:pt x="5146" y="6593"/>
                    <a:pt x="5201" y="6582"/>
                    <a:pt x="5254" y="6582"/>
                  </a:cubicBezTo>
                  <a:cubicBezTo>
                    <a:pt x="5319" y="6582"/>
                    <a:pt x="5377" y="6600"/>
                    <a:pt x="5406" y="6629"/>
                  </a:cubicBezTo>
                  <a:lnTo>
                    <a:pt x="5604" y="6826"/>
                  </a:lnTo>
                  <a:cubicBezTo>
                    <a:pt x="5723" y="6945"/>
                    <a:pt x="5882" y="7011"/>
                    <a:pt x="6050" y="7011"/>
                  </a:cubicBezTo>
                  <a:cubicBezTo>
                    <a:pt x="6068" y="7011"/>
                    <a:pt x="6087" y="7010"/>
                    <a:pt x="6105" y="7009"/>
                  </a:cubicBezTo>
                  <a:cubicBezTo>
                    <a:pt x="6335" y="6989"/>
                    <a:pt x="6538" y="6785"/>
                    <a:pt x="6647" y="6675"/>
                  </a:cubicBezTo>
                  <a:lnTo>
                    <a:pt x="6661" y="6661"/>
                  </a:lnTo>
                  <a:lnTo>
                    <a:pt x="6826" y="6496"/>
                  </a:lnTo>
                  <a:cubicBezTo>
                    <a:pt x="7072" y="6250"/>
                    <a:pt x="7072" y="5850"/>
                    <a:pt x="6826" y="5604"/>
                  </a:cubicBezTo>
                  <a:lnTo>
                    <a:pt x="6629" y="5406"/>
                  </a:lnTo>
                  <a:cubicBezTo>
                    <a:pt x="6579" y="5357"/>
                    <a:pt x="6561" y="5219"/>
                    <a:pt x="6614" y="5100"/>
                  </a:cubicBezTo>
                  <a:cubicBezTo>
                    <a:pt x="6632" y="5058"/>
                    <a:pt x="6650" y="5015"/>
                    <a:pt x="6667" y="4972"/>
                  </a:cubicBezTo>
                  <a:cubicBezTo>
                    <a:pt x="6714" y="4851"/>
                    <a:pt x="6824" y="4766"/>
                    <a:pt x="6894" y="4766"/>
                  </a:cubicBezTo>
                  <a:lnTo>
                    <a:pt x="7173" y="4766"/>
                  </a:lnTo>
                  <a:cubicBezTo>
                    <a:pt x="7521" y="4766"/>
                    <a:pt x="7804" y="4483"/>
                    <a:pt x="7804" y="4135"/>
                  </a:cubicBezTo>
                  <a:lnTo>
                    <a:pt x="7804" y="3668"/>
                  </a:lnTo>
                  <a:cubicBezTo>
                    <a:pt x="7804" y="3321"/>
                    <a:pt x="7521" y="3038"/>
                    <a:pt x="7173" y="3038"/>
                  </a:cubicBezTo>
                  <a:close/>
                  <a:moveTo>
                    <a:pt x="5608" y="3902"/>
                  </a:moveTo>
                  <a:cubicBezTo>
                    <a:pt x="5608" y="4843"/>
                    <a:pt x="4843" y="5608"/>
                    <a:pt x="3902" y="5608"/>
                  </a:cubicBezTo>
                  <a:cubicBezTo>
                    <a:pt x="2961" y="5608"/>
                    <a:pt x="2196" y="4843"/>
                    <a:pt x="2196" y="3902"/>
                  </a:cubicBezTo>
                  <a:cubicBezTo>
                    <a:pt x="2196" y="2961"/>
                    <a:pt x="2961" y="2196"/>
                    <a:pt x="3902" y="2196"/>
                  </a:cubicBezTo>
                  <a:cubicBezTo>
                    <a:pt x="4843" y="2196"/>
                    <a:pt x="5608" y="2961"/>
                    <a:pt x="5608" y="3902"/>
                  </a:cubicBezTo>
                  <a:close/>
                </a:path>
              </a:pathLst>
            </a:custGeom>
            <a:solidFill>
              <a:srgbClr val="1F1D28"/>
            </a:solidFill>
            <a:ln w="762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  <a:rtl val="0"/>
              </a:endParaRPr>
            </a:p>
          </p:txBody>
        </p:sp>
      </p:grpSp>
      <p:grpSp>
        <p:nvGrpSpPr>
          <p:cNvPr id="11" name="ïṣ1îḋe">
            <a:extLst>
              <a:ext uri="{FF2B5EF4-FFF2-40B4-BE49-F238E27FC236}">
                <a16:creationId xmlns:a16="http://schemas.microsoft.com/office/drawing/2014/main" id="{0D8C1557-A8DE-4207-A901-DE4767AC6DAC}"/>
              </a:ext>
            </a:extLst>
          </p:cNvPr>
          <p:cNvGrpSpPr/>
          <p:nvPr/>
        </p:nvGrpSpPr>
        <p:grpSpPr>
          <a:xfrm>
            <a:off x="5828136" y="4955705"/>
            <a:ext cx="535723" cy="535723"/>
            <a:chOff x="5784849" y="4879939"/>
            <a:chExt cx="609600" cy="609600"/>
          </a:xfrm>
        </p:grpSpPr>
        <p:sp>
          <p:nvSpPr>
            <p:cNvPr id="28" name="íṩļiḑé">
              <a:extLst>
                <a:ext uri="{FF2B5EF4-FFF2-40B4-BE49-F238E27FC236}">
                  <a16:creationId xmlns:a16="http://schemas.microsoft.com/office/drawing/2014/main" id="{E679ECE5-DF31-49D2-BF2F-96E2AEAB188A}"/>
                </a:ext>
              </a:extLst>
            </p:cNvPr>
            <p:cNvSpPr/>
            <p:nvPr/>
          </p:nvSpPr>
          <p:spPr>
            <a:xfrm>
              <a:off x="5784849" y="4879939"/>
              <a:ext cx="609600" cy="609600"/>
            </a:xfrm>
            <a:prstGeom prst="ellipse">
              <a:avLst/>
            </a:prstGeom>
            <a:solidFill>
              <a:srgbClr val="FFD62C"/>
            </a:solidFill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  <a:rtl val="0"/>
              </a:endParaRPr>
            </a:p>
          </p:txBody>
        </p:sp>
        <p:sp>
          <p:nvSpPr>
            <p:cNvPr id="29" name="íšļïde">
              <a:extLst>
                <a:ext uri="{FF2B5EF4-FFF2-40B4-BE49-F238E27FC236}">
                  <a16:creationId xmlns:a16="http://schemas.microsoft.com/office/drawing/2014/main" id="{3C14D05A-4A05-4E12-91E2-86E782367051}"/>
                </a:ext>
              </a:extLst>
            </p:cNvPr>
            <p:cNvSpPr/>
            <p:nvPr/>
          </p:nvSpPr>
          <p:spPr>
            <a:xfrm>
              <a:off x="5940196" y="5035512"/>
              <a:ext cx="298906" cy="298454"/>
            </a:xfrm>
            <a:custGeom>
              <a:avLst/>
              <a:gdLst>
                <a:gd name="T0" fmla="*/ 6894 w 7804"/>
                <a:gd name="T1" fmla="*/ 3038 h 7804"/>
                <a:gd name="T2" fmla="*/ 6614 w 7804"/>
                <a:gd name="T3" fmla="*/ 2704 h 7804"/>
                <a:gd name="T4" fmla="*/ 6826 w 7804"/>
                <a:gd name="T5" fmla="*/ 2200 h 7804"/>
                <a:gd name="T6" fmla="*/ 6496 w 7804"/>
                <a:gd name="T7" fmla="*/ 978 h 7804"/>
                <a:gd name="T8" fmla="*/ 5604 w 7804"/>
                <a:gd name="T9" fmla="*/ 978 h 7804"/>
                <a:gd name="T10" fmla="*/ 5254 w 7804"/>
                <a:gd name="T11" fmla="*/ 1222 h 7804"/>
                <a:gd name="T12" fmla="*/ 4973 w 7804"/>
                <a:gd name="T13" fmla="*/ 1137 h 7804"/>
                <a:gd name="T14" fmla="*/ 4766 w 7804"/>
                <a:gd name="T15" fmla="*/ 631 h 7804"/>
                <a:gd name="T16" fmla="*/ 3668 w 7804"/>
                <a:gd name="T17" fmla="*/ 0 h 7804"/>
                <a:gd name="T18" fmla="*/ 3038 w 7804"/>
                <a:gd name="T19" fmla="*/ 910 h 7804"/>
                <a:gd name="T20" fmla="*/ 2704 w 7804"/>
                <a:gd name="T21" fmla="*/ 1190 h 7804"/>
                <a:gd name="T22" fmla="*/ 2398 w 7804"/>
                <a:gd name="T23" fmla="*/ 1175 h 7804"/>
                <a:gd name="T24" fmla="*/ 1754 w 7804"/>
                <a:gd name="T25" fmla="*/ 793 h 7804"/>
                <a:gd name="T26" fmla="*/ 978 w 7804"/>
                <a:gd name="T27" fmla="*/ 1308 h 7804"/>
                <a:gd name="T28" fmla="*/ 1175 w 7804"/>
                <a:gd name="T29" fmla="*/ 2398 h 7804"/>
                <a:gd name="T30" fmla="*/ 1137 w 7804"/>
                <a:gd name="T31" fmla="*/ 2831 h 7804"/>
                <a:gd name="T32" fmla="*/ 631 w 7804"/>
                <a:gd name="T33" fmla="*/ 3038 h 7804"/>
                <a:gd name="T34" fmla="*/ 0 w 7804"/>
                <a:gd name="T35" fmla="*/ 4136 h 7804"/>
                <a:gd name="T36" fmla="*/ 910 w 7804"/>
                <a:gd name="T37" fmla="*/ 4766 h 7804"/>
                <a:gd name="T38" fmla="*/ 1190 w 7804"/>
                <a:gd name="T39" fmla="*/ 5100 h 7804"/>
                <a:gd name="T40" fmla="*/ 978 w 7804"/>
                <a:gd name="T41" fmla="*/ 5604 h 7804"/>
                <a:gd name="T42" fmla="*/ 1308 w 7804"/>
                <a:gd name="T43" fmla="*/ 6826 h 7804"/>
                <a:gd name="T44" fmla="*/ 2200 w 7804"/>
                <a:gd name="T45" fmla="*/ 6826 h 7804"/>
                <a:gd name="T46" fmla="*/ 2550 w 7804"/>
                <a:gd name="T47" fmla="*/ 6582 h 7804"/>
                <a:gd name="T48" fmla="*/ 2831 w 7804"/>
                <a:gd name="T49" fmla="*/ 6667 h 7804"/>
                <a:gd name="T50" fmla="*/ 3038 w 7804"/>
                <a:gd name="T51" fmla="*/ 7173 h 7804"/>
                <a:gd name="T52" fmla="*/ 4136 w 7804"/>
                <a:gd name="T53" fmla="*/ 7804 h 7804"/>
                <a:gd name="T54" fmla="*/ 4766 w 7804"/>
                <a:gd name="T55" fmla="*/ 6894 h 7804"/>
                <a:gd name="T56" fmla="*/ 5100 w 7804"/>
                <a:gd name="T57" fmla="*/ 6614 h 7804"/>
                <a:gd name="T58" fmla="*/ 5406 w 7804"/>
                <a:gd name="T59" fmla="*/ 6629 h 7804"/>
                <a:gd name="T60" fmla="*/ 6050 w 7804"/>
                <a:gd name="T61" fmla="*/ 7011 h 7804"/>
                <a:gd name="T62" fmla="*/ 6647 w 7804"/>
                <a:gd name="T63" fmla="*/ 6675 h 7804"/>
                <a:gd name="T64" fmla="*/ 6826 w 7804"/>
                <a:gd name="T65" fmla="*/ 6496 h 7804"/>
                <a:gd name="T66" fmla="*/ 6629 w 7804"/>
                <a:gd name="T67" fmla="*/ 5406 h 7804"/>
                <a:gd name="T68" fmla="*/ 6667 w 7804"/>
                <a:gd name="T69" fmla="*/ 4972 h 7804"/>
                <a:gd name="T70" fmla="*/ 7173 w 7804"/>
                <a:gd name="T71" fmla="*/ 4766 h 7804"/>
                <a:gd name="T72" fmla="*/ 7804 w 7804"/>
                <a:gd name="T73" fmla="*/ 3668 h 7804"/>
                <a:gd name="T74" fmla="*/ 5608 w 7804"/>
                <a:gd name="T75" fmla="*/ 3902 h 7804"/>
                <a:gd name="T76" fmla="*/ 2196 w 7804"/>
                <a:gd name="T77" fmla="*/ 3902 h 7804"/>
                <a:gd name="T78" fmla="*/ 5608 w 7804"/>
                <a:gd name="T79" fmla="*/ 3902 h 7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04" h="7804">
                  <a:moveTo>
                    <a:pt x="7173" y="3038"/>
                  </a:moveTo>
                  <a:lnTo>
                    <a:pt x="6894" y="3038"/>
                  </a:lnTo>
                  <a:cubicBezTo>
                    <a:pt x="6824" y="3038"/>
                    <a:pt x="6714" y="2953"/>
                    <a:pt x="6667" y="2831"/>
                  </a:cubicBezTo>
                  <a:cubicBezTo>
                    <a:pt x="6650" y="2789"/>
                    <a:pt x="6632" y="2746"/>
                    <a:pt x="6614" y="2704"/>
                  </a:cubicBezTo>
                  <a:cubicBezTo>
                    <a:pt x="6561" y="2585"/>
                    <a:pt x="6579" y="2447"/>
                    <a:pt x="6629" y="2398"/>
                  </a:cubicBezTo>
                  <a:lnTo>
                    <a:pt x="6826" y="2200"/>
                  </a:lnTo>
                  <a:cubicBezTo>
                    <a:pt x="7072" y="1954"/>
                    <a:pt x="7072" y="1554"/>
                    <a:pt x="6826" y="1308"/>
                  </a:cubicBezTo>
                  <a:lnTo>
                    <a:pt x="6496" y="978"/>
                  </a:lnTo>
                  <a:cubicBezTo>
                    <a:pt x="6377" y="859"/>
                    <a:pt x="6218" y="793"/>
                    <a:pt x="6050" y="793"/>
                  </a:cubicBezTo>
                  <a:cubicBezTo>
                    <a:pt x="5882" y="793"/>
                    <a:pt x="5723" y="859"/>
                    <a:pt x="5604" y="978"/>
                  </a:cubicBezTo>
                  <a:lnTo>
                    <a:pt x="5406" y="1176"/>
                  </a:lnTo>
                  <a:cubicBezTo>
                    <a:pt x="5378" y="1204"/>
                    <a:pt x="5319" y="1222"/>
                    <a:pt x="5254" y="1222"/>
                  </a:cubicBezTo>
                  <a:cubicBezTo>
                    <a:pt x="5201" y="1222"/>
                    <a:pt x="5147" y="1211"/>
                    <a:pt x="5100" y="1190"/>
                  </a:cubicBezTo>
                  <a:cubicBezTo>
                    <a:pt x="5058" y="1172"/>
                    <a:pt x="5015" y="1154"/>
                    <a:pt x="4973" y="1137"/>
                  </a:cubicBezTo>
                  <a:cubicBezTo>
                    <a:pt x="4851" y="1090"/>
                    <a:pt x="4766" y="980"/>
                    <a:pt x="4766" y="910"/>
                  </a:cubicBezTo>
                  <a:lnTo>
                    <a:pt x="4766" y="631"/>
                  </a:lnTo>
                  <a:cubicBezTo>
                    <a:pt x="4766" y="283"/>
                    <a:pt x="4483" y="0"/>
                    <a:pt x="4136" y="0"/>
                  </a:cubicBezTo>
                  <a:lnTo>
                    <a:pt x="3668" y="0"/>
                  </a:lnTo>
                  <a:cubicBezTo>
                    <a:pt x="3321" y="0"/>
                    <a:pt x="3038" y="283"/>
                    <a:pt x="3038" y="631"/>
                  </a:cubicBezTo>
                  <a:lnTo>
                    <a:pt x="3038" y="910"/>
                  </a:lnTo>
                  <a:cubicBezTo>
                    <a:pt x="3038" y="980"/>
                    <a:pt x="2953" y="1090"/>
                    <a:pt x="2831" y="1137"/>
                  </a:cubicBezTo>
                  <a:cubicBezTo>
                    <a:pt x="2789" y="1154"/>
                    <a:pt x="2746" y="1172"/>
                    <a:pt x="2704" y="1190"/>
                  </a:cubicBezTo>
                  <a:cubicBezTo>
                    <a:pt x="2657" y="1211"/>
                    <a:pt x="2603" y="1222"/>
                    <a:pt x="2550" y="1222"/>
                  </a:cubicBezTo>
                  <a:cubicBezTo>
                    <a:pt x="2485" y="1222"/>
                    <a:pt x="2426" y="1204"/>
                    <a:pt x="2398" y="1175"/>
                  </a:cubicBezTo>
                  <a:lnTo>
                    <a:pt x="2200" y="978"/>
                  </a:lnTo>
                  <a:cubicBezTo>
                    <a:pt x="2081" y="859"/>
                    <a:pt x="1922" y="793"/>
                    <a:pt x="1754" y="793"/>
                  </a:cubicBezTo>
                  <a:cubicBezTo>
                    <a:pt x="1585" y="793"/>
                    <a:pt x="1427" y="859"/>
                    <a:pt x="1308" y="978"/>
                  </a:cubicBezTo>
                  <a:lnTo>
                    <a:pt x="978" y="1308"/>
                  </a:lnTo>
                  <a:cubicBezTo>
                    <a:pt x="732" y="1554"/>
                    <a:pt x="732" y="1954"/>
                    <a:pt x="978" y="2200"/>
                  </a:cubicBezTo>
                  <a:lnTo>
                    <a:pt x="1175" y="2398"/>
                  </a:lnTo>
                  <a:cubicBezTo>
                    <a:pt x="1225" y="2447"/>
                    <a:pt x="1243" y="2585"/>
                    <a:pt x="1190" y="2704"/>
                  </a:cubicBezTo>
                  <a:cubicBezTo>
                    <a:pt x="1172" y="2746"/>
                    <a:pt x="1154" y="2789"/>
                    <a:pt x="1137" y="2831"/>
                  </a:cubicBezTo>
                  <a:cubicBezTo>
                    <a:pt x="1090" y="2953"/>
                    <a:pt x="980" y="3038"/>
                    <a:pt x="910" y="3038"/>
                  </a:cubicBezTo>
                  <a:lnTo>
                    <a:pt x="631" y="3038"/>
                  </a:lnTo>
                  <a:cubicBezTo>
                    <a:pt x="283" y="3038"/>
                    <a:pt x="0" y="3321"/>
                    <a:pt x="0" y="3668"/>
                  </a:cubicBezTo>
                  <a:lnTo>
                    <a:pt x="0" y="4136"/>
                  </a:lnTo>
                  <a:cubicBezTo>
                    <a:pt x="0" y="4483"/>
                    <a:pt x="283" y="4766"/>
                    <a:pt x="631" y="4766"/>
                  </a:cubicBezTo>
                  <a:lnTo>
                    <a:pt x="910" y="4766"/>
                  </a:lnTo>
                  <a:cubicBezTo>
                    <a:pt x="980" y="4766"/>
                    <a:pt x="1090" y="4851"/>
                    <a:pt x="1137" y="4972"/>
                  </a:cubicBezTo>
                  <a:cubicBezTo>
                    <a:pt x="1154" y="5015"/>
                    <a:pt x="1172" y="5058"/>
                    <a:pt x="1190" y="5100"/>
                  </a:cubicBezTo>
                  <a:cubicBezTo>
                    <a:pt x="1243" y="5219"/>
                    <a:pt x="1225" y="5357"/>
                    <a:pt x="1175" y="5406"/>
                  </a:cubicBezTo>
                  <a:lnTo>
                    <a:pt x="978" y="5604"/>
                  </a:lnTo>
                  <a:cubicBezTo>
                    <a:pt x="732" y="5850"/>
                    <a:pt x="732" y="6250"/>
                    <a:pt x="978" y="6496"/>
                  </a:cubicBezTo>
                  <a:lnTo>
                    <a:pt x="1308" y="6826"/>
                  </a:lnTo>
                  <a:cubicBezTo>
                    <a:pt x="1427" y="6945"/>
                    <a:pt x="1586" y="7011"/>
                    <a:pt x="1754" y="7011"/>
                  </a:cubicBezTo>
                  <a:cubicBezTo>
                    <a:pt x="1922" y="7011"/>
                    <a:pt x="2081" y="6945"/>
                    <a:pt x="2200" y="6826"/>
                  </a:cubicBezTo>
                  <a:lnTo>
                    <a:pt x="2398" y="6628"/>
                  </a:lnTo>
                  <a:cubicBezTo>
                    <a:pt x="2427" y="6599"/>
                    <a:pt x="2484" y="6582"/>
                    <a:pt x="2550" y="6582"/>
                  </a:cubicBezTo>
                  <a:cubicBezTo>
                    <a:pt x="2602" y="6582"/>
                    <a:pt x="2657" y="6593"/>
                    <a:pt x="2704" y="6614"/>
                  </a:cubicBezTo>
                  <a:cubicBezTo>
                    <a:pt x="2745" y="6632"/>
                    <a:pt x="2788" y="6650"/>
                    <a:pt x="2831" y="6667"/>
                  </a:cubicBezTo>
                  <a:cubicBezTo>
                    <a:pt x="2953" y="6714"/>
                    <a:pt x="3038" y="6824"/>
                    <a:pt x="3038" y="6894"/>
                  </a:cubicBezTo>
                  <a:lnTo>
                    <a:pt x="3038" y="7173"/>
                  </a:lnTo>
                  <a:cubicBezTo>
                    <a:pt x="3038" y="7521"/>
                    <a:pt x="3321" y="7804"/>
                    <a:pt x="3668" y="7804"/>
                  </a:cubicBezTo>
                  <a:lnTo>
                    <a:pt x="4136" y="7804"/>
                  </a:lnTo>
                  <a:cubicBezTo>
                    <a:pt x="4483" y="7804"/>
                    <a:pt x="4766" y="7521"/>
                    <a:pt x="4766" y="7173"/>
                  </a:cubicBezTo>
                  <a:lnTo>
                    <a:pt x="4766" y="6894"/>
                  </a:lnTo>
                  <a:cubicBezTo>
                    <a:pt x="4766" y="6824"/>
                    <a:pt x="4851" y="6714"/>
                    <a:pt x="4972" y="6667"/>
                  </a:cubicBezTo>
                  <a:cubicBezTo>
                    <a:pt x="5015" y="6650"/>
                    <a:pt x="5058" y="6632"/>
                    <a:pt x="5100" y="6614"/>
                  </a:cubicBezTo>
                  <a:cubicBezTo>
                    <a:pt x="5146" y="6593"/>
                    <a:pt x="5201" y="6582"/>
                    <a:pt x="5254" y="6582"/>
                  </a:cubicBezTo>
                  <a:cubicBezTo>
                    <a:pt x="5319" y="6582"/>
                    <a:pt x="5377" y="6600"/>
                    <a:pt x="5406" y="6629"/>
                  </a:cubicBezTo>
                  <a:lnTo>
                    <a:pt x="5604" y="6826"/>
                  </a:lnTo>
                  <a:cubicBezTo>
                    <a:pt x="5723" y="6945"/>
                    <a:pt x="5882" y="7011"/>
                    <a:pt x="6050" y="7011"/>
                  </a:cubicBezTo>
                  <a:cubicBezTo>
                    <a:pt x="6068" y="7011"/>
                    <a:pt x="6087" y="7010"/>
                    <a:pt x="6105" y="7009"/>
                  </a:cubicBezTo>
                  <a:cubicBezTo>
                    <a:pt x="6335" y="6989"/>
                    <a:pt x="6538" y="6785"/>
                    <a:pt x="6647" y="6675"/>
                  </a:cubicBezTo>
                  <a:lnTo>
                    <a:pt x="6661" y="6661"/>
                  </a:lnTo>
                  <a:lnTo>
                    <a:pt x="6826" y="6496"/>
                  </a:lnTo>
                  <a:cubicBezTo>
                    <a:pt x="7072" y="6250"/>
                    <a:pt x="7072" y="5850"/>
                    <a:pt x="6826" y="5604"/>
                  </a:cubicBezTo>
                  <a:lnTo>
                    <a:pt x="6629" y="5406"/>
                  </a:lnTo>
                  <a:cubicBezTo>
                    <a:pt x="6579" y="5357"/>
                    <a:pt x="6561" y="5219"/>
                    <a:pt x="6614" y="5100"/>
                  </a:cubicBezTo>
                  <a:cubicBezTo>
                    <a:pt x="6632" y="5058"/>
                    <a:pt x="6650" y="5015"/>
                    <a:pt x="6667" y="4972"/>
                  </a:cubicBezTo>
                  <a:cubicBezTo>
                    <a:pt x="6714" y="4851"/>
                    <a:pt x="6824" y="4766"/>
                    <a:pt x="6894" y="4766"/>
                  </a:cubicBezTo>
                  <a:lnTo>
                    <a:pt x="7173" y="4766"/>
                  </a:lnTo>
                  <a:cubicBezTo>
                    <a:pt x="7521" y="4766"/>
                    <a:pt x="7804" y="4483"/>
                    <a:pt x="7804" y="4135"/>
                  </a:cubicBezTo>
                  <a:lnTo>
                    <a:pt x="7804" y="3668"/>
                  </a:lnTo>
                  <a:cubicBezTo>
                    <a:pt x="7804" y="3321"/>
                    <a:pt x="7521" y="3038"/>
                    <a:pt x="7173" y="3038"/>
                  </a:cubicBezTo>
                  <a:close/>
                  <a:moveTo>
                    <a:pt x="5608" y="3902"/>
                  </a:moveTo>
                  <a:cubicBezTo>
                    <a:pt x="5608" y="4843"/>
                    <a:pt x="4843" y="5608"/>
                    <a:pt x="3902" y="5608"/>
                  </a:cubicBezTo>
                  <a:cubicBezTo>
                    <a:pt x="2961" y="5608"/>
                    <a:pt x="2196" y="4843"/>
                    <a:pt x="2196" y="3902"/>
                  </a:cubicBezTo>
                  <a:cubicBezTo>
                    <a:pt x="2196" y="2961"/>
                    <a:pt x="2961" y="2196"/>
                    <a:pt x="3902" y="2196"/>
                  </a:cubicBezTo>
                  <a:cubicBezTo>
                    <a:pt x="4843" y="2196"/>
                    <a:pt x="5608" y="2961"/>
                    <a:pt x="5608" y="3902"/>
                  </a:cubicBezTo>
                  <a:close/>
                </a:path>
              </a:pathLst>
            </a:custGeom>
            <a:solidFill>
              <a:srgbClr val="1F1D28"/>
            </a:solidFill>
            <a:ln w="762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  <a:rtl val="0"/>
              </a:endParaRPr>
            </a:p>
          </p:txBody>
        </p:sp>
      </p:grpSp>
      <p:grpSp>
        <p:nvGrpSpPr>
          <p:cNvPr id="12" name="ïṣḷiḓe">
            <a:extLst>
              <a:ext uri="{FF2B5EF4-FFF2-40B4-BE49-F238E27FC236}">
                <a16:creationId xmlns:a16="http://schemas.microsoft.com/office/drawing/2014/main" id="{0732A523-594A-4530-AB87-4D4C1E718908}"/>
              </a:ext>
            </a:extLst>
          </p:cNvPr>
          <p:cNvGrpSpPr/>
          <p:nvPr/>
        </p:nvGrpSpPr>
        <p:grpSpPr>
          <a:xfrm>
            <a:off x="4439438" y="3591315"/>
            <a:ext cx="535723" cy="535723"/>
            <a:chOff x="4204649" y="3327399"/>
            <a:chExt cx="609600" cy="609600"/>
          </a:xfrm>
        </p:grpSpPr>
        <p:sp>
          <p:nvSpPr>
            <p:cNvPr id="26" name="ïṥľiḍè">
              <a:extLst>
                <a:ext uri="{FF2B5EF4-FFF2-40B4-BE49-F238E27FC236}">
                  <a16:creationId xmlns:a16="http://schemas.microsoft.com/office/drawing/2014/main" id="{117547A4-D996-4EFD-B588-09FCD6875593}"/>
                </a:ext>
              </a:extLst>
            </p:cNvPr>
            <p:cNvSpPr/>
            <p:nvPr/>
          </p:nvSpPr>
          <p:spPr>
            <a:xfrm>
              <a:off x="4204649" y="3327399"/>
              <a:ext cx="609600" cy="609600"/>
            </a:xfrm>
            <a:prstGeom prst="ellipse">
              <a:avLst/>
            </a:prstGeom>
            <a:solidFill>
              <a:srgbClr val="FFD62C"/>
            </a:solidFill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  <a:rtl val="0"/>
              </a:endParaRPr>
            </a:p>
          </p:txBody>
        </p:sp>
        <p:sp>
          <p:nvSpPr>
            <p:cNvPr id="27" name="íslîḍè">
              <a:extLst>
                <a:ext uri="{FF2B5EF4-FFF2-40B4-BE49-F238E27FC236}">
                  <a16:creationId xmlns:a16="http://schemas.microsoft.com/office/drawing/2014/main" id="{93C6CA30-B6F0-46A1-ABB7-4546B57EDCF6}"/>
                </a:ext>
              </a:extLst>
            </p:cNvPr>
            <p:cNvSpPr/>
            <p:nvPr/>
          </p:nvSpPr>
          <p:spPr>
            <a:xfrm>
              <a:off x="4359996" y="3482972"/>
              <a:ext cx="298906" cy="298454"/>
            </a:xfrm>
            <a:custGeom>
              <a:avLst/>
              <a:gdLst>
                <a:gd name="T0" fmla="*/ 6894 w 7804"/>
                <a:gd name="T1" fmla="*/ 3038 h 7804"/>
                <a:gd name="T2" fmla="*/ 6614 w 7804"/>
                <a:gd name="T3" fmla="*/ 2704 h 7804"/>
                <a:gd name="T4" fmla="*/ 6826 w 7804"/>
                <a:gd name="T5" fmla="*/ 2200 h 7804"/>
                <a:gd name="T6" fmla="*/ 6496 w 7804"/>
                <a:gd name="T7" fmla="*/ 978 h 7804"/>
                <a:gd name="T8" fmla="*/ 5604 w 7804"/>
                <a:gd name="T9" fmla="*/ 978 h 7804"/>
                <a:gd name="T10" fmla="*/ 5254 w 7804"/>
                <a:gd name="T11" fmla="*/ 1222 h 7804"/>
                <a:gd name="T12" fmla="*/ 4973 w 7804"/>
                <a:gd name="T13" fmla="*/ 1137 h 7804"/>
                <a:gd name="T14" fmla="*/ 4766 w 7804"/>
                <a:gd name="T15" fmla="*/ 631 h 7804"/>
                <a:gd name="T16" fmla="*/ 3668 w 7804"/>
                <a:gd name="T17" fmla="*/ 0 h 7804"/>
                <a:gd name="T18" fmla="*/ 3038 w 7804"/>
                <a:gd name="T19" fmla="*/ 910 h 7804"/>
                <a:gd name="T20" fmla="*/ 2704 w 7804"/>
                <a:gd name="T21" fmla="*/ 1190 h 7804"/>
                <a:gd name="T22" fmla="*/ 2398 w 7804"/>
                <a:gd name="T23" fmla="*/ 1175 h 7804"/>
                <a:gd name="T24" fmla="*/ 1754 w 7804"/>
                <a:gd name="T25" fmla="*/ 793 h 7804"/>
                <a:gd name="T26" fmla="*/ 978 w 7804"/>
                <a:gd name="T27" fmla="*/ 1308 h 7804"/>
                <a:gd name="T28" fmla="*/ 1175 w 7804"/>
                <a:gd name="T29" fmla="*/ 2398 h 7804"/>
                <a:gd name="T30" fmla="*/ 1137 w 7804"/>
                <a:gd name="T31" fmla="*/ 2831 h 7804"/>
                <a:gd name="T32" fmla="*/ 631 w 7804"/>
                <a:gd name="T33" fmla="*/ 3038 h 7804"/>
                <a:gd name="T34" fmla="*/ 0 w 7804"/>
                <a:gd name="T35" fmla="*/ 4136 h 7804"/>
                <a:gd name="T36" fmla="*/ 910 w 7804"/>
                <a:gd name="T37" fmla="*/ 4766 h 7804"/>
                <a:gd name="T38" fmla="*/ 1190 w 7804"/>
                <a:gd name="T39" fmla="*/ 5100 h 7804"/>
                <a:gd name="T40" fmla="*/ 978 w 7804"/>
                <a:gd name="T41" fmla="*/ 5604 h 7804"/>
                <a:gd name="T42" fmla="*/ 1308 w 7804"/>
                <a:gd name="T43" fmla="*/ 6826 h 7804"/>
                <a:gd name="T44" fmla="*/ 2200 w 7804"/>
                <a:gd name="T45" fmla="*/ 6826 h 7804"/>
                <a:gd name="T46" fmla="*/ 2550 w 7804"/>
                <a:gd name="T47" fmla="*/ 6582 h 7804"/>
                <a:gd name="T48" fmla="*/ 2831 w 7804"/>
                <a:gd name="T49" fmla="*/ 6667 h 7804"/>
                <a:gd name="T50" fmla="*/ 3038 w 7804"/>
                <a:gd name="T51" fmla="*/ 7173 h 7804"/>
                <a:gd name="T52" fmla="*/ 4136 w 7804"/>
                <a:gd name="T53" fmla="*/ 7804 h 7804"/>
                <a:gd name="T54" fmla="*/ 4766 w 7804"/>
                <a:gd name="T55" fmla="*/ 6894 h 7804"/>
                <a:gd name="T56" fmla="*/ 5100 w 7804"/>
                <a:gd name="T57" fmla="*/ 6614 h 7804"/>
                <a:gd name="T58" fmla="*/ 5406 w 7804"/>
                <a:gd name="T59" fmla="*/ 6629 h 7804"/>
                <a:gd name="T60" fmla="*/ 6050 w 7804"/>
                <a:gd name="T61" fmla="*/ 7011 h 7804"/>
                <a:gd name="T62" fmla="*/ 6647 w 7804"/>
                <a:gd name="T63" fmla="*/ 6675 h 7804"/>
                <a:gd name="T64" fmla="*/ 6826 w 7804"/>
                <a:gd name="T65" fmla="*/ 6496 h 7804"/>
                <a:gd name="T66" fmla="*/ 6629 w 7804"/>
                <a:gd name="T67" fmla="*/ 5406 h 7804"/>
                <a:gd name="T68" fmla="*/ 6667 w 7804"/>
                <a:gd name="T69" fmla="*/ 4972 h 7804"/>
                <a:gd name="T70" fmla="*/ 7173 w 7804"/>
                <a:gd name="T71" fmla="*/ 4766 h 7804"/>
                <a:gd name="T72" fmla="*/ 7804 w 7804"/>
                <a:gd name="T73" fmla="*/ 3668 h 7804"/>
                <a:gd name="T74" fmla="*/ 5608 w 7804"/>
                <a:gd name="T75" fmla="*/ 3902 h 7804"/>
                <a:gd name="T76" fmla="*/ 2196 w 7804"/>
                <a:gd name="T77" fmla="*/ 3902 h 7804"/>
                <a:gd name="T78" fmla="*/ 5608 w 7804"/>
                <a:gd name="T79" fmla="*/ 3902 h 7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04" h="7804">
                  <a:moveTo>
                    <a:pt x="7173" y="3038"/>
                  </a:moveTo>
                  <a:lnTo>
                    <a:pt x="6894" y="3038"/>
                  </a:lnTo>
                  <a:cubicBezTo>
                    <a:pt x="6824" y="3038"/>
                    <a:pt x="6714" y="2953"/>
                    <a:pt x="6667" y="2831"/>
                  </a:cubicBezTo>
                  <a:cubicBezTo>
                    <a:pt x="6650" y="2789"/>
                    <a:pt x="6632" y="2746"/>
                    <a:pt x="6614" y="2704"/>
                  </a:cubicBezTo>
                  <a:cubicBezTo>
                    <a:pt x="6561" y="2585"/>
                    <a:pt x="6579" y="2447"/>
                    <a:pt x="6629" y="2398"/>
                  </a:cubicBezTo>
                  <a:lnTo>
                    <a:pt x="6826" y="2200"/>
                  </a:lnTo>
                  <a:cubicBezTo>
                    <a:pt x="7072" y="1954"/>
                    <a:pt x="7072" y="1554"/>
                    <a:pt x="6826" y="1308"/>
                  </a:cubicBezTo>
                  <a:lnTo>
                    <a:pt x="6496" y="978"/>
                  </a:lnTo>
                  <a:cubicBezTo>
                    <a:pt x="6377" y="859"/>
                    <a:pt x="6218" y="793"/>
                    <a:pt x="6050" y="793"/>
                  </a:cubicBezTo>
                  <a:cubicBezTo>
                    <a:pt x="5882" y="793"/>
                    <a:pt x="5723" y="859"/>
                    <a:pt x="5604" y="978"/>
                  </a:cubicBezTo>
                  <a:lnTo>
                    <a:pt x="5406" y="1176"/>
                  </a:lnTo>
                  <a:cubicBezTo>
                    <a:pt x="5378" y="1204"/>
                    <a:pt x="5319" y="1222"/>
                    <a:pt x="5254" y="1222"/>
                  </a:cubicBezTo>
                  <a:cubicBezTo>
                    <a:pt x="5201" y="1222"/>
                    <a:pt x="5147" y="1211"/>
                    <a:pt x="5100" y="1190"/>
                  </a:cubicBezTo>
                  <a:cubicBezTo>
                    <a:pt x="5058" y="1172"/>
                    <a:pt x="5015" y="1154"/>
                    <a:pt x="4973" y="1137"/>
                  </a:cubicBezTo>
                  <a:cubicBezTo>
                    <a:pt x="4851" y="1090"/>
                    <a:pt x="4766" y="980"/>
                    <a:pt x="4766" y="910"/>
                  </a:cubicBezTo>
                  <a:lnTo>
                    <a:pt x="4766" y="631"/>
                  </a:lnTo>
                  <a:cubicBezTo>
                    <a:pt x="4766" y="283"/>
                    <a:pt x="4483" y="0"/>
                    <a:pt x="4136" y="0"/>
                  </a:cubicBezTo>
                  <a:lnTo>
                    <a:pt x="3668" y="0"/>
                  </a:lnTo>
                  <a:cubicBezTo>
                    <a:pt x="3321" y="0"/>
                    <a:pt x="3038" y="283"/>
                    <a:pt x="3038" y="631"/>
                  </a:cubicBezTo>
                  <a:lnTo>
                    <a:pt x="3038" y="910"/>
                  </a:lnTo>
                  <a:cubicBezTo>
                    <a:pt x="3038" y="980"/>
                    <a:pt x="2953" y="1090"/>
                    <a:pt x="2831" y="1137"/>
                  </a:cubicBezTo>
                  <a:cubicBezTo>
                    <a:pt x="2789" y="1154"/>
                    <a:pt x="2746" y="1172"/>
                    <a:pt x="2704" y="1190"/>
                  </a:cubicBezTo>
                  <a:cubicBezTo>
                    <a:pt x="2657" y="1211"/>
                    <a:pt x="2603" y="1222"/>
                    <a:pt x="2550" y="1222"/>
                  </a:cubicBezTo>
                  <a:cubicBezTo>
                    <a:pt x="2485" y="1222"/>
                    <a:pt x="2426" y="1204"/>
                    <a:pt x="2398" y="1175"/>
                  </a:cubicBezTo>
                  <a:lnTo>
                    <a:pt x="2200" y="978"/>
                  </a:lnTo>
                  <a:cubicBezTo>
                    <a:pt x="2081" y="859"/>
                    <a:pt x="1922" y="793"/>
                    <a:pt x="1754" y="793"/>
                  </a:cubicBezTo>
                  <a:cubicBezTo>
                    <a:pt x="1585" y="793"/>
                    <a:pt x="1427" y="859"/>
                    <a:pt x="1308" y="978"/>
                  </a:cubicBezTo>
                  <a:lnTo>
                    <a:pt x="978" y="1308"/>
                  </a:lnTo>
                  <a:cubicBezTo>
                    <a:pt x="732" y="1554"/>
                    <a:pt x="732" y="1954"/>
                    <a:pt x="978" y="2200"/>
                  </a:cubicBezTo>
                  <a:lnTo>
                    <a:pt x="1175" y="2398"/>
                  </a:lnTo>
                  <a:cubicBezTo>
                    <a:pt x="1225" y="2447"/>
                    <a:pt x="1243" y="2585"/>
                    <a:pt x="1190" y="2704"/>
                  </a:cubicBezTo>
                  <a:cubicBezTo>
                    <a:pt x="1172" y="2746"/>
                    <a:pt x="1154" y="2789"/>
                    <a:pt x="1137" y="2831"/>
                  </a:cubicBezTo>
                  <a:cubicBezTo>
                    <a:pt x="1090" y="2953"/>
                    <a:pt x="980" y="3038"/>
                    <a:pt x="910" y="3038"/>
                  </a:cubicBezTo>
                  <a:lnTo>
                    <a:pt x="631" y="3038"/>
                  </a:lnTo>
                  <a:cubicBezTo>
                    <a:pt x="283" y="3038"/>
                    <a:pt x="0" y="3321"/>
                    <a:pt x="0" y="3668"/>
                  </a:cubicBezTo>
                  <a:lnTo>
                    <a:pt x="0" y="4136"/>
                  </a:lnTo>
                  <a:cubicBezTo>
                    <a:pt x="0" y="4483"/>
                    <a:pt x="283" y="4766"/>
                    <a:pt x="631" y="4766"/>
                  </a:cubicBezTo>
                  <a:lnTo>
                    <a:pt x="910" y="4766"/>
                  </a:lnTo>
                  <a:cubicBezTo>
                    <a:pt x="980" y="4766"/>
                    <a:pt x="1090" y="4851"/>
                    <a:pt x="1137" y="4972"/>
                  </a:cubicBezTo>
                  <a:cubicBezTo>
                    <a:pt x="1154" y="5015"/>
                    <a:pt x="1172" y="5058"/>
                    <a:pt x="1190" y="5100"/>
                  </a:cubicBezTo>
                  <a:cubicBezTo>
                    <a:pt x="1243" y="5219"/>
                    <a:pt x="1225" y="5357"/>
                    <a:pt x="1175" y="5406"/>
                  </a:cubicBezTo>
                  <a:lnTo>
                    <a:pt x="978" y="5604"/>
                  </a:lnTo>
                  <a:cubicBezTo>
                    <a:pt x="732" y="5850"/>
                    <a:pt x="732" y="6250"/>
                    <a:pt x="978" y="6496"/>
                  </a:cubicBezTo>
                  <a:lnTo>
                    <a:pt x="1308" y="6826"/>
                  </a:lnTo>
                  <a:cubicBezTo>
                    <a:pt x="1427" y="6945"/>
                    <a:pt x="1586" y="7011"/>
                    <a:pt x="1754" y="7011"/>
                  </a:cubicBezTo>
                  <a:cubicBezTo>
                    <a:pt x="1922" y="7011"/>
                    <a:pt x="2081" y="6945"/>
                    <a:pt x="2200" y="6826"/>
                  </a:cubicBezTo>
                  <a:lnTo>
                    <a:pt x="2398" y="6628"/>
                  </a:lnTo>
                  <a:cubicBezTo>
                    <a:pt x="2427" y="6599"/>
                    <a:pt x="2484" y="6582"/>
                    <a:pt x="2550" y="6582"/>
                  </a:cubicBezTo>
                  <a:cubicBezTo>
                    <a:pt x="2602" y="6582"/>
                    <a:pt x="2657" y="6593"/>
                    <a:pt x="2704" y="6614"/>
                  </a:cubicBezTo>
                  <a:cubicBezTo>
                    <a:pt x="2745" y="6632"/>
                    <a:pt x="2788" y="6650"/>
                    <a:pt x="2831" y="6667"/>
                  </a:cubicBezTo>
                  <a:cubicBezTo>
                    <a:pt x="2953" y="6714"/>
                    <a:pt x="3038" y="6824"/>
                    <a:pt x="3038" y="6894"/>
                  </a:cubicBezTo>
                  <a:lnTo>
                    <a:pt x="3038" y="7173"/>
                  </a:lnTo>
                  <a:cubicBezTo>
                    <a:pt x="3038" y="7521"/>
                    <a:pt x="3321" y="7804"/>
                    <a:pt x="3668" y="7804"/>
                  </a:cubicBezTo>
                  <a:lnTo>
                    <a:pt x="4136" y="7804"/>
                  </a:lnTo>
                  <a:cubicBezTo>
                    <a:pt x="4483" y="7804"/>
                    <a:pt x="4766" y="7521"/>
                    <a:pt x="4766" y="7173"/>
                  </a:cubicBezTo>
                  <a:lnTo>
                    <a:pt x="4766" y="6894"/>
                  </a:lnTo>
                  <a:cubicBezTo>
                    <a:pt x="4766" y="6824"/>
                    <a:pt x="4851" y="6714"/>
                    <a:pt x="4972" y="6667"/>
                  </a:cubicBezTo>
                  <a:cubicBezTo>
                    <a:pt x="5015" y="6650"/>
                    <a:pt x="5058" y="6632"/>
                    <a:pt x="5100" y="6614"/>
                  </a:cubicBezTo>
                  <a:cubicBezTo>
                    <a:pt x="5146" y="6593"/>
                    <a:pt x="5201" y="6582"/>
                    <a:pt x="5254" y="6582"/>
                  </a:cubicBezTo>
                  <a:cubicBezTo>
                    <a:pt x="5319" y="6582"/>
                    <a:pt x="5377" y="6600"/>
                    <a:pt x="5406" y="6629"/>
                  </a:cubicBezTo>
                  <a:lnTo>
                    <a:pt x="5604" y="6826"/>
                  </a:lnTo>
                  <a:cubicBezTo>
                    <a:pt x="5723" y="6945"/>
                    <a:pt x="5882" y="7011"/>
                    <a:pt x="6050" y="7011"/>
                  </a:cubicBezTo>
                  <a:cubicBezTo>
                    <a:pt x="6068" y="7011"/>
                    <a:pt x="6087" y="7010"/>
                    <a:pt x="6105" y="7009"/>
                  </a:cubicBezTo>
                  <a:cubicBezTo>
                    <a:pt x="6335" y="6989"/>
                    <a:pt x="6538" y="6785"/>
                    <a:pt x="6647" y="6675"/>
                  </a:cubicBezTo>
                  <a:lnTo>
                    <a:pt x="6661" y="6661"/>
                  </a:lnTo>
                  <a:lnTo>
                    <a:pt x="6826" y="6496"/>
                  </a:lnTo>
                  <a:cubicBezTo>
                    <a:pt x="7072" y="6250"/>
                    <a:pt x="7072" y="5850"/>
                    <a:pt x="6826" y="5604"/>
                  </a:cubicBezTo>
                  <a:lnTo>
                    <a:pt x="6629" y="5406"/>
                  </a:lnTo>
                  <a:cubicBezTo>
                    <a:pt x="6579" y="5357"/>
                    <a:pt x="6561" y="5219"/>
                    <a:pt x="6614" y="5100"/>
                  </a:cubicBezTo>
                  <a:cubicBezTo>
                    <a:pt x="6632" y="5058"/>
                    <a:pt x="6650" y="5015"/>
                    <a:pt x="6667" y="4972"/>
                  </a:cubicBezTo>
                  <a:cubicBezTo>
                    <a:pt x="6714" y="4851"/>
                    <a:pt x="6824" y="4766"/>
                    <a:pt x="6894" y="4766"/>
                  </a:cubicBezTo>
                  <a:lnTo>
                    <a:pt x="7173" y="4766"/>
                  </a:lnTo>
                  <a:cubicBezTo>
                    <a:pt x="7521" y="4766"/>
                    <a:pt x="7804" y="4483"/>
                    <a:pt x="7804" y="4135"/>
                  </a:cubicBezTo>
                  <a:lnTo>
                    <a:pt x="7804" y="3668"/>
                  </a:lnTo>
                  <a:cubicBezTo>
                    <a:pt x="7804" y="3321"/>
                    <a:pt x="7521" y="3038"/>
                    <a:pt x="7173" y="3038"/>
                  </a:cubicBezTo>
                  <a:close/>
                  <a:moveTo>
                    <a:pt x="5608" y="3902"/>
                  </a:moveTo>
                  <a:cubicBezTo>
                    <a:pt x="5608" y="4843"/>
                    <a:pt x="4843" y="5608"/>
                    <a:pt x="3902" y="5608"/>
                  </a:cubicBezTo>
                  <a:cubicBezTo>
                    <a:pt x="2961" y="5608"/>
                    <a:pt x="2196" y="4843"/>
                    <a:pt x="2196" y="3902"/>
                  </a:cubicBezTo>
                  <a:cubicBezTo>
                    <a:pt x="2196" y="2961"/>
                    <a:pt x="2961" y="2196"/>
                    <a:pt x="3902" y="2196"/>
                  </a:cubicBezTo>
                  <a:cubicBezTo>
                    <a:pt x="4843" y="2196"/>
                    <a:pt x="5608" y="2961"/>
                    <a:pt x="5608" y="3902"/>
                  </a:cubicBezTo>
                  <a:close/>
                </a:path>
              </a:pathLst>
            </a:custGeom>
            <a:solidFill>
              <a:srgbClr val="1F1D28"/>
            </a:solidFill>
            <a:ln w="762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  <a:rtl val="0"/>
              </a:endParaRPr>
            </a:p>
          </p:txBody>
        </p:sp>
      </p:grpSp>
      <p:grpSp>
        <p:nvGrpSpPr>
          <p:cNvPr id="14" name="íṩḻíḍé">
            <a:extLst>
              <a:ext uri="{FF2B5EF4-FFF2-40B4-BE49-F238E27FC236}">
                <a16:creationId xmlns:a16="http://schemas.microsoft.com/office/drawing/2014/main" id="{B56C3C51-70FA-489E-94F3-FA31B5E3B14B}"/>
              </a:ext>
            </a:extLst>
          </p:cNvPr>
          <p:cNvGrpSpPr/>
          <p:nvPr/>
        </p:nvGrpSpPr>
        <p:grpSpPr>
          <a:xfrm>
            <a:off x="1660834" y="2268389"/>
            <a:ext cx="2978206" cy="1003779"/>
            <a:chOff x="8128437" y="2029625"/>
            <a:chExt cx="3390463" cy="1142201"/>
          </a:xfrm>
        </p:grpSpPr>
        <p:sp>
          <p:nvSpPr>
            <p:cNvPr id="24" name="îšliḓe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128437" y="2519324"/>
              <a:ext cx="3390463" cy="652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……</a:t>
              </a:r>
              <a:endPara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5" name="ïṩlïḓè">
              <a:extLst>
                <a:ext uri="{FF2B5EF4-FFF2-40B4-BE49-F238E27FC236}">
                  <a16:creationId xmlns:a16="http://schemas.microsoft.com/office/drawing/2014/main" id="{A2D4C25D-A706-4390-B005-BB58F0A68698}"/>
                </a:ext>
              </a:extLst>
            </p:cNvPr>
            <p:cNvSpPr/>
            <p:nvPr/>
          </p:nvSpPr>
          <p:spPr>
            <a:xfrm>
              <a:off x="8128437" y="2029625"/>
              <a:ext cx="3390463" cy="489700"/>
            </a:xfrm>
            <a:prstGeom prst="rect">
              <a:avLst/>
            </a:prstGeom>
            <a:noFill/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zh-CN" altLang="en-US" sz="2000" b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ïṣľîḑe">
            <a:extLst>
              <a:ext uri="{FF2B5EF4-FFF2-40B4-BE49-F238E27FC236}">
                <a16:creationId xmlns:a16="http://schemas.microsoft.com/office/drawing/2014/main" id="{8ECC69C4-6A4A-40C1-AD0C-46598B0F2AE7}"/>
              </a:ext>
            </a:extLst>
          </p:cNvPr>
          <p:cNvGrpSpPr/>
          <p:nvPr/>
        </p:nvGrpSpPr>
        <p:grpSpPr>
          <a:xfrm>
            <a:off x="1156654" y="3859176"/>
            <a:ext cx="2978206" cy="1003779"/>
            <a:chOff x="8128437" y="2029625"/>
            <a:chExt cx="3390463" cy="1142201"/>
          </a:xfrm>
        </p:grpSpPr>
        <p:sp>
          <p:nvSpPr>
            <p:cNvPr id="22" name="işļîḑe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128437" y="2519324"/>
              <a:ext cx="3390463" cy="652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……</a:t>
              </a:r>
              <a:endPara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ïşľîde">
              <a:extLst>
                <a:ext uri="{FF2B5EF4-FFF2-40B4-BE49-F238E27FC236}">
                  <a16:creationId xmlns:a16="http://schemas.microsoft.com/office/drawing/2014/main" id="{E5B25BE0-BE19-41C4-A9EC-2945AE0864E0}"/>
                </a:ext>
              </a:extLst>
            </p:cNvPr>
            <p:cNvSpPr/>
            <p:nvPr/>
          </p:nvSpPr>
          <p:spPr>
            <a:xfrm>
              <a:off x="8128437" y="2029625"/>
              <a:ext cx="3390463" cy="489700"/>
            </a:xfrm>
            <a:prstGeom prst="rect">
              <a:avLst/>
            </a:prstGeom>
            <a:noFill/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zh-CN" altLang="en-US" sz="2000" b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6" name="íSľïḓe">
            <a:extLst>
              <a:ext uri="{FF2B5EF4-FFF2-40B4-BE49-F238E27FC236}">
                <a16:creationId xmlns:a16="http://schemas.microsoft.com/office/drawing/2014/main" id="{42B9E472-441C-4201-8FA8-53B0E87FA94D}"/>
              </a:ext>
            </a:extLst>
          </p:cNvPr>
          <p:cNvGrpSpPr/>
          <p:nvPr/>
        </p:nvGrpSpPr>
        <p:grpSpPr>
          <a:xfrm>
            <a:off x="8329276" y="3429000"/>
            <a:ext cx="2978206" cy="1003779"/>
            <a:chOff x="8128437" y="2029625"/>
            <a:chExt cx="3390463" cy="1142201"/>
          </a:xfrm>
        </p:grpSpPr>
        <p:sp>
          <p:nvSpPr>
            <p:cNvPr id="20" name="îš1íḋé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128437" y="2519324"/>
              <a:ext cx="3390463" cy="652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……</a:t>
              </a:r>
              <a:endPara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1" name="îṥľîḋè">
              <a:extLst>
                <a:ext uri="{FF2B5EF4-FFF2-40B4-BE49-F238E27FC236}">
                  <a16:creationId xmlns:a16="http://schemas.microsoft.com/office/drawing/2014/main" id="{3E9A8CA6-F417-4BBC-8B5E-E7F1DE230C08}"/>
                </a:ext>
              </a:extLst>
            </p:cNvPr>
            <p:cNvSpPr/>
            <p:nvPr/>
          </p:nvSpPr>
          <p:spPr>
            <a:xfrm>
              <a:off x="8128437" y="2029625"/>
              <a:ext cx="3390463" cy="489700"/>
            </a:xfrm>
            <a:prstGeom prst="rect">
              <a:avLst/>
            </a:prstGeom>
            <a:noFill/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2000" b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7" name="îš1ïḍè">
            <a:extLst>
              <a:ext uri="{FF2B5EF4-FFF2-40B4-BE49-F238E27FC236}">
                <a16:creationId xmlns:a16="http://schemas.microsoft.com/office/drawing/2014/main" id="{39525A77-3137-4238-8C94-A1B12E1C46DE}"/>
              </a:ext>
            </a:extLst>
          </p:cNvPr>
          <p:cNvGrpSpPr/>
          <p:nvPr/>
        </p:nvGrpSpPr>
        <p:grpSpPr>
          <a:xfrm>
            <a:off x="6840173" y="4993957"/>
            <a:ext cx="2978206" cy="1003779"/>
            <a:chOff x="8128437" y="2029625"/>
            <a:chExt cx="3390463" cy="1142201"/>
          </a:xfrm>
        </p:grpSpPr>
        <p:sp>
          <p:nvSpPr>
            <p:cNvPr id="18" name="ïṣḻíde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128437" y="2519324"/>
              <a:ext cx="3390463" cy="652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r>
                <a:rPr lang="en-US" altLang="zh-CN" sz="14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……</a:t>
              </a:r>
              <a:endParaRPr lang="en-US" altLang="zh-CN" sz="14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9" name="iṥľiḍè">
              <a:extLst>
                <a:ext uri="{FF2B5EF4-FFF2-40B4-BE49-F238E27FC236}">
                  <a16:creationId xmlns:a16="http://schemas.microsoft.com/office/drawing/2014/main" id="{41B583BF-391C-4ACD-8F55-46FB1BAA4FAE}"/>
                </a:ext>
              </a:extLst>
            </p:cNvPr>
            <p:cNvSpPr/>
            <p:nvPr/>
          </p:nvSpPr>
          <p:spPr>
            <a:xfrm>
              <a:off x="8128437" y="2029625"/>
              <a:ext cx="3390463" cy="489700"/>
            </a:xfrm>
            <a:prstGeom prst="rect">
              <a:avLst/>
            </a:prstGeom>
            <a:noFill/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2000" b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2" t="19868" r="22689" b="19065"/>
          <a:stretch/>
        </p:blipFill>
        <p:spPr>
          <a:xfrm>
            <a:off x="5171931" y="3018426"/>
            <a:ext cx="1805903" cy="1616333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5031326" y="2855719"/>
            <a:ext cx="2100877" cy="1975943"/>
          </a:xfrm>
          <a:prstGeom prst="ellipse">
            <a:avLst/>
          </a:prstGeom>
          <a:noFill/>
          <a:ln w="76200">
            <a:solidFill>
              <a:srgbClr val="1F1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0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A4AB08-6F02-4D48-B145-3D00486764FD}"/>
              </a:ext>
            </a:extLst>
          </p:cNvPr>
          <p:cNvCxnSpPr>
            <a:cxnSpLocks/>
          </p:cNvCxnSpPr>
          <p:nvPr/>
        </p:nvCxnSpPr>
        <p:spPr>
          <a:xfrm>
            <a:off x="804286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2DB01B-3F59-41D5-863A-ED354BBFB54E}"/>
              </a:ext>
            </a:extLst>
          </p:cNvPr>
          <p:cNvCxnSpPr>
            <a:cxnSpLocks/>
          </p:cNvCxnSpPr>
          <p:nvPr/>
        </p:nvCxnSpPr>
        <p:spPr>
          <a:xfrm>
            <a:off x="368422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58FC5F-5F5C-402E-A921-3D28F91E00D5}"/>
              </a:ext>
            </a:extLst>
          </p:cNvPr>
          <p:cNvSpPr/>
          <p:nvPr/>
        </p:nvSpPr>
        <p:spPr>
          <a:xfrm>
            <a:off x="512884" y="990600"/>
            <a:ext cx="11166231" cy="544068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97EDB-1954-4644-9C6F-6A904BE3C74E}"/>
              </a:ext>
            </a:extLst>
          </p:cNvPr>
          <p:cNvSpPr/>
          <p:nvPr/>
        </p:nvSpPr>
        <p:spPr>
          <a:xfrm>
            <a:off x="107997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36A3E-B4F4-467C-B6B2-CC4A1BE8730B}"/>
              </a:ext>
            </a:extLst>
          </p:cNvPr>
          <p:cNvSpPr txBox="1"/>
          <p:nvPr/>
        </p:nvSpPr>
        <p:spPr>
          <a:xfrm>
            <a:off x="1508818" y="1210337"/>
            <a:ext cx="3086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43D3855-FC3F-498C-B3C5-DFF76850E3B4}"/>
              </a:ext>
            </a:extLst>
          </p:cNvPr>
          <p:cNvCxnSpPr>
            <a:cxnSpLocks/>
          </p:cNvCxnSpPr>
          <p:nvPr/>
        </p:nvCxnSpPr>
        <p:spPr>
          <a:xfrm>
            <a:off x="1742498" y="4133924"/>
            <a:ext cx="36112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ŝļîde">
            <a:extLst>
              <a:ext uri="{FF2B5EF4-FFF2-40B4-BE49-F238E27FC236}">
                <a16:creationId xmlns:a16="http://schemas.microsoft.com/office/drawing/2014/main" id="{DE300BAA-D2A3-4B5F-8D84-6F35C173C54C}"/>
              </a:ext>
            </a:extLst>
          </p:cNvPr>
          <p:cNvSpPr/>
          <p:nvPr/>
        </p:nvSpPr>
        <p:spPr>
          <a:xfrm rot="16200000">
            <a:off x="1673145" y="2612054"/>
            <a:ext cx="1208211" cy="1041562"/>
          </a:xfrm>
          <a:prstGeom prst="hexagon">
            <a:avLst/>
          </a:prstGeom>
          <a:solidFill>
            <a:srgbClr val="FFD62C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400"/>
            <a:endParaRPr lang="en-US" sz="1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  <a:rtl val="0"/>
            </a:endParaRPr>
          </a:p>
        </p:txBody>
      </p:sp>
      <p:sp>
        <p:nvSpPr>
          <p:cNvPr id="27" name="ï$ḷïḋè">
            <a:extLst>
              <a:ext uri="{FF2B5EF4-FFF2-40B4-BE49-F238E27FC236}">
                <a16:creationId xmlns:a16="http://schemas.microsoft.com/office/drawing/2014/main" id="{28B415DA-733F-4300-A64F-4EE34BFCED9C}"/>
              </a:ext>
            </a:extLst>
          </p:cNvPr>
          <p:cNvSpPr/>
          <p:nvPr/>
        </p:nvSpPr>
        <p:spPr bwMode="auto">
          <a:xfrm>
            <a:off x="2047765" y="2932255"/>
            <a:ext cx="458969" cy="421182"/>
          </a:xfrm>
          <a:custGeom>
            <a:avLst/>
            <a:gdLst>
              <a:gd name="connsiteX0" fmla="*/ 350851 w 599171"/>
              <a:gd name="connsiteY0" fmla="*/ 405257 h 549846"/>
              <a:gd name="connsiteX1" fmla="*/ 394672 w 599171"/>
              <a:gd name="connsiteY1" fmla="*/ 405257 h 549846"/>
              <a:gd name="connsiteX2" fmla="*/ 394672 w 599171"/>
              <a:gd name="connsiteY2" fmla="*/ 528464 h 549846"/>
              <a:gd name="connsiteX3" fmla="*/ 350851 w 599171"/>
              <a:gd name="connsiteY3" fmla="*/ 528464 h 549846"/>
              <a:gd name="connsiteX4" fmla="*/ 418947 w 599171"/>
              <a:gd name="connsiteY4" fmla="*/ 362989 h 549846"/>
              <a:gd name="connsiteX5" fmla="*/ 462839 w 599171"/>
              <a:gd name="connsiteY5" fmla="*/ 362989 h 549846"/>
              <a:gd name="connsiteX6" fmla="*/ 462839 w 599171"/>
              <a:gd name="connsiteY6" fmla="*/ 528465 h 549846"/>
              <a:gd name="connsiteX7" fmla="*/ 418947 w 599171"/>
              <a:gd name="connsiteY7" fmla="*/ 528465 h 549846"/>
              <a:gd name="connsiteX8" fmla="*/ 487113 w 599171"/>
              <a:gd name="connsiteY8" fmla="*/ 320932 h 549846"/>
              <a:gd name="connsiteX9" fmla="*/ 531005 w 599171"/>
              <a:gd name="connsiteY9" fmla="*/ 320932 h 549846"/>
              <a:gd name="connsiteX10" fmla="*/ 531005 w 599171"/>
              <a:gd name="connsiteY10" fmla="*/ 528465 h 549846"/>
              <a:gd name="connsiteX11" fmla="*/ 487113 w 599171"/>
              <a:gd name="connsiteY11" fmla="*/ 528465 h 549846"/>
              <a:gd name="connsiteX12" fmla="*/ 555279 w 599171"/>
              <a:gd name="connsiteY12" fmla="*/ 278945 h 549846"/>
              <a:gd name="connsiteX13" fmla="*/ 599171 w 599171"/>
              <a:gd name="connsiteY13" fmla="*/ 278945 h 549846"/>
              <a:gd name="connsiteX14" fmla="*/ 599171 w 599171"/>
              <a:gd name="connsiteY14" fmla="*/ 528464 h 549846"/>
              <a:gd name="connsiteX15" fmla="*/ 555279 w 599171"/>
              <a:gd name="connsiteY15" fmla="*/ 528464 h 549846"/>
              <a:gd name="connsiteX16" fmla="*/ 257092 w 599171"/>
              <a:gd name="connsiteY16" fmla="*/ 0 h 549846"/>
              <a:gd name="connsiteX17" fmla="*/ 399061 w 599171"/>
              <a:gd name="connsiteY17" fmla="*/ 142037 h 549846"/>
              <a:gd name="connsiteX18" fmla="*/ 320591 w 599171"/>
              <a:gd name="connsiteY18" fmla="*/ 290261 h 549846"/>
              <a:gd name="connsiteX19" fmla="*/ 424874 w 599171"/>
              <a:gd name="connsiteY19" fmla="*/ 341559 h 549846"/>
              <a:gd name="connsiteX20" fmla="*/ 397512 w 599171"/>
              <a:gd name="connsiteY20" fmla="*/ 341559 h 549846"/>
              <a:gd name="connsiteX21" fmla="*/ 397512 w 599171"/>
              <a:gd name="connsiteY21" fmla="*/ 383578 h 549846"/>
              <a:gd name="connsiteX22" fmla="*/ 329367 w 599171"/>
              <a:gd name="connsiteY22" fmla="*/ 383578 h 549846"/>
              <a:gd name="connsiteX23" fmla="*/ 329367 w 599171"/>
              <a:gd name="connsiteY23" fmla="*/ 547526 h 549846"/>
              <a:gd name="connsiteX24" fmla="*/ 257092 w 599171"/>
              <a:gd name="connsiteY24" fmla="*/ 549846 h 549846"/>
              <a:gd name="connsiteX25" fmla="*/ 329109 w 599171"/>
              <a:gd name="connsiteY25" fmla="*/ 477925 h 549846"/>
              <a:gd name="connsiteX26" fmla="*/ 268450 w 599171"/>
              <a:gd name="connsiteY26" fmla="*/ 331506 h 549846"/>
              <a:gd name="connsiteX27" fmla="*/ 269224 w 599171"/>
              <a:gd name="connsiteY27" fmla="*/ 331506 h 549846"/>
              <a:gd name="connsiteX28" fmla="*/ 292714 w 599171"/>
              <a:gd name="connsiteY28" fmla="*/ 304439 h 549846"/>
              <a:gd name="connsiteX29" fmla="*/ 257092 w 599171"/>
              <a:gd name="connsiteY29" fmla="*/ 311141 h 549846"/>
              <a:gd name="connsiteX30" fmla="*/ 221471 w 599171"/>
              <a:gd name="connsiteY30" fmla="*/ 304439 h 549846"/>
              <a:gd name="connsiteX31" fmla="*/ 245219 w 599171"/>
              <a:gd name="connsiteY31" fmla="*/ 331506 h 549846"/>
              <a:gd name="connsiteX32" fmla="*/ 245735 w 599171"/>
              <a:gd name="connsiteY32" fmla="*/ 331506 h 549846"/>
              <a:gd name="connsiteX33" fmla="*/ 185075 w 599171"/>
              <a:gd name="connsiteY33" fmla="*/ 477925 h 549846"/>
              <a:gd name="connsiteX34" fmla="*/ 257092 w 599171"/>
              <a:gd name="connsiteY34" fmla="*/ 549846 h 549846"/>
              <a:gd name="connsiteX35" fmla="*/ 0 w 599171"/>
              <a:gd name="connsiteY35" fmla="*/ 486432 h 549846"/>
              <a:gd name="connsiteX36" fmla="*/ 193594 w 599171"/>
              <a:gd name="connsiteY36" fmla="*/ 290261 h 549846"/>
              <a:gd name="connsiteX37" fmla="*/ 115124 w 599171"/>
              <a:gd name="connsiteY37" fmla="*/ 142037 h 549846"/>
              <a:gd name="connsiteX38" fmla="*/ 257092 w 599171"/>
              <a:gd name="connsiteY38" fmla="*/ 0 h 54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99171" h="549846">
                <a:moveTo>
                  <a:pt x="350851" y="405257"/>
                </a:moveTo>
                <a:lnTo>
                  <a:pt x="394672" y="405257"/>
                </a:lnTo>
                <a:lnTo>
                  <a:pt x="394672" y="528464"/>
                </a:lnTo>
                <a:lnTo>
                  <a:pt x="350851" y="528464"/>
                </a:lnTo>
                <a:close/>
                <a:moveTo>
                  <a:pt x="418947" y="362989"/>
                </a:moveTo>
                <a:lnTo>
                  <a:pt x="462839" y="362989"/>
                </a:lnTo>
                <a:lnTo>
                  <a:pt x="462839" y="528465"/>
                </a:lnTo>
                <a:lnTo>
                  <a:pt x="418947" y="528465"/>
                </a:lnTo>
                <a:close/>
                <a:moveTo>
                  <a:pt x="487113" y="320932"/>
                </a:moveTo>
                <a:lnTo>
                  <a:pt x="531005" y="320932"/>
                </a:lnTo>
                <a:lnTo>
                  <a:pt x="531005" y="528465"/>
                </a:lnTo>
                <a:lnTo>
                  <a:pt x="487113" y="528465"/>
                </a:lnTo>
                <a:close/>
                <a:moveTo>
                  <a:pt x="555279" y="278945"/>
                </a:moveTo>
                <a:lnTo>
                  <a:pt x="599171" y="278945"/>
                </a:lnTo>
                <a:lnTo>
                  <a:pt x="599171" y="528464"/>
                </a:lnTo>
                <a:lnTo>
                  <a:pt x="555279" y="528464"/>
                </a:lnTo>
                <a:close/>
                <a:moveTo>
                  <a:pt x="257092" y="0"/>
                </a:moveTo>
                <a:cubicBezTo>
                  <a:pt x="335562" y="0"/>
                  <a:pt x="399061" y="63672"/>
                  <a:pt x="399061" y="142037"/>
                </a:cubicBezTo>
                <a:cubicBezTo>
                  <a:pt x="399061" y="197460"/>
                  <a:pt x="367054" y="259069"/>
                  <a:pt x="320591" y="290261"/>
                </a:cubicBezTo>
                <a:cubicBezTo>
                  <a:pt x="359826" y="300314"/>
                  <a:pt x="395447" y="318875"/>
                  <a:pt x="424874" y="341559"/>
                </a:cubicBezTo>
                <a:lnTo>
                  <a:pt x="397512" y="341559"/>
                </a:lnTo>
                <a:lnTo>
                  <a:pt x="397512" y="383578"/>
                </a:lnTo>
                <a:lnTo>
                  <a:pt x="329367" y="383578"/>
                </a:lnTo>
                <a:lnTo>
                  <a:pt x="329367" y="547526"/>
                </a:lnTo>
                <a:cubicBezTo>
                  <a:pt x="305878" y="549073"/>
                  <a:pt x="281614" y="549846"/>
                  <a:pt x="257092" y="549846"/>
                </a:cubicBezTo>
                <a:lnTo>
                  <a:pt x="329109" y="477925"/>
                </a:lnTo>
                <a:lnTo>
                  <a:pt x="268450" y="331506"/>
                </a:lnTo>
                <a:lnTo>
                  <a:pt x="269224" y="331506"/>
                </a:lnTo>
                <a:lnTo>
                  <a:pt x="292714" y="304439"/>
                </a:lnTo>
                <a:cubicBezTo>
                  <a:pt x="281356" y="308563"/>
                  <a:pt x="269482" y="311141"/>
                  <a:pt x="257092" y="311141"/>
                </a:cubicBezTo>
                <a:cubicBezTo>
                  <a:pt x="244961" y="311141"/>
                  <a:pt x="233087" y="308563"/>
                  <a:pt x="221471" y="304439"/>
                </a:cubicBezTo>
                <a:lnTo>
                  <a:pt x="245219" y="331506"/>
                </a:lnTo>
                <a:lnTo>
                  <a:pt x="245735" y="331506"/>
                </a:lnTo>
                <a:lnTo>
                  <a:pt x="185075" y="477925"/>
                </a:lnTo>
                <a:lnTo>
                  <a:pt x="257092" y="549846"/>
                </a:lnTo>
                <a:cubicBezTo>
                  <a:pt x="128546" y="549846"/>
                  <a:pt x="0" y="528708"/>
                  <a:pt x="0" y="486432"/>
                </a:cubicBezTo>
                <a:cubicBezTo>
                  <a:pt x="0" y="415027"/>
                  <a:pt x="82342" y="318617"/>
                  <a:pt x="193594" y="290261"/>
                </a:cubicBezTo>
                <a:cubicBezTo>
                  <a:pt x="147131" y="259069"/>
                  <a:pt x="115124" y="197460"/>
                  <a:pt x="115124" y="142037"/>
                </a:cubicBezTo>
                <a:cubicBezTo>
                  <a:pt x="115124" y="63672"/>
                  <a:pt x="178622" y="0"/>
                  <a:pt x="257092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7" name="íşļiḋe">
            <a:extLst>
              <a:ext uri="{FF2B5EF4-FFF2-40B4-BE49-F238E27FC236}">
                <a16:creationId xmlns:a16="http://schemas.microsoft.com/office/drawing/2014/main" id="{AAB4D1F2-22AF-41EC-B30D-0C0DA0502C17}"/>
              </a:ext>
            </a:extLst>
          </p:cNvPr>
          <p:cNvSpPr txBox="1"/>
          <p:nvPr/>
        </p:nvSpPr>
        <p:spPr>
          <a:xfrm>
            <a:off x="3114262" y="2813485"/>
            <a:ext cx="2096012" cy="8251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sz="1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18" name="íṡlïḓê">
            <a:extLst>
              <a:ext uri="{FF2B5EF4-FFF2-40B4-BE49-F238E27FC236}">
                <a16:creationId xmlns:a16="http://schemas.microsoft.com/office/drawing/2014/main" id="{ABDD88BE-5202-43D0-BE57-16BB36D96E99}"/>
              </a:ext>
            </a:extLst>
          </p:cNvPr>
          <p:cNvGrpSpPr/>
          <p:nvPr/>
        </p:nvGrpSpPr>
        <p:grpSpPr>
          <a:xfrm>
            <a:off x="1744695" y="4413300"/>
            <a:ext cx="1415769" cy="1222807"/>
            <a:chOff x="673099" y="4192694"/>
            <a:chExt cx="2045562" cy="1766762"/>
          </a:xfrm>
        </p:grpSpPr>
        <p:sp>
          <p:nvSpPr>
            <p:cNvPr id="23" name="ïSḷíḋê">
              <a:extLst>
                <a:ext uri="{FF2B5EF4-FFF2-40B4-BE49-F238E27FC236}">
                  <a16:creationId xmlns:a16="http://schemas.microsoft.com/office/drawing/2014/main" id="{06655C70-1370-4B18-86EF-02E314547600}"/>
                </a:ext>
              </a:extLst>
            </p:cNvPr>
            <p:cNvSpPr/>
            <p:nvPr/>
          </p:nvSpPr>
          <p:spPr bwMode="auto">
            <a:xfrm>
              <a:off x="1488315" y="4192694"/>
              <a:ext cx="415130" cy="444638"/>
            </a:xfrm>
            <a:custGeom>
              <a:avLst/>
              <a:gdLst>
                <a:gd name="connsiteX0" fmla="*/ 458586 w 565731"/>
                <a:gd name="connsiteY0" fmla="*/ 166887 h 605945"/>
                <a:gd name="connsiteX1" fmla="*/ 538915 w 565731"/>
                <a:gd name="connsiteY1" fmla="*/ 182885 h 605945"/>
                <a:gd name="connsiteX2" fmla="*/ 541140 w 565731"/>
                <a:gd name="connsiteY2" fmla="*/ 184218 h 605945"/>
                <a:gd name="connsiteX3" fmla="*/ 544478 w 565731"/>
                <a:gd name="connsiteY3" fmla="*/ 186217 h 605945"/>
                <a:gd name="connsiteX4" fmla="*/ 546703 w 565731"/>
                <a:gd name="connsiteY4" fmla="*/ 188884 h 605945"/>
                <a:gd name="connsiteX5" fmla="*/ 548929 w 565731"/>
                <a:gd name="connsiteY5" fmla="*/ 191772 h 605945"/>
                <a:gd name="connsiteX6" fmla="*/ 550041 w 565731"/>
                <a:gd name="connsiteY6" fmla="*/ 195549 h 605945"/>
                <a:gd name="connsiteX7" fmla="*/ 550931 w 565731"/>
                <a:gd name="connsiteY7" fmla="*/ 198215 h 605945"/>
                <a:gd name="connsiteX8" fmla="*/ 565617 w 565731"/>
                <a:gd name="connsiteY8" fmla="*/ 331082 h 605945"/>
                <a:gd name="connsiteX9" fmla="*/ 549374 w 565731"/>
                <a:gd name="connsiteY9" fmla="*/ 351301 h 605945"/>
                <a:gd name="connsiteX10" fmla="*/ 547371 w 565731"/>
                <a:gd name="connsiteY10" fmla="*/ 351524 h 605945"/>
                <a:gd name="connsiteX11" fmla="*/ 528902 w 565731"/>
                <a:gd name="connsiteY11" fmla="*/ 335082 h 605945"/>
                <a:gd name="connsiteX12" fmla="*/ 515551 w 565731"/>
                <a:gd name="connsiteY12" fmla="*/ 213991 h 605945"/>
                <a:gd name="connsiteX13" fmla="*/ 510433 w 565731"/>
                <a:gd name="connsiteY13" fmla="*/ 212657 h 605945"/>
                <a:gd name="connsiteX14" fmla="*/ 510433 w 565731"/>
                <a:gd name="connsiteY14" fmla="*/ 338415 h 605945"/>
                <a:gd name="connsiteX15" fmla="*/ 525119 w 565731"/>
                <a:gd name="connsiteY15" fmla="*/ 521051 h 605945"/>
                <a:gd name="connsiteX16" fmla="*/ 504647 w 565731"/>
                <a:gd name="connsiteY16" fmla="*/ 544825 h 605945"/>
                <a:gd name="connsiteX17" fmla="*/ 502867 w 565731"/>
                <a:gd name="connsiteY17" fmla="*/ 545047 h 605945"/>
                <a:gd name="connsiteX18" fmla="*/ 480838 w 565731"/>
                <a:gd name="connsiteY18" fmla="*/ 524606 h 605945"/>
                <a:gd name="connsiteX19" fmla="*/ 467487 w 565731"/>
                <a:gd name="connsiteY19" fmla="*/ 359522 h 605945"/>
                <a:gd name="connsiteX20" fmla="*/ 458586 w 565731"/>
                <a:gd name="connsiteY20" fmla="*/ 361522 h 605945"/>
                <a:gd name="connsiteX21" fmla="*/ 449685 w 565731"/>
                <a:gd name="connsiteY21" fmla="*/ 359522 h 605945"/>
                <a:gd name="connsiteX22" fmla="*/ 436334 w 565731"/>
                <a:gd name="connsiteY22" fmla="*/ 524606 h 605945"/>
                <a:gd name="connsiteX23" fmla="*/ 414305 w 565731"/>
                <a:gd name="connsiteY23" fmla="*/ 545047 h 605945"/>
                <a:gd name="connsiteX24" fmla="*/ 412525 w 565731"/>
                <a:gd name="connsiteY24" fmla="*/ 544825 h 605945"/>
                <a:gd name="connsiteX25" fmla="*/ 392276 w 565731"/>
                <a:gd name="connsiteY25" fmla="*/ 521051 h 605945"/>
                <a:gd name="connsiteX26" fmla="*/ 403402 w 565731"/>
                <a:gd name="connsiteY26" fmla="*/ 380852 h 605945"/>
                <a:gd name="connsiteX27" fmla="*/ 426321 w 565731"/>
                <a:gd name="connsiteY27" fmla="*/ 366632 h 605945"/>
                <a:gd name="connsiteX28" fmla="*/ 435222 w 565731"/>
                <a:gd name="connsiteY28" fmla="*/ 335971 h 605945"/>
                <a:gd name="connsiteX29" fmla="*/ 416975 w 565731"/>
                <a:gd name="connsiteY29" fmla="*/ 171998 h 605945"/>
                <a:gd name="connsiteX30" fmla="*/ 458586 w 565731"/>
                <a:gd name="connsiteY30" fmla="*/ 166887 h 605945"/>
                <a:gd name="connsiteX31" fmla="*/ 107223 w 565731"/>
                <a:gd name="connsiteY31" fmla="*/ 166887 h 605945"/>
                <a:gd name="connsiteX32" fmla="*/ 148848 w 565731"/>
                <a:gd name="connsiteY32" fmla="*/ 171998 h 605945"/>
                <a:gd name="connsiteX33" fmla="*/ 130595 w 565731"/>
                <a:gd name="connsiteY33" fmla="*/ 335971 h 605945"/>
                <a:gd name="connsiteX34" fmla="*/ 139499 w 565731"/>
                <a:gd name="connsiteY34" fmla="*/ 366632 h 605945"/>
                <a:gd name="connsiteX35" fmla="*/ 162204 w 565731"/>
                <a:gd name="connsiteY35" fmla="*/ 380852 h 605945"/>
                <a:gd name="connsiteX36" fmla="*/ 173556 w 565731"/>
                <a:gd name="connsiteY36" fmla="*/ 521051 h 605945"/>
                <a:gd name="connsiteX37" fmla="*/ 153300 w 565731"/>
                <a:gd name="connsiteY37" fmla="*/ 545047 h 605945"/>
                <a:gd name="connsiteX38" fmla="*/ 151519 w 565731"/>
                <a:gd name="connsiteY38" fmla="*/ 545047 h 605945"/>
                <a:gd name="connsiteX39" fmla="*/ 129483 w 565731"/>
                <a:gd name="connsiteY39" fmla="*/ 524606 h 605945"/>
                <a:gd name="connsiteX40" fmla="*/ 116127 w 565731"/>
                <a:gd name="connsiteY40" fmla="*/ 359522 h 605945"/>
                <a:gd name="connsiteX41" fmla="*/ 107223 w 565731"/>
                <a:gd name="connsiteY41" fmla="*/ 361522 h 605945"/>
                <a:gd name="connsiteX42" fmla="*/ 98097 w 565731"/>
                <a:gd name="connsiteY42" fmla="*/ 359522 h 605945"/>
                <a:gd name="connsiteX43" fmla="*/ 84964 w 565731"/>
                <a:gd name="connsiteY43" fmla="*/ 524606 h 605945"/>
                <a:gd name="connsiteX44" fmla="*/ 62704 w 565731"/>
                <a:gd name="connsiteY44" fmla="*/ 545047 h 605945"/>
                <a:gd name="connsiteX45" fmla="*/ 60924 w 565731"/>
                <a:gd name="connsiteY45" fmla="*/ 545047 h 605945"/>
                <a:gd name="connsiteX46" fmla="*/ 40668 w 565731"/>
                <a:gd name="connsiteY46" fmla="*/ 521051 h 605945"/>
                <a:gd name="connsiteX47" fmla="*/ 55359 w 565731"/>
                <a:gd name="connsiteY47" fmla="*/ 338415 h 605945"/>
                <a:gd name="connsiteX48" fmla="*/ 55359 w 565731"/>
                <a:gd name="connsiteY48" fmla="*/ 212657 h 605945"/>
                <a:gd name="connsiteX49" fmla="*/ 50239 w 565731"/>
                <a:gd name="connsiteY49" fmla="*/ 213991 h 605945"/>
                <a:gd name="connsiteX50" fmla="*/ 36884 w 565731"/>
                <a:gd name="connsiteY50" fmla="*/ 335082 h 605945"/>
                <a:gd name="connsiteX51" fmla="*/ 18408 w 565731"/>
                <a:gd name="connsiteY51" fmla="*/ 351524 h 605945"/>
                <a:gd name="connsiteX52" fmla="*/ 16405 w 565731"/>
                <a:gd name="connsiteY52" fmla="*/ 351301 h 605945"/>
                <a:gd name="connsiteX53" fmla="*/ 156 w 565731"/>
                <a:gd name="connsiteY53" fmla="*/ 331082 h 605945"/>
                <a:gd name="connsiteX54" fmla="*/ 14847 w 565731"/>
                <a:gd name="connsiteY54" fmla="*/ 198215 h 605945"/>
                <a:gd name="connsiteX55" fmla="*/ 15737 w 565731"/>
                <a:gd name="connsiteY55" fmla="*/ 195549 h 605945"/>
                <a:gd name="connsiteX56" fmla="*/ 16850 w 565731"/>
                <a:gd name="connsiteY56" fmla="*/ 191772 h 605945"/>
                <a:gd name="connsiteX57" fmla="*/ 19299 w 565731"/>
                <a:gd name="connsiteY57" fmla="*/ 188439 h 605945"/>
                <a:gd name="connsiteX58" fmla="*/ 21079 w 565731"/>
                <a:gd name="connsiteY58" fmla="*/ 186440 h 605945"/>
                <a:gd name="connsiteX59" fmla="*/ 25976 w 565731"/>
                <a:gd name="connsiteY59" fmla="*/ 183551 h 605945"/>
                <a:gd name="connsiteX60" fmla="*/ 26867 w 565731"/>
                <a:gd name="connsiteY60" fmla="*/ 182885 h 605945"/>
                <a:gd name="connsiteX61" fmla="*/ 27312 w 565731"/>
                <a:gd name="connsiteY61" fmla="*/ 182662 h 605945"/>
                <a:gd name="connsiteX62" fmla="*/ 28202 w 565731"/>
                <a:gd name="connsiteY62" fmla="*/ 182440 h 605945"/>
                <a:gd name="connsiteX63" fmla="*/ 107223 w 565731"/>
                <a:gd name="connsiteY63" fmla="*/ 166887 h 605945"/>
                <a:gd name="connsiteX64" fmla="*/ 291929 w 565731"/>
                <a:gd name="connsiteY64" fmla="*/ 132875 h 605945"/>
                <a:gd name="connsiteX65" fmla="*/ 383170 w 565731"/>
                <a:gd name="connsiteY65" fmla="*/ 152651 h 605945"/>
                <a:gd name="connsiteX66" fmla="*/ 386063 w 565731"/>
                <a:gd name="connsiteY66" fmla="*/ 154207 h 605945"/>
                <a:gd name="connsiteX67" fmla="*/ 390291 w 565731"/>
                <a:gd name="connsiteY67" fmla="*/ 156873 h 605945"/>
                <a:gd name="connsiteX68" fmla="*/ 393184 w 565731"/>
                <a:gd name="connsiteY68" fmla="*/ 160206 h 605945"/>
                <a:gd name="connsiteX69" fmla="*/ 395855 w 565731"/>
                <a:gd name="connsiteY69" fmla="*/ 163761 h 605945"/>
                <a:gd name="connsiteX70" fmla="*/ 397412 w 565731"/>
                <a:gd name="connsiteY70" fmla="*/ 168650 h 605945"/>
                <a:gd name="connsiteX71" fmla="*/ 398303 w 565731"/>
                <a:gd name="connsiteY71" fmla="*/ 171761 h 605945"/>
                <a:gd name="connsiteX72" fmla="*/ 416773 w 565731"/>
                <a:gd name="connsiteY72" fmla="*/ 337969 h 605945"/>
                <a:gd name="connsiteX73" fmla="*/ 396522 w 565731"/>
                <a:gd name="connsiteY73" fmla="*/ 363522 h 605945"/>
                <a:gd name="connsiteX74" fmla="*/ 393852 w 565731"/>
                <a:gd name="connsiteY74" fmla="*/ 363744 h 605945"/>
                <a:gd name="connsiteX75" fmla="*/ 370930 w 565731"/>
                <a:gd name="connsiteY75" fmla="*/ 343079 h 605945"/>
                <a:gd name="connsiteX76" fmla="*/ 354017 w 565731"/>
                <a:gd name="connsiteY76" fmla="*/ 191759 h 605945"/>
                <a:gd name="connsiteX77" fmla="*/ 347564 w 565731"/>
                <a:gd name="connsiteY77" fmla="*/ 189759 h 605945"/>
                <a:gd name="connsiteX78" fmla="*/ 347564 w 565731"/>
                <a:gd name="connsiteY78" fmla="*/ 347523 h 605945"/>
                <a:gd name="connsiteX79" fmla="*/ 366034 w 565731"/>
                <a:gd name="connsiteY79" fmla="*/ 575948 h 605945"/>
                <a:gd name="connsiteX80" fmla="*/ 340665 w 565731"/>
                <a:gd name="connsiteY80" fmla="*/ 605723 h 605945"/>
                <a:gd name="connsiteX81" fmla="*/ 338440 w 565731"/>
                <a:gd name="connsiteY81" fmla="*/ 605945 h 605945"/>
                <a:gd name="connsiteX82" fmla="*/ 310622 w 565731"/>
                <a:gd name="connsiteY82" fmla="*/ 580392 h 605945"/>
                <a:gd name="connsiteX83" fmla="*/ 294154 w 565731"/>
                <a:gd name="connsiteY83" fmla="*/ 373965 h 605945"/>
                <a:gd name="connsiteX84" fmla="*/ 282805 w 565731"/>
                <a:gd name="connsiteY84" fmla="*/ 376187 h 605945"/>
                <a:gd name="connsiteX85" fmla="*/ 271678 w 565731"/>
                <a:gd name="connsiteY85" fmla="*/ 373965 h 605945"/>
                <a:gd name="connsiteX86" fmla="*/ 254987 w 565731"/>
                <a:gd name="connsiteY86" fmla="*/ 580392 h 605945"/>
                <a:gd name="connsiteX87" fmla="*/ 227393 w 565731"/>
                <a:gd name="connsiteY87" fmla="*/ 605945 h 605945"/>
                <a:gd name="connsiteX88" fmla="*/ 225167 w 565731"/>
                <a:gd name="connsiteY88" fmla="*/ 605723 h 605945"/>
                <a:gd name="connsiteX89" fmla="*/ 199798 w 565731"/>
                <a:gd name="connsiteY89" fmla="*/ 575948 h 605945"/>
                <a:gd name="connsiteX90" fmla="*/ 218046 w 565731"/>
                <a:gd name="connsiteY90" fmla="*/ 347523 h 605945"/>
                <a:gd name="connsiteX91" fmla="*/ 218046 w 565731"/>
                <a:gd name="connsiteY91" fmla="*/ 189759 h 605945"/>
                <a:gd name="connsiteX92" fmla="*/ 211815 w 565731"/>
                <a:gd name="connsiteY92" fmla="*/ 191759 h 605945"/>
                <a:gd name="connsiteX93" fmla="*/ 194902 w 565731"/>
                <a:gd name="connsiteY93" fmla="*/ 343079 h 605945"/>
                <a:gd name="connsiteX94" fmla="*/ 171980 w 565731"/>
                <a:gd name="connsiteY94" fmla="*/ 363744 h 605945"/>
                <a:gd name="connsiteX95" fmla="*/ 169310 w 565731"/>
                <a:gd name="connsiteY95" fmla="*/ 363522 h 605945"/>
                <a:gd name="connsiteX96" fmla="*/ 148836 w 565731"/>
                <a:gd name="connsiteY96" fmla="*/ 337969 h 605945"/>
                <a:gd name="connsiteX97" fmla="*/ 167307 w 565731"/>
                <a:gd name="connsiteY97" fmla="*/ 171761 h 605945"/>
                <a:gd name="connsiteX98" fmla="*/ 168420 w 565731"/>
                <a:gd name="connsiteY98" fmla="*/ 168428 h 605945"/>
                <a:gd name="connsiteX99" fmla="*/ 169977 w 565731"/>
                <a:gd name="connsiteY99" fmla="*/ 163984 h 605945"/>
                <a:gd name="connsiteX100" fmla="*/ 173093 w 565731"/>
                <a:gd name="connsiteY100" fmla="*/ 159540 h 605945"/>
                <a:gd name="connsiteX101" fmla="*/ 175096 w 565731"/>
                <a:gd name="connsiteY101" fmla="*/ 157095 h 605945"/>
                <a:gd name="connsiteX102" fmla="*/ 181327 w 565731"/>
                <a:gd name="connsiteY102" fmla="*/ 153318 h 605945"/>
                <a:gd name="connsiteX103" fmla="*/ 182440 w 565731"/>
                <a:gd name="connsiteY103" fmla="*/ 152651 h 605945"/>
                <a:gd name="connsiteX104" fmla="*/ 183107 w 565731"/>
                <a:gd name="connsiteY104" fmla="*/ 152429 h 605945"/>
                <a:gd name="connsiteX105" fmla="*/ 184220 w 565731"/>
                <a:gd name="connsiteY105" fmla="*/ 151985 h 605945"/>
                <a:gd name="connsiteX106" fmla="*/ 273903 w 565731"/>
                <a:gd name="connsiteY106" fmla="*/ 133097 h 605945"/>
                <a:gd name="connsiteX107" fmla="*/ 279689 w 565731"/>
                <a:gd name="connsiteY107" fmla="*/ 144652 h 605945"/>
                <a:gd name="connsiteX108" fmla="*/ 279912 w 565731"/>
                <a:gd name="connsiteY108" fmla="*/ 144652 h 605945"/>
                <a:gd name="connsiteX109" fmla="*/ 264334 w 565731"/>
                <a:gd name="connsiteY109" fmla="*/ 265975 h 605945"/>
                <a:gd name="connsiteX110" fmla="*/ 282805 w 565731"/>
                <a:gd name="connsiteY110" fmla="*/ 298194 h 605945"/>
                <a:gd name="connsiteX111" fmla="*/ 301498 w 565731"/>
                <a:gd name="connsiteY111" fmla="*/ 265975 h 605945"/>
                <a:gd name="connsiteX112" fmla="*/ 285920 w 565731"/>
                <a:gd name="connsiteY112" fmla="*/ 144652 h 605945"/>
                <a:gd name="connsiteX113" fmla="*/ 458589 w 565731"/>
                <a:gd name="connsiteY113" fmla="*/ 60898 h 605945"/>
                <a:gd name="connsiteX114" fmla="*/ 505339 w 565731"/>
                <a:gd name="connsiteY114" fmla="*/ 111988 h 605945"/>
                <a:gd name="connsiteX115" fmla="*/ 458589 w 565731"/>
                <a:gd name="connsiteY115" fmla="*/ 163078 h 605945"/>
                <a:gd name="connsiteX116" fmla="*/ 411839 w 565731"/>
                <a:gd name="connsiteY116" fmla="*/ 111988 h 605945"/>
                <a:gd name="connsiteX117" fmla="*/ 458589 w 565731"/>
                <a:gd name="connsiteY117" fmla="*/ 60898 h 605945"/>
                <a:gd name="connsiteX118" fmla="*/ 107209 w 565731"/>
                <a:gd name="connsiteY118" fmla="*/ 60898 h 605945"/>
                <a:gd name="connsiteX119" fmla="*/ 153924 w 565731"/>
                <a:gd name="connsiteY119" fmla="*/ 111988 h 605945"/>
                <a:gd name="connsiteX120" fmla="*/ 107209 w 565731"/>
                <a:gd name="connsiteY120" fmla="*/ 163078 h 605945"/>
                <a:gd name="connsiteX121" fmla="*/ 60494 w 565731"/>
                <a:gd name="connsiteY121" fmla="*/ 111988 h 605945"/>
                <a:gd name="connsiteX122" fmla="*/ 107209 w 565731"/>
                <a:gd name="connsiteY122" fmla="*/ 60898 h 605945"/>
                <a:gd name="connsiteX123" fmla="*/ 282810 w 565731"/>
                <a:gd name="connsiteY123" fmla="*/ 0 h 605945"/>
                <a:gd name="connsiteX124" fmla="*/ 341344 w 565731"/>
                <a:gd name="connsiteY124" fmla="*/ 64003 h 605945"/>
                <a:gd name="connsiteX125" fmla="*/ 282810 w 565731"/>
                <a:gd name="connsiteY125" fmla="*/ 128006 h 605945"/>
                <a:gd name="connsiteX126" fmla="*/ 224276 w 565731"/>
                <a:gd name="connsiteY126" fmla="*/ 64003 h 605945"/>
                <a:gd name="connsiteX127" fmla="*/ 282810 w 565731"/>
                <a:gd name="connsiteY127" fmla="*/ 0 h 60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565731" h="605945">
                  <a:moveTo>
                    <a:pt x="458586" y="166887"/>
                  </a:moveTo>
                  <a:cubicBezTo>
                    <a:pt x="494634" y="166887"/>
                    <a:pt x="537135" y="182218"/>
                    <a:pt x="538915" y="182885"/>
                  </a:cubicBezTo>
                  <a:cubicBezTo>
                    <a:pt x="539583" y="183107"/>
                    <a:pt x="540250" y="183773"/>
                    <a:pt x="541140" y="184218"/>
                  </a:cubicBezTo>
                  <a:cubicBezTo>
                    <a:pt x="542253" y="184884"/>
                    <a:pt x="543366" y="185329"/>
                    <a:pt x="544478" y="186217"/>
                  </a:cubicBezTo>
                  <a:cubicBezTo>
                    <a:pt x="545368" y="187106"/>
                    <a:pt x="546036" y="187995"/>
                    <a:pt x="546703" y="188884"/>
                  </a:cubicBezTo>
                  <a:cubicBezTo>
                    <a:pt x="547593" y="189772"/>
                    <a:pt x="548261" y="190661"/>
                    <a:pt x="548929" y="191772"/>
                  </a:cubicBezTo>
                  <a:cubicBezTo>
                    <a:pt x="549596" y="193105"/>
                    <a:pt x="549819" y="194216"/>
                    <a:pt x="550041" y="195549"/>
                  </a:cubicBezTo>
                  <a:cubicBezTo>
                    <a:pt x="550264" y="196438"/>
                    <a:pt x="550709" y="197327"/>
                    <a:pt x="550931" y="198215"/>
                  </a:cubicBezTo>
                  <a:lnTo>
                    <a:pt x="565617" y="331082"/>
                  </a:lnTo>
                  <a:cubicBezTo>
                    <a:pt x="566730" y="341081"/>
                    <a:pt x="559609" y="350190"/>
                    <a:pt x="549374" y="351301"/>
                  </a:cubicBezTo>
                  <a:cubicBezTo>
                    <a:pt x="548706" y="351524"/>
                    <a:pt x="548038" y="351524"/>
                    <a:pt x="547371" y="351524"/>
                  </a:cubicBezTo>
                  <a:cubicBezTo>
                    <a:pt x="538025" y="351524"/>
                    <a:pt x="530015" y="344414"/>
                    <a:pt x="528902" y="335082"/>
                  </a:cubicBezTo>
                  <a:lnTo>
                    <a:pt x="515551" y="213991"/>
                  </a:lnTo>
                  <a:cubicBezTo>
                    <a:pt x="513993" y="213546"/>
                    <a:pt x="512213" y="213102"/>
                    <a:pt x="510433" y="212657"/>
                  </a:cubicBezTo>
                  <a:lnTo>
                    <a:pt x="510433" y="338415"/>
                  </a:lnTo>
                  <a:lnTo>
                    <a:pt x="525119" y="521051"/>
                  </a:lnTo>
                  <a:cubicBezTo>
                    <a:pt x="526009" y="533271"/>
                    <a:pt x="516886" y="543936"/>
                    <a:pt x="504647" y="544825"/>
                  </a:cubicBezTo>
                  <a:cubicBezTo>
                    <a:pt x="504202" y="545047"/>
                    <a:pt x="503535" y="545047"/>
                    <a:pt x="502867" y="545047"/>
                  </a:cubicBezTo>
                  <a:cubicBezTo>
                    <a:pt x="491519" y="545047"/>
                    <a:pt x="481728" y="536160"/>
                    <a:pt x="480838" y="524606"/>
                  </a:cubicBezTo>
                  <a:lnTo>
                    <a:pt x="467487" y="359522"/>
                  </a:lnTo>
                  <a:cubicBezTo>
                    <a:pt x="464817" y="360855"/>
                    <a:pt x="461924" y="361522"/>
                    <a:pt x="458586" y="361522"/>
                  </a:cubicBezTo>
                  <a:cubicBezTo>
                    <a:pt x="455471" y="361522"/>
                    <a:pt x="452356" y="360855"/>
                    <a:pt x="449685" y="359522"/>
                  </a:cubicBezTo>
                  <a:lnTo>
                    <a:pt x="436334" y="524606"/>
                  </a:lnTo>
                  <a:cubicBezTo>
                    <a:pt x="435444" y="536160"/>
                    <a:pt x="425653" y="545047"/>
                    <a:pt x="414305" y="545047"/>
                  </a:cubicBezTo>
                  <a:cubicBezTo>
                    <a:pt x="413637" y="545047"/>
                    <a:pt x="413192" y="545047"/>
                    <a:pt x="412525" y="544825"/>
                  </a:cubicBezTo>
                  <a:cubicBezTo>
                    <a:pt x="400286" y="543936"/>
                    <a:pt x="391163" y="533271"/>
                    <a:pt x="392276" y="521051"/>
                  </a:cubicBezTo>
                  <a:lnTo>
                    <a:pt x="403402" y="380852"/>
                  </a:lnTo>
                  <a:cubicBezTo>
                    <a:pt x="412525" y="378630"/>
                    <a:pt x="420535" y="373964"/>
                    <a:pt x="426321" y="366632"/>
                  </a:cubicBezTo>
                  <a:cubicBezTo>
                    <a:pt x="433219" y="357967"/>
                    <a:pt x="436557" y="347080"/>
                    <a:pt x="435222" y="335971"/>
                  </a:cubicBezTo>
                  <a:lnTo>
                    <a:pt x="416975" y="171998"/>
                  </a:lnTo>
                  <a:cubicBezTo>
                    <a:pt x="430104" y="169331"/>
                    <a:pt x="444790" y="166887"/>
                    <a:pt x="458586" y="166887"/>
                  </a:cubicBezTo>
                  <a:close/>
                  <a:moveTo>
                    <a:pt x="107223" y="166887"/>
                  </a:moveTo>
                  <a:cubicBezTo>
                    <a:pt x="121024" y="166887"/>
                    <a:pt x="135715" y="169331"/>
                    <a:pt x="148848" y="171998"/>
                  </a:cubicBezTo>
                  <a:lnTo>
                    <a:pt x="130595" y="335971"/>
                  </a:lnTo>
                  <a:cubicBezTo>
                    <a:pt x="129260" y="347080"/>
                    <a:pt x="132376" y="357967"/>
                    <a:pt x="139499" y="366632"/>
                  </a:cubicBezTo>
                  <a:cubicBezTo>
                    <a:pt x="145287" y="373964"/>
                    <a:pt x="153300" y="378852"/>
                    <a:pt x="162204" y="380852"/>
                  </a:cubicBezTo>
                  <a:lnTo>
                    <a:pt x="173556" y="521051"/>
                  </a:lnTo>
                  <a:cubicBezTo>
                    <a:pt x="174669" y="533271"/>
                    <a:pt x="165543" y="543936"/>
                    <a:pt x="153300" y="545047"/>
                  </a:cubicBezTo>
                  <a:cubicBezTo>
                    <a:pt x="152632" y="545047"/>
                    <a:pt x="151964" y="545047"/>
                    <a:pt x="151519" y="545047"/>
                  </a:cubicBezTo>
                  <a:cubicBezTo>
                    <a:pt x="139944" y="545047"/>
                    <a:pt x="130373" y="536160"/>
                    <a:pt x="129483" y="524606"/>
                  </a:cubicBezTo>
                  <a:lnTo>
                    <a:pt x="116127" y="359522"/>
                  </a:lnTo>
                  <a:cubicBezTo>
                    <a:pt x="113456" y="360855"/>
                    <a:pt x="110339" y="361522"/>
                    <a:pt x="107223" y="361522"/>
                  </a:cubicBezTo>
                  <a:cubicBezTo>
                    <a:pt x="103884" y="361522"/>
                    <a:pt x="100991" y="360855"/>
                    <a:pt x="98097" y="359522"/>
                  </a:cubicBezTo>
                  <a:lnTo>
                    <a:pt x="84964" y="524606"/>
                  </a:lnTo>
                  <a:cubicBezTo>
                    <a:pt x="84073" y="536160"/>
                    <a:pt x="74279" y="545047"/>
                    <a:pt x="62704" y="545047"/>
                  </a:cubicBezTo>
                  <a:cubicBezTo>
                    <a:pt x="62259" y="545047"/>
                    <a:pt x="61591" y="545047"/>
                    <a:pt x="60924" y="545047"/>
                  </a:cubicBezTo>
                  <a:cubicBezTo>
                    <a:pt x="48904" y="543936"/>
                    <a:pt x="39777" y="533271"/>
                    <a:pt x="40668" y="521051"/>
                  </a:cubicBezTo>
                  <a:lnTo>
                    <a:pt x="55359" y="338415"/>
                  </a:lnTo>
                  <a:lnTo>
                    <a:pt x="55359" y="212657"/>
                  </a:lnTo>
                  <a:cubicBezTo>
                    <a:pt x="53578" y="213102"/>
                    <a:pt x="51797" y="213546"/>
                    <a:pt x="50239" y="213991"/>
                  </a:cubicBezTo>
                  <a:lnTo>
                    <a:pt x="36884" y="335082"/>
                  </a:lnTo>
                  <a:cubicBezTo>
                    <a:pt x="35771" y="344636"/>
                    <a:pt x="27757" y="351524"/>
                    <a:pt x="18408" y="351524"/>
                  </a:cubicBezTo>
                  <a:cubicBezTo>
                    <a:pt x="17740" y="351524"/>
                    <a:pt x="17073" y="351524"/>
                    <a:pt x="16405" y="351301"/>
                  </a:cubicBezTo>
                  <a:cubicBezTo>
                    <a:pt x="6166" y="350190"/>
                    <a:pt x="-1180" y="341081"/>
                    <a:pt x="156" y="331082"/>
                  </a:cubicBezTo>
                  <a:lnTo>
                    <a:pt x="14847" y="198215"/>
                  </a:lnTo>
                  <a:cubicBezTo>
                    <a:pt x="14847" y="197104"/>
                    <a:pt x="15515" y="196438"/>
                    <a:pt x="15737" y="195549"/>
                  </a:cubicBezTo>
                  <a:cubicBezTo>
                    <a:pt x="15960" y="194216"/>
                    <a:pt x="16182" y="193105"/>
                    <a:pt x="16850" y="191772"/>
                  </a:cubicBezTo>
                  <a:cubicBezTo>
                    <a:pt x="17518" y="190661"/>
                    <a:pt x="18408" y="189550"/>
                    <a:pt x="19299" y="188439"/>
                  </a:cubicBezTo>
                  <a:cubicBezTo>
                    <a:pt x="19966" y="187773"/>
                    <a:pt x="20412" y="187106"/>
                    <a:pt x="21079" y="186440"/>
                  </a:cubicBezTo>
                  <a:cubicBezTo>
                    <a:pt x="22415" y="185106"/>
                    <a:pt x="24196" y="184218"/>
                    <a:pt x="25976" y="183551"/>
                  </a:cubicBezTo>
                  <a:cubicBezTo>
                    <a:pt x="26199" y="183329"/>
                    <a:pt x="26644" y="183107"/>
                    <a:pt x="26867" y="182885"/>
                  </a:cubicBezTo>
                  <a:cubicBezTo>
                    <a:pt x="26867" y="182885"/>
                    <a:pt x="27312" y="182662"/>
                    <a:pt x="27312" y="182662"/>
                  </a:cubicBezTo>
                  <a:cubicBezTo>
                    <a:pt x="27757" y="182662"/>
                    <a:pt x="27980" y="182440"/>
                    <a:pt x="28202" y="182440"/>
                  </a:cubicBezTo>
                  <a:cubicBezTo>
                    <a:pt x="35771" y="179774"/>
                    <a:pt x="74279" y="166887"/>
                    <a:pt x="107223" y="166887"/>
                  </a:cubicBezTo>
                  <a:close/>
                  <a:moveTo>
                    <a:pt x="291929" y="132875"/>
                  </a:moveTo>
                  <a:cubicBezTo>
                    <a:pt x="334656" y="135097"/>
                    <a:pt x="381167" y="151762"/>
                    <a:pt x="383170" y="152651"/>
                  </a:cubicBezTo>
                  <a:cubicBezTo>
                    <a:pt x="384283" y="153096"/>
                    <a:pt x="385173" y="153762"/>
                    <a:pt x="386063" y="154207"/>
                  </a:cubicBezTo>
                  <a:cubicBezTo>
                    <a:pt x="387621" y="155096"/>
                    <a:pt x="389178" y="155762"/>
                    <a:pt x="390291" y="156873"/>
                  </a:cubicBezTo>
                  <a:cubicBezTo>
                    <a:pt x="391626" y="157984"/>
                    <a:pt x="392294" y="159095"/>
                    <a:pt x="393184" y="160206"/>
                  </a:cubicBezTo>
                  <a:cubicBezTo>
                    <a:pt x="394074" y="161539"/>
                    <a:pt x="395187" y="162428"/>
                    <a:pt x="395855" y="163761"/>
                  </a:cubicBezTo>
                  <a:cubicBezTo>
                    <a:pt x="396522" y="165317"/>
                    <a:pt x="396967" y="166872"/>
                    <a:pt x="397412" y="168650"/>
                  </a:cubicBezTo>
                  <a:cubicBezTo>
                    <a:pt x="397635" y="169761"/>
                    <a:pt x="398303" y="170650"/>
                    <a:pt x="398303" y="171761"/>
                  </a:cubicBezTo>
                  <a:lnTo>
                    <a:pt x="416773" y="337969"/>
                  </a:lnTo>
                  <a:cubicBezTo>
                    <a:pt x="418331" y="350634"/>
                    <a:pt x="409207" y="362189"/>
                    <a:pt x="396522" y="363522"/>
                  </a:cubicBezTo>
                  <a:cubicBezTo>
                    <a:pt x="395632" y="363522"/>
                    <a:pt x="394742" y="363744"/>
                    <a:pt x="393852" y="363744"/>
                  </a:cubicBezTo>
                  <a:cubicBezTo>
                    <a:pt x="382280" y="363744"/>
                    <a:pt x="372265" y="354856"/>
                    <a:pt x="370930" y="343079"/>
                  </a:cubicBezTo>
                  <a:lnTo>
                    <a:pt x="354017" y="191759"/>
                  </a:lnTo>
                  <a:cubicBezTo>
                    <a:pt x="352014" y="191092"/>
                    <a:pt x="350012" y="190426"/>
                    <a:pt x="347564" y="189759"/>
                  </a:cubicBezTo>
                  <a:lnTo>
                    <a:pt x="347564" y="347523"/>
                  </a:lnTo>
                  <a:lnTo>
                    <a:pt x="366034" y="575948"/>
                  </a:lnTo>
                  <a:cubicBezTo>
                    <a:pt x="367370" y="591280"/>
                    <a:pt x="355798" y="604612"/>
                    <a:pt x="340665" y="605723"/>
                  </a:cubicBezTo>
                  <a:cubicBezTo>
                    <a:pt x="339775" y="605945"/>
                    <a:pt x="339107" y="605945"/>
                    <a:pt x="338440" y="605945"/>
                  </a:cubicBezTo>
                  <a:cubicBezTo>
                    <a:pt x="323974" y="605945"/>
                    <a:pt x="311957" y="594835"/>
                    <a:pt x="310622" y="580392"/>
                  </a:cubicBezTo>
                  <a:lnTo>
                    <a:pt x="294154" y="373965"/>
                  </a:lnTo>
                  <a:cubicBezTo>
                    <a:pt x="290594" y="375299"/>
                    <a:pt x="286810" y="376187"/>
                    <a:pt x="282805" y="376187"/>
                  </a:cubicBezTo>
                  <a:cubicBezTo>
                    <a:pt x="279022" y="376187"/>
                    <a:pt x="275238" y="375299"/>
                    <a:pt x="271678" y="373965"/>
                  </a:cubicBezTo>
                  <a:lnTo>
                    <a:pt x="254987" y="580392"/>
                  </a:lnTo>
                  <a:cubicBezTo>
                    <a:pt x="253875" y="594835"/>
                    <a:pt x="241858" y="605945"/>
                    <a:pt x="227393" y="605945"/>
                  </a:cubicBezTo>
                  <a:cubicBezTo>
                    <a:pt x="226725" y="605945"/>
                    <a:pt x="225835" y="605945"/>
                    <a:pt x="225167" y="605723"/>
                  </a:cubicBezTo>
                  <a:cubicBezTo>
                    <a:pt x="209812" y="604612"/>
                    <a:pt x="198462" y="591280"/>
                    <a:pt x="199798" y="575948"/>
                  </a:cubicBezTo>
                  <a:lnTo>
                    <a:pt x="218046" y="347523"/>
                  </a:lnTo>
                  <a:lnTo>
                    <a:pt x="218046" y="189759"/>
                  </a:lnTo>
                  <a:cubicBezTo>
                    <a:pt x="215821" y="190426"/>
                    <a:pt x="213595" y="191092"/>
                    <a:pt x="211815" y="191759"/>
                  </a:cubicBezTo>
                  <a:lnTo>
                    <a:pt x="194902" y="343079"/>
                  </a:lnTo>
                  <a:cubicBezTo>
                    <a:pt x="193567" y="354856"/>
                    <a:pt x="183552" y="363744"/>
                    <a:pt x="171980" y="363744"/>
                  </a:cubicBezTo>
                  <a:cubicBezTo>
                    <a:pt x="171090" y="363744"/>
                    <a:pt x="170200" y="363744"/>
                    <a:pt x="169310" y="363522"/>
                  </a:cubicBezTo>
                  <a:cubicBezTo>
                    <a:pt x="156625" y="362189"/>
                    <a:pt x="147501" y="350634"/>
                    <a:pt x="148836" y="337969"/>
                  </a:cubicBezTo>
                  <a:lnTo>
                    <a:pt x="167307" y="171761"/>
                  </a:lnTo>
                  <a:cubicBezTo>
                    <a:pt x="167530" y="170650"/>
                    <a:pt x="168197" y="169539"/>
                    <a:pt x="168420" y="168428"/>
                  </a:cubicBezTo>
                  <a:cubicBezTo>
                    <a:pt x="168865" y="166872"/>
                    <a:pt x="169087" y="165317"/>
                    <a:pt x="169977" y="163984"/>
                  </a:cubicBezTo>
                  <a:cubicBezTo>
                    <a:pt x="170645" y="162206"/>
                    <a:pt x="171980" y="160873"/>
                    <a:pt x="173093" y="159540"/>
                  </a:cubicBezTo>
                  <a:cubicBezTo>
                    <a:pt x="173761" y="158651"/>
                    <a:pt x="174206" y="157762"/>
                    <a:pt x="175096" y="157095"/>
                  </a:cubicBezTo>
                  <a:cubicBezTo>
                    <a:pt x="176876" y="155540"/>
                    <a:pt x="179102" y="154429"/>
                    <a:pt x="181327" y="153318"/>
                  </a:cubicBezTo>
                  <a:cubicBezTo>
                    <a:pt x="181772" y="153096"/>
                    <a:pt x="181995" y="152874"/>
                    <a:pt x="182440" y="152651"/>
                  </a:cubicBezTo>
                  <a:cubicBezTo>
                    <a:pt x="182662" y="152651"/>
                    <a:pt x="182885" y="152429"/>
                    <a:pt x="183107" y="152429"/>
                  </a:cubicBezTo>
                  <a:cubicBezTo>
                    <a:pt x="183552" y="152207"/>
                    <a:pt x="183775" y="152207"/>
                    <a:pt x="184220" y="151985"/>
                  </a:cubicBezTo>
                  <a:cubicBezTo>
                    <a:pt x="192899" y="148874"/>
                    <a:pt x="234959" y="135097"/>
                    <a:pt x="273903" y="133097"/>
                  </a:cubicBezTo>
                  <a:lnTo>
                    <a:pt x="279689" y="144652"/>
                  </a:lnTo>
                  <a:lnTo>
                    <a:pt x="279912" y="144652"/>
                  </a:lnTo>
                  <a:lnTo>
                    <a:pt x="264334" y="265975"/>
                  </a:lnTo>
                  <a:lnTo>
                    <a:pt x="282805" y="298194"/>
                  </a:lnTo>
                  <a:lnTo>
                    <a:pt x="301498" y="265975"/>
                  </a:lnTo>
                  <a:lnTo>
                    <a:pt x="285920" y="144652"/>
                  </a:lnTo>
                  <a:close/>
                  <a:moveTo>
                    <a:pt x="458589" y="60898"/>
                  </a:moveTo>
                  <a:cubicBezTo>
                    <a:pt x="484408" y="60898"/>
                    <a:pt x="505339" y="83772"/>
                    <a:pt x="505339" y="111988"/>
                  </a:cubicBezTo>
                  <a:cubicBezTo>
                    <a:pt x="505339" y="140204"/>
                    <a:pt x="484408" y="163078"/>
                    <a:pt x="458589" y="163078"/>
                  </a:cubicBezTo>
                  <a:cubicBezTo>
                    <a:pt x="432770" y="163078"/>
                    <a:pt x="411839" y="140204"/>
                    <a:pt x="411839" y="111988"/>
                  </a:cubicBezTo>
                  <a:cubicBezTo>
                    <a:pt x="411839" y="83772"/>
                    <a:pt x="432770" y="60898"/>
                    <a:pt x="458589" y="60898"/>
                  </a:cubicBezTo>
                  <a:close/>
                  <a:moveTo>
                    <a:pt x="107209" y="60898"/>
                  </a:moveTo>
                  <a:cubicBezTo>
                    <a:pt x="133009" y="60898"/>
                    <a:pt x="153924" y="83772"/>
                    <a:pt x="153924" y="111988"/>
                  </a:cubicBezTo>
                  <a:cubicBezTo>
                    <a:pt x="153924" y="140204"/>
                    <a:pt x="133009" y="163078"/>
                    <a:pt x="107209" y="163078"/>
                  </a:cubicBezTo>
                  <a:cubicBezTo>
                    <a:pt x="81409" y="163078"/>
                    <a:pt x="60494" y="140204"/>
                    <a:pt x="60494" y="111988"/>
                  </a:cubicBezTo>
                  <a:cubicBezTo>
                    <a:pt x="60494" y="83772"/>
                    <a:pt x="81409" y="60898"/>
                    <a:pt x="107209" y="60898"/>
                  </a:cubicBezTo>
                  <a:close/>
                  <a:moveTo>
                    <a:pt x="282810" y="0"/>
                  </a:moveTo>
                  <a:cubicBezTo>
                    <a:pt x="315137" y="0"/>
                    <a:pt x="341344" y="28655"/>
                    <a:pt x="341344" y="64003"/>
                  </a:cubicBezTo>
                  <a:cubicBezTo>
                    <a:pt x="341344" y="99351"/>
                    <a:pt x="315137" y="128006"/>
                    <a:pt x="282810" y="128006"/>
                  </a:cubicBezTo>
                  <a:cubicBezTo>
                    <a:pt x="250483" y="128006"/>
                    <a:pt x="224276" y="99351"/>
                    <a:pt x="224276" y="64003"/>
                  </a:cubicBezTo>
                  <a:cubicBezTo>
                    <a:pt x="224276" y="28655"/>
                    <a:pt x="250483" y="0"/>
                    <a:pt x="28281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4" name="îśḻïďé">
              <a:extLst>
                <a:ext uri="{FF2B5EF4-FFF2-40B4-BE49-F238E27FC236}">
                  <a16:creationId xmlns:a16="http://schemas.microsoft.com/office/drawing/2014/main" id="{9F2A425F-EC2C-42C2-AD40-D3C840D379F9}"/>
                </a:ext>
              </a:extLst>
            </p:cNvPr>
            <p:cNvSpPr/>
            <p:nvPr/>
          </p:nvSpPr>
          <p:spPr bwMode="auto">
            <a:xfrm>
              <a:off x="690111" y="5083029"/>
              <a:ext cx="2011539" cy="87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 </a:t>
              </a:r>
              <a:r>
                <a: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25" name="íṧlïdê">
              <a:extLst>
                <a:ext uri="{FF2B5EF4-FFF2-40B4-BE49-F238E27FC236}">
                  <a16:creationId xmlns:a16="http://schemas.microsoft.com/office/drawing/2014/main" id="{7134080B-77D0-444C-9EBD-AE9FB573C899}"/>
                </a:ext>
              </a:extLst>
            </p:cNvPr>
            <p:cNvSpPr txBox="1"/>
            <p:nvPr/>
          </p:nvSpPr>
          <p:spPr bwMode="auto">
            <a:xfrm>
              <a:off x="673099" y="4708457"/>
              <a:ext cx="2045562" cy="3745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9" name="ïṣḷîḑè">
            <a:extLst>
              <a:ext uri="{FF2B5EF4-FFF2-40B4-BE49-F238E27FC236}">
                <a16:creationId xmlns:a16="http://schemas.microsoft.com/office/drawing/2014/main" id="{FDB38504-C72F-40D8-8BF2-D5BACD207B68}"/>
              </a:ext>
            </a:extLst>
          </p:cNvPr>
          <p:cNvGrpSpPr/>
          <p:nvPr/>
        </p:nvGrpSpPr>
        <p:grpSpPr>
          <a:xfrm>
            <a:off x="3455864" y="4413300"/>
            <a:ext cx="1415769" cy="1222807"/>
            <a:chOff x="673099" y="4192694"/>
            <a:chExt cx="2045562" cy="1766762"/>
          </a:xfrm>
        </p:grpSpPr>
        <p:sp>
          <p:nvSpPr>
            <p:cNvPr id="20" name="íşḻíḋè">
              <a:extLst>
                <a:ext uri="{FF2B5EF4-FFF2-40B4-BE49-F238E27FC236}">
                  <a16:creationId xmlns:a16="http://schemas.microsoft.com/office/drawing/2014/main" id="{DC1D711C-446B-42CF-B43C-EDDED5D841E1}"/>
                </a:ext>
              </a:extLst>
            </p:cNvPr>
            <p:cNvSpPr/>
            <p:nvPr/>
          </p:nvSpPr>
          <p:spPr bwMode="auto">
            <a:xfrm>
              <a:off x="1488315" y="4192694"/>
              <a:ext cx="415130" cy="444638"/>
            </a:xfrm>
            <a:custGeom>
              <a:avLst/>
              <a:gdLst>
                <a:gd name="connsiteX0" fmla="*/ 458586 w 565731"/>
                <a:gd name="connsiteY0" fmla="*/ 166887 h 605945"/>
                <a:gd name="connsiteX1" fmla="*/ 538915 w 565731"/>
                <a:gd name="connsiteY1" fmla="*/ 182885 h 605945"/>
                <a:gd name="connsiteX2" fmla="*/ 541140 w 565731"/>
                <a:gd name="connsiteY2" fmla="*/ 184218 h 605945"/>
                <a:gd name="connsiteX3" fmla="*/ 544478 w 565731"/>
                <a:gd name="connsiteY3" fmla="*/ 186217 h 605945"/>
                <a:gd name="connsiteX4" fmla="*/ 546703 w 565731"/>
                <a:gd name="connsiteY4" fmla="*/ 188884 h 605945"/>
                <a:gd name="connsiteX5" fmla="*/ 548929 w 565731"/>
                <a:gd name="connsiteY5" fmla="*/ 191772 h 605945"/>
                <a:gd name="connsiteX6" fmla="*/ 550041 w 565731"/>
                <a:gd name="connsiteY6" fmla="*/ 195549 h 605945"/>
                <a:gd name="connsiteX7" fmla="*/ 550931 w 565731"/>
                <a:gd name="connsiteY7" fmla="*/ 198215 h 605945"/>
                <a:gd name="connsiteX8" fmla="*/ 565617 w 565731"/>
                <a:gd name="connsiteY8" fmla="*/ 331082 h 605945"/>
                <a:gd name="connsiteX9" fmla="*/ 549374 w 565731"/>
                <a:gd name="connsiteY9" fmla="*/ 351301 h 605945"/>
                <a:gd name="connsiteX10" fmla="*/ 547371 w 565731"/>
                <a:gd name="connsiteY10" fmla="*/ 351524 h 605945"/>
                <a:gd name="connsiteX11" fmla="*/ 528902 w 565731"/>
                <a:gd name="connsiteY11" fmla="*/ 335082 h 605945"/>
                <a:gd name="connsiteX12" fmla="*/ 515551 w 565731"/>
                <a:gd name="connsiteY12" fmla="*/ 213991 h 605945"/>
                <a:gd name="connsiteX13" fmla="*/ 510433 w 565731"/>
                <a:gd name="connsiteY13" fmla="*/ 212657 h 605945"/>
                <a:gd name="connsiteX14" fmla="*/ 510433 w 565731"/>
                <a:gd name="connsiteY14" fmla="*/ 338415 h 605945"/>
                <a:gd name="connsiteX15" fmla="*/ 525119 w 565731"/>
                <a:gd name="connsiteY15" fmla="*/ 521051 h 605945"/>
                <a:gd name="connsiteX16" fmla="*/ 504647 w 565731"/>
                <a:gd name="connsiteY16" fmla="*/ 544825 h 605945"/>
                <a:gd name="connsiteX17" fmla="*/ 502867 w 565731"/>
                <a:gd name="connsiteY17" fmla="*/ 545047 h 605945"/>
                <a:gd name="connsiteX18" fmla="*/ 480838 w 565731"/>
                <a:gd name="connsiteY18" fmla="*/ 524606 h 605945"/>
                <a:gd name="connsiteX19" fmla="*/ 467487 w 565731"/>
                <a:gd name="connsiteY19" fmla="*/ 359522 h 605945"/>
                <a:gd name="connsiteX20" fmla="*/ 458586 w 565731"/>
                <a:gd name="connsiteY20" fmla="*/ 361522 h 605945"/>
                <a:gd name="connsiteX21" fmla="*/ 449685 w 565731"/>
                <a:gd name="connsiteY21" fmla="*/ 359522 h 605945"/>
                <a:gd name="connsiteX22" fmla="*/ 436334 w 565731"/>
                <a:gd name="connsiteY22" fmla="*/ 524606 h 605945"/>
                <a:gd name="connsiteX23" fmla="*/ 414305 w 565731"/>
                <a:gd name="connsiteY23" fmla="*/ 545047 h 605945"/>
                <a:gd name="connsiteX24" fmla="*/ 412525 w 565731"/>
                <a:gd name="connsiteY24" fmla="*/ 544825 h 605945"/>
                <a:gd name="connsiteX25" fmla="*/ 392276 w 565731"/>
                <a:gd name="connsiteY25" fmla="*/ 521051 h 605945"/>
                <a:gd name="connsiteX26" fmla="*/ 403402 w 565731"/>
                <a:gd name="connsiteY26" fmla="*/ 380852 h 605945"/>
                <a:gd name="connsiteX27" fmla="*/ 426321 w 565731"/>
                <a:gd name="connsiteY27" fmla="*/ 366632 h 605945"/>
                <a:gd name="connsiteX28" fmla="*/ 435222 w 565731"/>
                <a:gd name="connsiteY28" fmla="*/ 335971 h 605945"/>
                <a:gd name="connsiteX29" fmla="*/ 416975 w 565731"/>
                <a:gd name="connsiteY29" fmla="*/ 171998 h 605945"/>
                <a:gd name="connsiteX30" fmla="*/ 458586 w 565731"/>
                <a:gd name="connsiteY30" fmla="*/ 166887 h 605945"/>
                <a:gd name="connsiteX31" fmla="*/ 107223 w 565731"/>
                <a:gd name="connsiteY31" fmla="*/ 166887 h 605945"/>
                <a:gd name="connsiteX32" fmla="*/ 148848 w 565731"/>
                <a:gd name="connsiteY32" fmla="*/ 171998 h 605945"/>
                <a:gd name="connsiteX33" fmla="*/ 130595 w 565731"/>
                <a:gd name="connsiteY33" fmla="*/ 335971 h 605945"/>
                <a:gd name="connsiteX34" fmla="*/ 139499 w 565731"/>
                <a:gd name="connsiteY34" fmla="*/ 366632 h 605945"/>
                <a:gd name="connsiteX35" fmla="*/ 162204 w 565731"/>
                <a:gd name="connsiteY35" fmla="*/ 380852 h 605945"/>
                <a:gd name="connsiteX36" fmla="*/ 173556 w 565731"/>
                <a:gd name="connsiteY36" fmla="*/ 521051 h 605945"/>
                <a:gd name="connsiteX37" fmla="*/ 153300 w 565731"/>
                <a:gd name="connsiteY37" fmla="*/ 545047 h 605945"/>
                <a:gd name="connsiteX38" fmla="*/ 151519 w 565731"/>
                <a:gd name="connsiteY38" fmla="*/ 545047 h 605945"/>
                <a:gd name="connsiteX39" fmla="*/ 129483 w 565731"/>
                <a:gd name="connsiteY39" fmla="*/ 524606 h 605945"/>
                <a:gd name="connsiteX40" fmla="*/ 116127 w 565731"/>
                <a:gd name="connsiteY40" fmla="*/ 359522 h 605945"/>
                <a:gd name="connsiteX41" fmla="*/ 107223 w 565731"/>
                <a:gd name="connsiteY41" fmla="*/ 361522 h 605945"/>
                <a:gd name="connsiteX42" fmla="*/ 98097 w 565731"/>
                <a:gd name="connsiteY42" fmla="*/ 359522 h 605945"/>
                <a:gd name="connsiteX43" fmla="*/ 84964 w 565731"/>
                <a:gd name="connsiteY43" fmla="*/ 524606 h 605945"/>
                <a:gd name="connsiteX44" fmla="*/ 62704 w 565731"/>
                <a:gd name="connsiteY44" fmla="*/ 545047 h 605945"/>
                <a:gd name="connsiteX45" fmla="*/ 60924 w 565731"/>
                <a:gd name="connsiteY45" fmla="*/ 545047 h 605945"/>
                <a:gd name="connsiteX46" fmla="*/ 40668 w 565731"/>
                <a:gd name="connsiteY46" fmla="*/ 521051 h 605945"/>
                <a:gd name="connsiteX47" fmla="*/ 55359 w 565731"/>
                <a:gd name="connsiteY47" fmla="*/ 338415 h 605945"/>
                <a:gd name="connsiteX48" fmla="*/ 55359 w 565731"/>
                <a:gd name="connsiteY48" fmla="*/ 212657 h 605945"/>
                <a:gd name="connsiteX49" fmla="*/ 50239 w 565731"/>
                <a:gd name="connsiteY49" fmla="*/ 213991 h 605945"/>
                <a:gd name="connsiteX50" fmla="*/ 36884 w 565731"/>
                <a:gd name="connsiteY50" fmla="*/ 335082 h 605945"/>
                <a:gd name="connsiteX51" fmla="*/ 18408 w 565731"/>
                <a:gd name="connsiteY51" fmla="*/ 351524 h 605945"/>
                <a:gd name="connsiteX52" fmla="*/ 16405 w 565731"/>
                <a:gd name="connsiteY52" fmla="*/ 351301 h 605945"/>
                <a:gd name="connsiteX53" fmla="*/ 156 w 565731"/>
                <a:gd name="connsiteY53" fmla="*/ 331082 h 605945"/>
                <a:gd name="connsiteX54" fmla="*/ 14847 w 565731"/>
                <a:gd name="connsiteY54" fmla="*/ 198215 h 605945"/>
                <a:gd name="connsiteX55" fmla="*/ 15737 w 565731"/>
                <a:gd name="connsiteY55" fmla="*/ 195549 h 605945"/>
                <a:gd name="connsiteX56" fmla="*/ 16850 w 565731"/>
                <a:gd name="connsiteY56" fmla="*/ 191772 h 605945"/>
                <a:gd name="connsiteX57" fmla="*/ 19299 w 565731"/>
                <a:gd name="connsiteY57" fmla="*/ 188439 h 605945"/>
                <a:gd name="connsiteX58" fmla="*/ 21079 w 565731"/>
                <a:gd name="connsiteY58" fmla="*/ 186440 h 605945"/>
                <a:gd name="connsiteX59" fmla="*/ 25976 w 565731"/>
                <a:gd name="connsiteY59" fmla="*/ 183551 h 605945"/>
                <a:gd name="connsiteX60" fmla="*/ 26867 w 565731"/>
                <a:gd name="connsiteY60" fmla="*/ 182885 h 605945"/>
                <a:gd name="connsiteX61" fmla="*/ 27312 w 565731"/>
                <a:gd name="connsiteY61" fmla="*/ 182662 h 605945"/>
                <a:gd name="connsiteX62" fmla="*/ 28202 w 565731"/>
                <a:gd name="connsiteY62" fmla="*/ 182440 h 605945"/>
                <a:gd name="connsiteX63" fmla="*/ 107223 w 565731"/>
                <a:gd name="connsiteY63" fmla="*/ 166887 h 605945"/>
                <a:gd name="connsiteX64" fmla="*/ 291929 w 565731"/>
                <a:gd name="connsiteY64" fmla="*/ 132875 h 605945"/>
                <a:gd name="connsiteX65" fmla="*/ 383170 w 565731"/>
                <a:gd name="connsiteY65" fmla="*/ 152651 h 605945"/>
                <a:gd name="connsiteX66" fmla="*/ 386063 w 565731"/>
                <a:gd name="connsiteY66" fmla="*/ 154207 h 605945"/>
                <a:gd name="connsiteX67" fmla="*/ 390291 w 565731"/>
                <a:gd name="connsiteY67" fmla="*/ 156873 h 605945"/>
                <a:gd name="connsiteX68" fmla="*/ 393184 w 565731"/>
                <a:gd name="connsiteY68" fmla="*/ 160206 h 605945"/>
                <a:gd name="connsiteX69" fmla="*/ 395855 w 565731"/>
                <a:gd name="connsiteY69" fmla="*/ 163761 h 605945"/>
                <a:gd name="connsiteX70" fmla="*/ 397412 w 565731"/>
                <a:gd name="connsiteY70" fmla="*/ 168650 h 605945"/>
                <a:gd name="connsiteX71" fmla="*/ 398303 w 565731"/>
                <a:gd name="connsiteY71" fmla="*/ 171761 h 605945"/>
                <a:gd name="connsiteX72" fmla="*/ 416773 w 565731"/>
                <a:gd name="connsiteY72" fmla="*/ 337969 h 605945"/>
                <a:gd name="connsiteX73" fmla="*/ 396522 w 565731"/>
                <a:gd name="connsiteY73" fmla="*/ 363522 h 605945"/>
                <a:gd name="connsiteX74" fmla="*/ 393852 w 565731"/>
                <a:gd name="connsiteY74" fmla="*/ 363744 h 605945"/>
                <a:gd name="connsiteX75" fmla="*/ 370930 w 565731"/>
                <a:gd name="connsiteY75" fmla="*/ 343079 h 605945"/>
                <a:gd name="connsiteX76" fmla="*/ 354017 w 565731"/>
                <a:gd name="connsiteY76" fmla="*/ 191759 h 605945"/>
                <a:gd name="connsiteX77" fmla="*/ 347564 w 565731"/>
                <a:gd name="connsiteY77" fmla="*/ 189759 h 605945"/>
                <a:gd name="connsiteX78" fmla="*/ 347564 w 565731"/>
                <a:gd name="connsiteY78" fmla="*/ 347523 h 605945"/>
                <a:gd name="connsiteX79" fmla="*/ 366034 w 565731"/>
                <a:gd name="connsiteY79" fmla="*/ 575948 h 605945"/>
                <a:gd name="connsiteX80" fmla="*/ 340665 w 565731"/>
                <a:gd name="connsiteY80" fmla="*/ 605723 h 605945"/>
                <a:gd name="connsiteX81" fmla="*/ 338440 w 565731"/>
                <a:gd name="connsiteY81" fmla="*/ 605945 h 605945"/>
                <a:gd name="connsiteX82" fmla="*/ 310622 w 565731"/>
                <a:gd name="connsiteY82" fmla="*/ 580392 h 605945"/>
                <a:gd name="connsiteX83" fmla="*/ 294154 w 565731"/>
                <a:gd name="connsiteY83" fmla="*/ 373965 h 605945"/>
                <a:gd name="connsiteX84" fmla="*/ 282805 w 565731"/>
                <a:gd name="connsiteY84" fmla="*/ 376187 h 605945"/>
                <a:gd name="connsiteX85" fmla="*/ 271678 w 565731"/>
                <a:gd name="connsiteY85" fmla="*/ 373965 h 605945"/>
                <a:gd name="connsiteX86" fmla="*/ 254987 w 565731"/>
                <a:gd name="connsiteY86" fmla="*/ 580392 h 605945"/>
                <a:gd name="connsiteX87" fmla="*/ 227393 w 565731"/>
                <a:gd name="connsiteY87" fmla="*/ 605945 h 605945"/>
                <a:gd name="connsiteX88" fmla="*/ 225167 w 565731"/>
                <a:gd name="connsiteY88" fmla="*/ 605723 h 605945"/>
                <a:gd name="connsiteX89" fmla="*/ 199798 w 565731"/>
                <a:gd name="connsiteY89" fmla="*/ 575948 h 605945"/>
                <a:gd name="connsiteX90" fmla="*/ 218046 w 565731"/>
                <a:gd name="connsiteY90" fmla="*/ 347523 h 605945"/>
                <a:gd name="connsiteX91" fmla="*/ 218046 w 565731"/>
                <a:gd name="connsiteY91" fmla="*/ 189759 h 605945"/>
                <a:gd name="connsiteX92" fmla="*/ 211815 w 565731"/>
                <a:gd name="connsiteY92" fmla="*/ 191759 h 605945"/>
                <a:gd name="connsiteX93" fmla="*/ 194902 w 565731"/>
                <a:gd name="connsiteY93" fmla="*/ 343079 h 605945"/>
                <a:gd name="connsiteX94" fmla="*/ 171980 w 565731"/>
                <a:gd name="connsiteY94" fmla="*/ 363744 h 605945"/>
                <a:gd name="connsiteX95" fmla="*/ 169310 w 565731"/>
                <a:gd name="connsiteY95" fmla="*/ 363522 h 605945"/>
                <a:gd name="connsiteX96" fmla="*/ 148836 w 565731"/>
                <a:gd name="connsiteY96" fmla="*/ 337969 h 605945"/>
                <a:gd name="connsiteX97" fmla="*/ 167307 w 565731"/>
                <a:gd name="connsiteY97" fmla="*/ 171761 h 605945"/>
                <a:gd name="connsiteX98" fmla="*/ 168420 w 565731"/>
                <a:gd name="connsiteY98" fmla="*/ 168428 h 605945"/>
                <a:gd name="connsiteX99" fmla="*/ 169977 w 565731"/>
                <a:gd name="connsiteY99" fmla="*/ 163984 h 605945"/>
                <a:gd name="connsiteX100" fmla="*/ 173093 w 565731"/>
                <a:gd name="connsiteY100" fmla="*/ 159540 h 605945"/>
                <a:gd name="connsiteX101" fmla="*/ 175096 w 565731"/>
                <a:gd name="connsiteY101" fmla="*/ 157095 h 605945"/>
                <a:gd name="connsiteX102" fmla="*/ 181327 w 565731"/>
                <a:gd name="connsiteY102" fmla="*/ 153318 h 605945"/>
                <a:gd name="connsiteX103" fmla="*/ 182440 w 565731"/>
                <a:gd name="connsiteY103" fmla="*/ 152651 h 605945"/>
                <a:gd name="connsiteX104" fmla="*/ 183107 w 565731"/>
                <a:gd name="connsiteY104" fmla="*/ 152429 h 605945"/>
                <a:gd name="connsiteX105" fmla="*/ 184220 w 565731"/>
                <a:gd name="connsiteY105" fmla="*/ 151985 h 605945"/>
                <a:gd name="connsiteX106" fmla="*/ 273903 w 565731"/>
                <a:gd name="connsiteY106" fmla="*/ 133097 h 605945"/>
                <a:gd name="connsiteX107" fmla="*/ 279689 w 565731"/>
                <a:gd name="connsiteY107" fmla="*/ 144652 h 605945"/>
                <a:gd name="connsiteX108" fmla="*/ 279912 w 565731"/>
                <a:gd name="connsiteY108" fmla="*/ 144652 h 605945"/>
                <a:gd name="connsiteX109" fmla="*/ 264334 w 565731"/>
                <a:gd name="connsiteY109" fmla="*/ 265975 h 605945"/>
                <a:gd name="connsiteX110" fmla="*/ 282805 w 565731"/>
                <a:gd name="connsiteY110" fmla="*/ 298194 h 605945"/>
                <a:gd name="connsiteX111" fmla="*/ 301498 w 565731"/>
                <a:gd name="connsiteY111" fmla="*/ 265975 h 605945"/>
                <a:gd name="connsiteX112" fmla="*/ 285920 w 565731"/>
                <a:gd name="connsiteY112" fmla="*/ 144652 h 605945"/>
                <a:gd name="connsiteX113" fmla="*/ 458589 w 565731"/>
                <a:gd name="connsiteY113" fmla="*/ 60898 h 605945"/>
                <a:gd name="connsiteX114" fmla="*/ 505339 w 565731"/>
                <a:gd name="connsiteY114" fmla="*/ 111988 h 605945"/>
                <a:gd name="connsiteX115" fmla="*/ 458589 w 565731"/>
                <a:gd name="connsiteY115" fmla="*/ 163078 h 605945"/>
                <a:gd name="connsiteX116" fmla="*/ 411839 w 565731"/>
                <a:gd name="connsiteY116" fmla="*/ 111988 h 605945"/>
                <a:gd name="connsiteX117" fmla="*/ 458589 w 565731"/>
                <a:gd name="connsiteY117" fmla="*/ 60898 h 605945"/>
                <a:gd name="connsiteX118" fmla="*/ 107209 w 565731"/>
                <a:gd name="connsiteY118" fmla="*/ 60898 h 605945"/>
                <a:gd name="connsiteX119" fmla="*/ 153924 w 565731"/>
                <a:gd name="connsiteY119" fmla="*/ 111988 h 605945"/>
                <a:gd name="connsiteX120" fmla="*/ 107209 w 565731"/>
                <a:gd name="connsiteY120" fmla="*/ 163078 h 605945"/>
                <a:gd name="connsiteX121" fmla="*/ 60494 w 565731"/>
                <a:gd name="connsiteY121" fmla="*/ 111988 h 605945"/>
                <a:gd name="connsiteX122" fmla="*/ 107209 w 565731"/>
                <a:gd name="connsiteY122" fmla="*/ 60898 h 605945"/>
                <a:gd name="connsiteX123" fmla="*/ 282810 w 565731"/>
                <a:gd name="connsiteY123" fmla="*/ 0 h 605945"/>
                <a:gd name="connsiteX124" fmla="*/ 341344 w 565731"/>
                <a:gd name="connsiteY124" fmla="*/ 64003 h 605945"/>
                <a:gd name="connsiteX125" fmla="*/ 282810 w 565731"/>
                <a:gd name="connsiteY125" fmla="*/ 128006 h 605945"/>
                <a:gd name="connsiteX126" fmla="*/ 224276 w 565731"/>
                <a:gd name="connsiteY126" fmla="*/ 64003 h 605945"/>
                <a:gd name="connsiteX127" fmla="*/ 282810 w 565731"/>
                <a:gd name="connsiteY127" fmla="*/ 0 h 60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565731" h="605945">
                  <a:moveTo>
                    <a:pt x="458586" y="166887"/>
                  </a:moveTo>
                  <a:cubicBezTo>
                    <a:pt x="494634" y="166887"/>
                    <a:pt x="537135" y="182218"/>
                    <a:pt x="538915" y="182885"/>
                  </a:cubicBezTo>
                  <a:cubicBezTo>
                    <a:pt x="539583" y="183107"/>
                    <a:pt x="540250" y="183773"/>
                    <a:pt x="541140" y="184218"/>
                  </a:cubicBezTo>
                  <a:cubicBezTo>
                    <a:pt x="542253" y="184884"/>
                    <a:pt x="543366" y="185329"/>
                    <a:pt x="544478" y="186217"/>
                  </a:cubicBezTo>
                  <a:cubicBezTo>
                    <a:pt x="545368" y="187106"/>
                    <a:pt x="546036" y="187995"/>
                    <a:pt x="546703" y="188884"/>
                  </a:cubicBezTo>
                  <a:cubicBezTo>
                    <a:pt x="547593" y="189772"/>
                    <a:pt x="548261" y="190661"/>
                    <a:pt x="548929" y="191772"/>
                  </a:cubicBezTo>
                  <a:cubicBezTo>
                    <a:pt x="549596" y="193105"/>
                    <a:pt x="549819" y="194216"/>
                    <a:pt x="550041" y="195549"/>
                  </a:cubicBezTo>
                  <a:cubicBezTo>
                    <a:pt x="550264" y="196438"/>
                    <a:pt x="550709" y="197327"/>
                    <a:pt x="550931" y="198215"/>
                  </a:cubicBezTo>
                  <a:lnTo>
                    <a:pt x="565617" y="331082"/>
                  </a:lnTo>
                  <a:cubicBezTo>
                    <a:pt x="566730" y="341081"/>
                    <a:pt x="559609" y="350190"/>
                    <a:pt x="549374" y="351301"/>
                  </a:cubicBezTo>
                  <a:cubicBezTo>
                    <a:pt x="548706" y="351524"/>
                    <a:pt x="548038" y="351524"/>
                    <a:pt x="547371" y="351524"/>
                  </a:cubicBezTo>
                  <a:cubicBezTo>
                    <a:pt x="538025" y="351524"/>
                    <a:pt x="530015" y="344414"/>
                    <a:pt x="528902" y="335082"/>
                  </a:cubicBezTo>
                  <a:lnTo>
                    <a:pt x="515551" y="213991"/>
                  </a:lnTo>
                  <a:cubicBezTo>
                    <a:pt x="513993" y="213546"/>
                    <a:pt x="512213" y="213102"/>
                    <a:pt x="510433" y="212657"/>
                  </a:cubicBezTo>
                  <a:lnTo>
                    <a:pt x="510433" y="338415"/>
                  </a:lnTo>
                  <a:lnTo>
                    <a:pt x="525119" y="521051"/>
                  </a:lnTo>
                  <a:cubicBezTo>
                    <a:pt x="526009" y="533271"/>
                    <a:pt x="516886" y="543936"/>
                    <a:pt x="504647" y="544825"/>
                  </a:cubicBezTo>
                  <a:cubicBezTo>
                    <a:pt x="504202" y="545047"/>
                    <a:pt x="503535" y="545047"/>
                    <a:pt x="502867" y="545047"/>
                  </a:cubicBezTo>
                  <a:cubicBezTo>
                    <a:pt x="491519" y="545047"/>
                    <a:pt x="481728" y="536160"/>
                    <a:pt x="480838" y="524606"/>
                  </a:cubicBezTo>
                  <a:lnTo>
                    <a:pt x="467487" y="359522"/>
                  </a:lnTo>
                  <a:cubicBezTo>
                    <a:pt x="464817" y="360855"/>
                    <a:pt x="461924" y="361522"/>
                    <a:pt x="458586" y="361522"/>
                  </a:cubicBezTo>
                  <a:cubicBezTo>
                    <a:pt x="455471" y="361522"/>
                    <a:pt x="452356" y="360855"/>
                    <a:pt x="449685" y="359522"/>
                  </a:cubicBezTo>
                  <a:lnTo>
                    <a:pt x="436334" y="524606"/>
                  </a:lnTo>
                  <a:cubicBezTo>
                    <a:pt x="435444" y="536160"/>
                    <a:pt x="425653" y="545047"/>
                    <a:pt x="414305" y="545047"/>
                  </a:cubicBezTo>
                  <a:cubicBezTo>
                    <a:pt x="413637" y="545047"/>
                    <a:pt x="413192" y="545047"/>
                    <a:pt x="412525" y="544825"/>
                  </a:cubicBezTo>
                  <a:cubicBezTo>
                    <a:pt x="400286" y="543936"/>
                    <a:pt x="391163" y="533271"/>
                    <a:pt x="392276" y="521051"/>
                  </a:cubicBezTo>
                  <a:lnTo>
                    <a:pt x="403402" y="380852"/>
                  </a:lnTo>
                  <a:cubicBezTo>
                    <a:pt x="412525" y="378630"/>
                    <a:pt x="420535" y="373964"/>
                    <a:pt x="426321" y="366632"/>
                  </a:cubicBezTo>
                  <a:cubicBezTo>
                    <a:pt x="433219" y="357967"/>
                    <a:pt x="436557" y="347080"/>
                    <a:pt x="435222" y="335971"/>
                  </a:cubicBezTo>
                  <a:lnTo>
                    <a:pt x="416975" y="171998"/>
                  </a:lnTo>
                  <a:cubicBezTo>
                    <a:pt x="430104" y="169331"/>
                    <a:pt x="444790" y="166887"/>
                    <a:pt x="458586" y="166887"/>
                  </a:cubicBezTo>
                  <a:close/>
                  <a:moveTo>
                    <a:pt x="107223" y="166887"/>
                  </a:moveTo>
                  <a:cubicBezTo>
                    <a:pt x="121024" y="166887"/>
                    <a:pt x="135715" y="169331"/>
                    <a:pt x="148848" y="171998"/>
                  </a:cubicBezTo>
                  <a:lnTo>
                    <a:pt x="130595" y="335971"/>
                  </a:lnTo>
                  <a:cubicBezTo>
                    <a:pt x="129260" y="347080"/>
                    <a:pt x="132376" y="357967"/>
                    <a:pt x="139499" y="366632"/>
                  </a:cubicBezTo>
                  <a:cubicBezTo>
                    <a:pt x="145287" y="373964"/>
                    <a:pt x="153300" y="378852"/>
                    <a:pt x="162204" y="380852"/>
                  </a:cubicBezTo>
                  <a:lnTo>
                    <a:pt x="173556" y="521051"/>
                  </a:lnTo>
                  <a:cubicBezTo>
                    <a:pt x="174669" y="533271"/>
                    <a:pt x="165543" y="543936"/>
                    <a:pt x="153300" y="545047"/>
                  </a:cubicBezTo>
                  <a:cubicBezTo>
                    <a:pt x="152632" y="545047"/>
                    <a:pt x="151964" y="545047"/>
                    <a:pt x="151519" y="545047"/>
                  </a:cubicBezTo>
                  <a:cubicBezTo>
                    <a:pt x="139944" y="545047"/>
                    <a:pt x="130373" y="536160"/>
                    <a:pt x="129483" y="524606"/>
                  </a:cubicBezTo>
                  <a:lnTo>
                    <a:pt x="116127" y="359522"/>
                  </a:lnTo>
                  <a:cubicBezTo>
                    <a:pt x="113456" y="360855"/>
                    <a:pt x="110339" y="361522"/>
                    <a:pt x="107223" y="361522"/>
                  </a:cubicBezTo>
                  <a:cubicBezTo>
                    <a:pt x="103884" y="361522"/>
                    <a:pt x="100991" y="360855"/>
                    <a:pt x="98097" y="359522"/>
                  </a:cubicBezTo>
                  <a:lnTo>
                    <a:pt x="84964" y="524606"/>
                  </a:lnTo>
                  <a:cubicBezTo>
                    <a:pt x="84073" y="536160"/>
                    <a:pt x="74279" y="545047"/>
                    <a:pt x="62704" y="545047"/>
                  </a:cubicBezTo>
                  <a:cubicBezTo>
                    <a:pt x="62259" y="545047"/>
                    <a:pt x="61591" y="545047"/>
                    <a:pt x="60924" y="545047"/>
                  </a:cubicBezTo>
                  <a:cubicBezTo>
                    <a:pt x="48904" y="543936"/>
                    <a:pt x="39777" y="533271"/>
                    <a:pt x="40668" y="521051"/>
                  </a:cubicBezTo>
                  <a:lnTo>
                    <a:pt x="55359" y="338415"/>
                  </a:lnTo>
                  <a:lnTo>
                    <a:pt x="55359" y="212657"/>
                  </a:lnTo>
                  <a:cubicBezTo>
                    <a:pt x="53578" y="213102"/>
                    <a:pt x="51797" y="213546"/>
                    <a:pt x="50239" y="213991"/>
                  </a:cubicBezTo>
                  <a:lnTo>
                    <a:pt x="36884" y="335082"/>
                  </a:lnTo>
                  <a:cubicBezTo>
                    <a:pt x="35771" y="344636"/>
                    <a:pt x="27757" y="351524"/>
                    <a:pt x="18408" y="351524"/>
                  </a:cubicBezTo>
                  <a:cubicBezTo>
                    <a:pt x="17740" y="351524"/>
                    <a:pt x="17073" y="351524"/>
                    <a:pt x="16405" y="351301"/>
                  </a:cubicBezTo>
                  <a:cubicBezTo>
                    <a:pt x="6166" y="350190"/>
                    <a:pt x="-1180" y="341081"/>
                    <a:pt x="156" y="331082"/>
                  </a:cubicBezTo>
                  <a:lnTo>
                    <a:pt x="14847" y="198215"/>
                  </a:lnTo>
                  <a:cubicBezTo>
                    <a:pt x="14847" y="197104"/>
                    <a:pt x="15515" y="196438"/>
                    <a:pt x="15737" y="195549"/>
                  </a:cubicBezTo>
                  <a:cubicBezTo>
                    <a:pt x="15960" y="194216"/>
                    <a:pt x="16182" y="193105"/>
                    <a:pt x="16850" y="191772"/>
                  </a:cubicBezTo>
                  <a:cubicBezTo>
                    <a:pt x="17518" y="190661"/>
                    <a:pt x="18408" y="189550"/>
                    <a:pt x="19299" y="188439"/>
                  </a:cubicBezTo>
                  <a:cubicBezTo>
                    <a:pt x="19966" y="187773"/>
                    <a:pt x="20412" y="187106"/>
                    <a:pt x="21079" y="186440"/>
                  </a:cubicBezTo>
                  <a:cubicBezTo>
                    <a:pt x="22415" y="185106"/>
                    <a:pt x="24196" y="184218"/>
                    <a:pt x="25976" y="183551"/>
                  </a:cubicBezTo>
                  <a:cubicBezTo>
                    <a:pt x="26199" y="183329"/>
                    <a:pt x="26644" y="183107"/>
                    <a:pt x="26867" y="182885"/>
                  </a:cubicBezTo>
                  <a:cubicBezTo>
                    <a:pt x="26867" y="182885"/>
                    <a:pt x="27312" y="182662"/>
                    <a:pt x="27312" y="182662"/>
                  </a:cubicBezTo>
                  <a:cubicBezTo>
                    <a:pt x="27757" y="182662"/>
                    <a:pt x="27980" y="182440"/>
                    <a:pt x="28202" y="182440"/>
                  </a:cubicBezTo>
                  <a:cubicBezTo>
                    <a:pt x="35771" y="179774"/>
                    <a:pt x="74279" y="166887"/>
                    <a:pt x="107223" y="166887"/>
                  </a:cubicBezTo>
                  <a:close/>
                  <a:moveTo>
                    <a:pt x="291929" y="132875"/>
                  </a:moveTo>
                  <a:cubicBezTo>
                    <a:pt x="334656" y="135097"/>
                    <a:pt x="381167" y="151762"/>
                    <a:pt x="383170" y="152651"/>
                  </a:cubicBezTo>
                  <a:cubicBezTo>
                    <a:pt x="384283" y="153096"/>
                    <a:pt x="385173" y="153762"/>
                    <a:pt x="386063" y="154207"/>
                  </a:cubicBezTo>
                  <a:cubicBezTo>
                    <a:pt x="387621" y="155096"/>
                    <a:pt x="389178" y="155762"/>
                    <a:pt x="390291" y="156873"/>
                  </a:cubicBezTo>
                  <a:cubicBezTo>
                    <a:pt x="391626" y="157984"/>
                    <a:pt x="392294" y="159095"/>
                    <a:pt x="393184" y="160206"/>
                  </a:cubicBezTo>
                  <a:cubicBezTo>
                    <a:pt x="394074" y="161539"/>
                    <a:pt x="395187" y="162428"/>
                    <a:pt x="395855" y="163761"/>
                  </a:cubicBezTo>
                  <a:cubicBezTo>
                    <a:pt x="396522" y="165317"/>
                    <a:pt x="396967" y="166872"/>
                    <a:pt x="397412" y="168650"/>
                  </a:cubicBezTo>
                  <a:cubicBezTo>
                    <a:pt x="397635" y="169761"/>
                    <a:pt x="398303" y="170650"/>
                    <a:pt x="398303" y="171761"/>
                  </a:cubicBezTo>
                  <a:lnTo>
                    <a:pt x="416773" y="337969"/>
                  </a:lnTo>
                  <a:cubicBezTo>
                    <a:pt x="418331" y="350634"/>
                    <a:pt x="409207" y="362189"/>
                    <a:pt x="396522" y="363522"/>
                  </a:cubicBezTo>
                  <a:cubicBezTo>
                    <a:pt x="395632" y="363522"/>
                    <a:pt x="394742" y="363744"/>
                    <a:pt x="393852" y="363744"/>
                  </a:cubicBezTo>
                  <a:cubicBezTo>
                    <a:pt x="382280" y="363744"/>
                    <a:pt x="372265" y="354856"/>
                    <a:pt x="370930" y="343079"/>
                  </a:cubicBezTo>
                  <a:lnTo>
                    <a:pt x="354017" y="191759"/>
                  </a:lnTo>
                  <a:cubicBezTo>
                    <a:pt x="352014" y="191092"/>
                    <a:pt x="350012" y="190426"/>
                    <a:pt x="347564" y="189759"/>
                  </a:cubicBezTo>
                  <a:lnTo>
                    <a:pt x="347564" y="347523"/>
                  </a:lnTo>
                  <a:lnTo>
                    <a:pt x="366034" y="575948"/>
                  </a:lnTo>
                  <a:cubicBezTo>
                    <a:pt x="367370" y="591280"/>
                    <a:pt x="355798" y="604612"/>
                    <a:pt x="340665" y="605723"/>
                  </a:cubicBezTo>
                  <a:cubicBezTo>
                    <a:pt x="339775" y="605945"/>
                    <a:pt x="339107" y="605945"/>
                    <a:pt x="338440" y="605945"/>
                  </a:cubicBezTo>
                  <a:cubicBezTo>
                    <a:pt x="323974" y="605945"/>
                    <a:pt x="311957" y="594835"/>
                    <a:pt x="310622" y="580392"/>
                  </a:cubicBezTo>
                  <a:lnTo>
                    <a:pt x="294154" y="373965"/>
                  </a:lnTo>
                  <a:cubicBezTo>
                    <a:pt x="290594" y="375299"/>
                    <a:pt x="286810" y="376187"/>
                    <a:pt x="282805" y="376187"/>
                  </a:cubicBezTo>
                  <a:cubicBezTo>
                    <a:pt x="279022" y="376187"/>
                    <a:pt x="275238" y="375299"/>
                    <a:pt x="271678" y="373965"/>
                  </a:cubicBezTo>
                  <a:lnTo>
                    <a:pt x="254987" y="580392"/>
                  </a:lnTo>
                  <a:cubicBezTo>
                    <a:pt x="253875" y="594835"/>
                    <a:pt x="241858" y="605945"/>
                    <a:pt x="227393" y="605945"/>
                  </a:cubicBezTo>
                  <a:cubicBezTo>
                    <a:pt x="226725" y="605945"/>
                    <a:pt x="225835" y="605945"/>
                    <a:pt x="225167" y="605723"/>
                  </a:cubicBezTo>
                  <a:cubicBezTo>
                    <a:pt x="209812" y="604612"/>
                    <a:pt x="198462" y="591280"/>
                    <a:pt x="199798" y="575948"/>
                  </a:cubicBezTo>
                  <a:lnTo>
                    <a:pt x="218046" y="347523"/>
                  </a:lnTo>
                  <a:lnTo>
                    <a:pt x="218046" y="189759"/>
                  </a:lnTo>
                  <a:cubicBezTo>
                    <a:pt x="215821" y="190426"/>
                    <a:pt x="213595" y="191092"/>
                    <a:pt x="211815" y="191759"/>
                  </a:cubicBezTo>
                  <a:lnTo>
                    <a:pt x="194902" y="343079"/>
                  </a:lnTo>
                  <a:cubicBezTo>
                    <a:pt x="193567" y="354856"/>
                    <a:pt x="183552" y="363744"/>
                    <a:pt x="171980" y="363744"/>
                  </a:cubicBezTo>
                  <a:cubicBezTo>
                    <a:pt x="171090" y="363744"/>
                    <a:pt x="170200" y="363744"/>
                    <a:pt x="169310" y="363522"/>
                  </a:cubicBezTo>
                  <a:cubicBezTo>
                    <a:pt x="156625" y="362189"/>
                    <a:pt x="147501" y="350634"/>
                    <a:pt x="148836" y="337969"/>
                  </a:cubicBezTo>
                  <a:lnTo>
                    <a:pt x="167307" y="171761"/>
                  </a:lnTo>
                  <a:cubicBezTo>
                    <a:pt x="167530" y="170650"/>
                    <a:pt x="168197" y="169539"/>
                    <a:pt x="168420" y="168428"/>
                  </a:cubicBezTo>
                  <a:cubicBezTo>
                    <a:pt x="168865" y="166872"/>
                    <a:pt x="169087" y="165317"/>
                    <a:pt x="169977" y="163984"/>
                  </a:cubicBezTo>
                  <a:cubicBezTo>
                    <a:pt x="170645" y="162206"/>
                    <a:pt x="171980" y="160873"/>
                    <a:pt x="173093" y="159540"/>
                  </a:cubicBezTo>
                  <a:cubicBezTo>
                    <a:pt x="173761" y="158651"/>
                    <a:pt x="174206" y="157762"/>
                    <a:pt x="175096" y="157095"/>
                  </a:cubicBezTo>
                  <a:cubicBezTo>
                    <a:pt x="176876" y="155540"/>
                    <a:pt x="179102" y="154429"/>
                    <a:pt x="181327" y="153318"/>
                  </a:cubicBezTo>
                  <a:cubicBezTo>
                    <a:pt x="181772" y="153096"/>
                    <a:pt x="181995" y="152874"/>
                    <a:pt x="182440" y="152651"/>
                  </a:cubicBezTo>
                  <a:cubicBezTo>
                    <a:pt x="182662" y="152651"/>
                    <a:pt x="182885" y="152429"/>
                    <a:pt x="183107" y="152429"/>
                  </a:cubicBezTo>
                  <a:cubicBezTo>
                    <a:pt x="183552" y="152207"/>
                    <a:pt x="183775" y="152207"/>
                    <a:pt x="184220" y="151985"/>
                  </a:cubicBezTo>
                  <a:cubicBezTo>
                    <a:pt x="192899" y="148874"/>
                    <a:pt x="234959" y="135097"/>
                    <a:pt x="273903" y="133097"/>
                  </a:cubicBezTo>
                  <a:lnTo>
                    <a:pt x="279689" y="144652"/>
                  </a:lnTo>
                  <a:lnTo>
                    <a:pt x="279912" y="144652"/>
                  </a:lnTo>
                  <a:lnTo>
                    <a:pt x="264334" y="265975"/>
                  </a:lnTo>
                  <a:lnTo>
                    <a:pt x="282805" y="298194"/>
                  </a:lnTo>
                  <a:lnTo>
                    <a:pt x="301498" y="265975"/>
                  </a:lnTo>
                  <a:lnTo>
                    <a:pt x="285920" y="144652"/>
                  </a:lnTo>
                  <a:close/>
                  <a:moveTo>
                    <a:pt x="458589" y="60898"/>
                  </a:moveTo>
                  <a:cubicBezTo>
                    <a:pt x="484408" y="60898"/>
                    <a:pt x="505339" y="83772"/>
                    <a:pt x="505339" y="111988"/>
                  </a:cubicBezTo>
                  <a:cubicBezTo>
                    <a:pt x="505339" y="140204"/>
                    <a:pt x="484408" y="163078"/>
                    <a:pt x="458589" y="163078"/>
                  </a:cubicBezTo>
                  <a:cubicBezTo>
                    <a:pt x="432770" y="163078"/>
                    <a:pt x="411839" y="140204"/>
                    <a:pt x="411839" y="111988"/>
                  </a:cubicBezTo>
                  <a:cubicBezTo>
                    <a:pt x="411839" y="83772"/>
                    <a:pt x="432770" y="60898"/>
                    <a:pt x="458589" y="60898"/>
                  </a:cubicBezTo>
                  <a:close/>
                  <a:moveTo>
                    <a:pt x="107209" y="60898"/>
                  </a:moveTo>
                  <a:cubicBezTo>
                    <a:pt x="133009" y="60898"/>
                    <a:pt x="153924" y="83772"/>
                    <a:pt x="153924" y="111988"/>
                  </a:cubicBezTo>
                  <a:cubicBezTo>
                    <a:pt x="153924" y="140204"/>
                    <a:pt x="133009" y="163078"/>
                    <a:pt x="107209" y="163078"/>
                  </a:cubicBezTo>
                  <a:cubicBezTo>
                    <a:pt x="81409" y="163078"/>
                    <a:pt x="60494" y="140204"/>
                    <a:pt x="60494" y="111988"/>
                  </a:cubicBezTo>
                  <a:cubicBezTo>
                    <a:pt x="60494" y="83772"/>
                    <a:pt x="81409" y="60898"/>
                    <a:pt x="107209" y="60898"/>
                  </a:cubicBezTo>
                  <a:close/>
                  <a:moveTo>
                    <a:pt x="282810" y="0"/>
                  </a:moveTo>
                  <a:cubicBezTo>
                    <a:pt x="315137" y="0"/>
                    <a:pt x="341344" y="28655"/>
                    <a:pt x="341344" y="64003"/>
                  </a:cubicBezTo>
                  <a:cubicBezTo>
                    <a:pt x="341344" y="99351"/>
                    <a:pt x="315137" y="128006"/>
                    <a:pt x="282810" y="128006"/>
                  </a:cubicBezTo>
                  <a:cubicBezTo>
                    <a:pt x="250483" y="128006"/>
                    <a:pt x="224276" y="99351"/>
                    <a:pt x="224276" y="64003"/>
                  </a:cubicBezTo>
                  <a:cubicBezTo>
                    <a:pt x="224276" y="28655"/>
                    <a:pt x="250483" y="0"/>
                    <a:pt x="28281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1" name="íṧḻïďé">
              <a:extLst>
                <a:ext uri="{FF2B5EF4-FFF2-40B4-BE49-F238E27FC236}">
                  <a16:creationId xmlns:a16="http://schemas.microsoft.com/office/drawing/2014/main" id="{7F39CD66-348B-4089-83BB-0ADF624E2036}"/>
                </a:ext>
              </a:extLst>
            </p:cNvPr>
            <p:cNvSpPr/>
            <p:nvPr/>
          </p:nvSpPr>
          <p:spPr bwMode="auto">
            <a:xfrm>
              <a:off x="690111" y="5083029"/>
              <a:ext cx="2011539" cy="87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 </a:t>
              </a:r>
              <a:r>
                <a: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22" name="í$ľíḓê">
              <a:extLst>
                <a:ext uri="{FF2B5EF4-FFF2-40B4-BE49-F238E27FC236}">
                  <a16:creationId xmlns:a16="http://schemas.microsoft.com/office/drawing/2014/main" id="{43B2213A-DB28-4446-88A2-8052A909B88F}"/>
                </a:ext>
              </a:extLst>
            </p:cNvPr>
            <p:cNvSpPr txBox="1"/>
            <p:nvPr/>
          </p:nvSpPr>
          <p:spPr bwMode="auto">
            <a:xfrm>
              <a:off x="673099" y="4708457"/>
              <a:ext cx="2045562" cy="3745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3" t="19715" r="20055" b="19633"/>
          <a:stretch/>
        </p:blipFill>
        <p:spPr>
          <a:xfrm>
            <a:off x="5926488" y="2190942"/>
            <a:ext cx="4996873" cy="344516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5669983" y="2078182"/>
            <a:ext cx="5515253" cy="3557925"/>
          </a:xfrm>
          <a:prstGeom prst="roundRect">
            <a:avLst/>
          </a:prstGeom>
          <a:noFill/>
          <a:ln w="76200">
            <a:solidFill>
              <a:srgbClr val="1F1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A4AB08-6F02-4D48-B145-3D00486764FD}"/>
              </a:ext>
            </a:extLst>
          </p:cNvPr>
          <p:cNvCxnSpPr>
            <a:cxnSpLocks/>
          </p:cNvCxnSpPr>
          <p:nvPr/>
        </p:nvCxnSpPr>
        <p:spPr>
          <a:xfrm>
            <a:off x="804286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2DB01B-3F59-41D5-863A-ED354BBFB54E}"/>
              </a:ext>
            </a:extLst>
          </p:cNvPr>
          <p:cNvCxnSpPr>
            <a:cxnSpLocks/>
          </p:cNvCxnSpPr>
          <p:nvPr/>
        </p:nvCxnSpPr>
        <p:spPr>
          <a:xfrm>
            <a:off x="368422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58FC5F-5F5C-402E-A921-3D28F91E00D5}"/>
              </a:ext>
            </a:extLst>
          </p:cNvPr>
          <p:cNvSpPr/>
          <p:nvPr/>
        </p:nvSpPr>
        <p:spPr>
          <a:xfrm>
            <a:off x="512884" y="990600"/>
            <a:ext cx="11166231" cy="544068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97EDB-1954-4644-9C6F-6A904BE3C74E}"/>
              </a:ext>
            </a:extLst>
          </p:cNvPr>
          <p:cNvSpPr/>
          <p:nvPr/>
        </p:nvSpPr>
        <p:spPr>
          <a:xfrm>
            <a:off x="107997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36A3E-B4F4-467C-B6B2-CC4A1BE8730B}"/>
              </a:ext>
            </a:extLst>
          </p:cNvPr>
          <p:cNvSpPr txBox="1"/>
          <p:nvPr/>
        </p:nvSpPr>
        <p:spPr>
          <a:xfrm>
            <a:off x="1508818" y="1210337"/>
            <a:ext cx="277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单击添加标题</a:t>
            </a:r>
          </a:p>
        </p:txBody>
      </p:sp>
      <p:sp>
        <p:nvSpPr>
          <p:cNvPr id="8" name="iṥḷídé">
            <a:extLst>
              <a:ext uri="{FF2B5EF4-FFF2-40B4-BE49-F238E27FC236}">
                <a16:creationId xmlns:a16="http://schemas.microsoft.com/office/drawing/2014/main" id="{9B789705-9CEA-4C97-B398-35121A73F98F}"/>
              </a:ext>
            </a:extLst>
          </p:cNvPr>
          <p:cNvSpPr/>
          <p:nvPr/>
        </p:nvSpPr>
        <p:spPr>
          <a:xfrm rot="8341735" flipH="1">
            <a:off x="3785591" y="4280349"/>
            <a:ext cx="1024750" cy="109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516" y="4499"/>
                  <a:pt x="14591" y="8500"/>
                  <a:pt x="10132" y="11778"/>
                </a:cubicBezTo>
                <a:cubicBezTo>
                  <a:pt x="8255" y="13157"/>
                  <a:pt x="5662" y="14203"/>
                  <a:pt x="4109" y="12842"/>
                </a:cubicBezTo>
                <a:cubicBezTo>
                  <a:pt x="1726" y="10754"/>
                  <a:pt x="4412" y="6732"/>
                  <a:pt x="8055" y="7797"/>
                </a:cubicBezTo>
                <a:cubicBezTo>
                  <a:pt x="11161" y="8705"/>
                  <a:pt x="11409" y="12598"/>
                  <a:pt x="9408" y="15522"/>
                </a:cubicBezTo>
                <a:cubicBezTo>
                  <a:pt x="7373" y="18496"/>
                  <a:pt x="3870" y="20653"/>
                  <a:pt x="0" y="21600"/>
                </a:cubicBez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miter lim="400000"/>
            <a:tailEnd type="arrow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9" name="ïṣľíḓê">
            <a:extLst>
              <a:ext uri="{FF2B5EF4-FFF2-40B4-BE49-F238E27FC236}">
                <a16:creationId xmlns:a16="http://schemas.microsoft.com/office/drawing/2014/main" id="{8E27A2F3-6F21-46AA-8F3B-A9631FC6B457}"/>
              </a:ext>
            </a:extLst>
          </p:cNvPr>
          <p:cNvSpPr/>
          <p:nvPr/>
        </p:nvSpPr>
        <p:spPr>
          <a:xfrm>
            <a:off x="3377832" y="2890986"/>
            <a:ext cx="1657855" cy="766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0" extrusionOk="0">
                <a:moveTo>
                  <a:pt x="21600" y="20760"/>
                </a:moveTo>
                <a:cubicBezTo>
                  <a:pt x="18369" y="9606"/>
                  <a:pt x="14127" y="2481"/>
                  <a:pt x="9559" y="535"/>
                </a:cubicBezTo>
                <a:cubicBezTo>
                  <a:pt x="6331" y="-840"/>
                  <a:pt x="3052" y="446"/>
                  <a:pt x="0" y="4285"/>
                </a:cubicBez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miter lim="400000"/>
            <a:tailEnd type="arrow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0" name="iş1íḑé">
            <a:extLst>
              <a:ext uri="{FF2B5EF4-FFF2-40B4-BE49-F238E27FC236}">
                <a16:creationId xmlns:a16="http://schemas.microsoft.com/office/drawing/2014/main" id="{A987A58E-C4F7-4E98-88C8-908B70EF88E4}"/>
              </a:ext>
            </a:extLst>
          </p:cNvPr>
          <p:cNvSpPr/>
          <p:nvPr/>
        </p:nvSpPr>
        <p:spPr>
          <a:xfrm rot="13260000">
            <a:off x="7295319" y="4280209"/>
            <a:ext cx="1024750" cy="109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516" y="4499"/>
                  <a:pt x="14591" y="8500"/>
                  <a:pt x="10132" y="11778"/>
                </a:cubicBezTo>
                <a:cubicBezTo>
                  <a:pt x="8255" y="13157"/>
                  <a:pt x="5662" y="14203"/>
                  <a:pt x="4109" y="12842"/>
                </a:cubicBezTo>
                <a:cubicBezTo>
                  <a:pt x="1726" y="10754"/>
                  <a:pt x="4412" y="6732"/>
                  <a:pt x="8055" y="7797"/>
                </a:cubicBezTo>
                <a:cubicBezTo>
                  <a:pt x="11161" y="8705"/>
                  <a:pt x="11409" y="12598"/>
                  <a:pt x="9408" y="15522"/>
                </a:cubicBezTo>
                <a:cubicBezTo>
                  <a:pt x="7373" y="18496"/>
                  <a:pt x="3870" y="20653"/>
                  <a:pt x="0" y="21600"/>
                </a:cubicBez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miter lim="400000"/>
            <a:tailEnd type="arrow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1" name="ïṣḷïdê">
            <a:extLst>
              <a:ext uri="{FF2B5EF4-FFF2-40B4-BE49-F238E27FC236}">
                <a16:creationId xmlns:a16="http://schemas.microsoft.com/office/drawing/2014/main" id="{D21BF6F4-B501-48D6-8CC9-EDDF25A34BEA}"/>
              </a:ext>
            </a:extLst>
          </p:cNvPr>
          <p:cNvSpPr/>
          <p:nvPr/>
        </p:nvSpPr>
        <p:spPr>
          <a:xfrm flipH="1">
            <a:off x="7059135" y="2890986"/>
            <a:ext cx="1657855" cy="766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0" extrusionOk="0">
                <a:moveTo>
                  <a:pt x="21600" y="20760"/>
                </a:moveTo>
                <a:cubicBezTo>
                  <a:pt x="18369" y="9606"/>
                  <a:pt x="14127" y="2481"/>
                  <a:pt x="9559" y="535"/>
                </a:cubicBezTo>
                <a:cubicBezTo>
                  <a:pt x="6331" y="-840"/>
                  <a:pt x="3052" y="446"/>
                  <a:pt x="0" y="4285"/>
                </a:cubicBez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miter lim="400000"/>
            <a:tailEnd type="arrow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0" name="iṡ1idè">
            <a:extLst>
              <a:ext uri="{FF2B5EF4-FFF2-40B4-BE49-F238E27FC236}">
                <a16:creationId xmlns:a16="http://schemas.microsoft.com/office/drawing/2014/main" id="{6BEB5AA4-1A0F-4A20-81A8-AFECBC1F1E87}"/>
              </a:ext>
            </a:extLst>
          </p:cNvPr>
          <p:cNvSpPr/>
          <p:nvPr/>
        </p:nvSpPr>
        <p:spPr>
          <a:xfrm>
            <a:off x="4642839" y="3964063"/>
            <a:ext cx="2898268" cy="1543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387"/>
                </a:moveTo>
                <a:lnTo>
                  <a:pt x="60" y="21600"/>
                </a:lnTo>
                <a:lnTo>
                  <a:pt x="0" y="213"/>
                </a:lnTo>
                <a:lnTo>
                  <a:pt x="21540" y="0"/>
                </a:lnTo>
                <a:cubicBezTo>
                  <a:pt x="21540" y="0"/>
                  <a:pt x="21600" y="21387"/>
                  <a:pt x="21600" y="21387"/>
                </a:cubicBezTo>
                <a:close/>
              </a:path>
            </a:pathLst>
          </a:custGeom>
          <a:solidFill>
            <a:srgbClr val="565F68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1" name="îṥļiḋe">
            <a:extLst>
              <a:ext uri="{FF2B5EF4-FFF2-40B4-BE49-F238E27FC236}">
                <a16:creationId xmlns:a16="http://schemas.microsoft.com/office/drawing/2014/main" id="{8C51912F-BF16-47BF-91E7-A7AA2F476BA9}"/>
              </a:ext>
            </a:extLst>
          </p:cNvPr>
          <p:cNvSpPr/>
          <p:nvPr/>
        </p:nvSpPr>
        <p:spPr>
          <a:xfrm>
            <a:off x="4642839" y="3010415"/>
            <a:ext cx="2890217" cy="970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762" y="0"/>
                </a:lnTo>
                <a:lnTo>
                  <a:pt x="21600" y="21261"/>
                </a:lnTo>
                <a:cubicBezTo>
                  <a:pt x="21600" y="21261"/>
                  <a:pt x="0" y="21600"/>
                  <a:pt x="0" y="21600"/>
                </a:cubicBezTo>
                <a:close/>
              </a:path>
            </a:pathLst>
          </a:custGeom>
          <a:solidFill>
            <a:srgbClr val="565F68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2" name="išľíďé">
            <a:extLst>
              <a:ext uri="{FF2B5EF4-FFF2-40B4-BE49-F238E27FC236}">
                <a16:creationId xmlns:a16="http://schemas.microsoft.com/office/drawing/2014/main" id="{787D32DF-D2CC-46BD-BBF8-D6034A1E8080}"/>
              </a:ext>
            </a:extLst>
          </p:cNvPr>
          <p:cNvSpPr/>
          <p:nvPr/>
        </p:nvSpPr>
        <p:spPr>
          <a:xfrm>
            <a:off x="4900073" y="2709263"/>
            <a:ext cx="2315365" cy="2023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07" y="21600"/>
                </a:moveTo>
                <a:lnTo>
                  <a:pt x="21600" y="15163"/>
                </a:lnTo>
                <a:lnTo>
                  <a:pt x="21581" y="0"/>
                </a:lnTo>
                <a:lnTo>
                  <a:pt x="0" y="0"/>
                </a:lnTo>
                <a:lnTo>
                  <a:pt x="31" y="14971"/>
                </a:lnTo>
                <a:cubicBezTo>
                  <a:pt x="31" y="14971"/>
                  <a:pt x="11107" y="21600"/>
                  <a:pt x="11107" y="21600"/>
                </a:cubicBezTo>
                <a:close/>
              </a:path>
            </a:pathLst>
          </a:custGeom>
          <a:gradFill flip="none" rotWithShape="1">
            <a:gsLst>
              <a:gs pos="11819">
                <a:srgbClr val="E3E5E7"/>
              </a:gs>
              <a:gs pos="20041">
                <a:srgbClr val="F1F2F3"/>
              </a:gs>
              <a:gs pos="51899">
                <a:srgbClr val="FFFFFF"/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3" name="îšļíḓê">
            <a:extLst>
              <a:ext uri="{FF2B5EF4-FFF2-40B4-BE49-F238E27FC236}">
                <a16:creationId xmlns:a16="http://schemas.microsoft.com/office/drawing/2014/main" id="{0819B773-490C-46AE-BBA1-8EC1E0DB98FB}"/>
              </a:ext>
            </a:extLst>
          </p:cNvPr>
          <p:cNvSpPr/>
          <p:nvPr/>
        </p:nvSpPr>
        <p:spPr>
          <a:xfrm>
            <a:off x="4632575" y="3976612"/>
            <a:ext cx="1465675" cy="152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692"/>
                </a:lnTo>
                <a:lnTo>
                  <a:pt x="120" y="21600"/>
                </a:lnTo>
                <a:cubicBezTo>
                  <a:pt x="120" y="21600"/>
                  <a:pt x="0" y="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4" name="îṥḻiḓe">
            <a:extLst>
              <a:ext uri="{FF2B5EF4-FFF2-40B4-BE49-F238E27FC236}">
                <a16:creationId xmlns:a16="http://schemas.microsoft.com/office/drawing/2014/main" id="{803C01BC-05EC-430F-B90F-43C85916140D}"/>
              </a:ext>
            </a:extLst>
          </p:cNvPr>
          <p:cNvSpPr/>
          <p:nvPr/>
        </p:nvSpPr>
        <p:spPr>
          <a:xfrm>
            <a:off x="6085702" y="3964063"/>
            <a:ext cx="1463809" cy="1528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80" y="0"/>
                </a:moveTo>
                <a:lnTo>
                  <a:pt x="0" y="10908"/>
                </a:lnTo>
                <a:lnTo>
                  <a:pt x="21600" y="21600"/>
                </a:lnTo>
                <a:cubicBezTo>
                  <a:pt x="21600" y="21600"/>
                  <a:pt x="21480" y="0"/>
                  <a:pt x="21480" y="0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5" name="î$ļïḍé">
            <a:extLst>
              <a:ext uri="{FF2B5EF4-FFF2-40B4-BE49-F238E27FC236}">
                <a16:creationId xmlns:a16="http://schemas.microsoft.com/office/drawing/2014/main" id="{24C38BC3-892C-4A2C-8BE3-31F39BAC9A98}"/>
              </a:ext>
            </a:extLst>
          </p:cNvPr>
          <p:cNvSpPr/>
          <p:nvPr/>
        </p:nvSpPr>
        <p:spPr>
          <a:xfrm>
            <a:off x="4650893" y="4735926"/>
            <a:ext cx="2890214" cy="771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0" y="0"/>
                </a:moveTo>
                <a:lnTo>
                  <a:pt x="0" y="21600"/>
                </a:lnTo>
                <a:lnTo>
                  <a:pt x="21600" y="21174"/>
                </a:lnTo>
                <a:cubicBezTo>
                  <a:pt x="21600" y="21174"/>
                  <a:pt x="10770" y="0"/>
                  <a:pt x="10770" y="0"/>
                </a:cubicBezTo>
                <a:close/>
              </a:path>
            </a:pathLst>
          </a:custGeom>
          <a:solidFill>
            <a:srgbClr val="FFD62C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6" name="îšļiḓe">
            <a:extLst>
              <a:ext uri="{FF2B5EF4-FFF2-40B4-BE49-F238E27FC236}">
                <a16:creationId xmlns:a16="http://schemas.microsoft.com/office/drawing/2014/main" id="{369C4573-EDD3-4B69-A785-D1C366EB71E6}"/>
              </a:ext>
            </a:extLst>
          </p:cNvPr>
          <p:cNvSpPr/>
          <p:nvPr/>
        </p:nvSpPr>
        <p:spPr>
          <a:xfrm>
            <a:off x="5226418" y="2979040"/>
            <a:ext cx="1724959" cy="1191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5" extrusionOk="0">
                <a:moveTo>
                  <a:pt x="20946" y="0"/>
                </a:moveTo>
                <a:lnTo>
                  <a:pt x="643" y="156"/>
                </a:lnTo>
                <a:cubicBezTo>
                  <a:pt x="286" y="159"/>
                  <a:pt x="-2" y="581"/>
                  <a:pt x="0" y="1098"/>
                </a:cubicBezTo>
                <a:cubicBezTo>
                  <a:pt x="2" y="1615"/>
                  <a:pt x="294" y="2036"/>
                  <a:pt x="650" y="2033"/>
                </a:cubicBezTo>
                <a:lnTo>
                  <a:pt x="20951" y="1876"/>
                </a:lnTo>
                <a:cubicBezTo>
                  <a:pt x="21307" y="1874"/>
                  <a:pt x="21598" y="1451"/>
                  <a:pt x="21596" y="935"/>
                </a:cubicBezTo>
                <a:cubicBezTo>
                  <a:pt x="21594" y="418"/>
                  <a:pt x="21302" y="-3"/>
                  <a:pt x="20946" y="0"/>
                </a:cubicBezTo>
                <a:close/>
                <a:moveTo>
                  <a:pt x="20943" y="3867"/>
                </a:moveTo>
                <a:lnTo>
                  <a:pt x="643" y="4023"/>
                </a:lnTo>
                <a:cubicBezTo>
                  <a:pt x="286" y="4026"/>
                  <a:pt x="-2" y="4448"/>
                  <a:pt x="0" y="4965"/>
                </a:cubicBezTo>
                <a:cubicBezTo>
                  <a:pt x="2" y="5481"/>
                  <a:pt x="294" y="5902"/>
                  <a:pt x="650" y="5900"/>
                </a:cubicBezTo>
                <a:lnTo>
                  <a:pt x="20951" y="5747"/>
                </a:lnTo>
                <a:cubicBezTo>
                  <a:pt x="21307" y="5744"/>
                  <a:pt x="21598" y="5318"/>
                  <a:pt x="21596" y="4801"/>
                </a:cubicBezTo>
                <a:cubicBezTo>
                  <a:pt x="21594" y="4285"/>
                  <a:pt x="21300" y="3864"/>
                  <a:pt x="20943" y="3867"/>
                </a:cubicBezTo>
                <a:close/>
                <a:moveTo>
                  <a:pt x="20946" y="7734"/>
                </a:moveTo>
                <a:lnTo>
                  <a:pt x="643" y="7890"/>
                </a:lnTo>
                <a:cubicBezTo>
                  <a:pt x="286" y="7893"/>
                  <a:pt x="-2" y="8315"/>
                  <a:pt x="0" y="8832"/>
                </a:cubicBezTo>
                <a:cubicBezTo>
                  <a:pt x="2" y="9348"/>
                  <a:pt x="294" y="9769"/>
                  <a:pt x="650" y="9766"/>
                </a:cubicBezTo>
                <a:lnTo>
                  <a:pt x="20951" y="9610"/>
                </a:lnTo>
                <a:cubicBezTo>
                  <a:pt x="21307" y="9608"/>
                  <a:pt x="21598" y="9185"/>
                  <a:pt x="21596" y="8668"/>
                </a:cubicBezTo>
                <a:cubicBezTo>
                  <a:pt x="21594" y="8152"/>
                  <a:pt x="21302" y="7731"/>
                  <a:pt x="20946" y="7734"/>
                </a:cubicBezTo>
                <a:close/>
                <a:moveTo>
                  <a:pt x="20943" y="11714"/>
                </a:moveTo>
                <a:lnTo>
                  <a:pt x="643" y="11870"/>
                </a:lnTo>
                <a:cubicBezTo>
                  <a:pt x="286" y="11873"/>
                  <a:pt x="-2" y="12296"/>
                  <a:pt x="0" y="12812"/>
                </a:cubicBezTo>
                <a:cubicBezTo>
                  <a:pt x="2" y="13329"/>
                  <a:pt x="294" y="13749"/>
                  <a:pt x="650" y="13747"/>
                </a:cubicBezTo>
                <a:lnTo>
                  <a:pt x="20951" y="13594"/>
                </a:lnTo>
                <a:cubicBezTo>
                  <a:pt x="21307" y="13592"/>
                  <a:pt x="21598" y="13166"/>
                  <a:pt x="21596" y="12649"/>
                </a:cubicBezTo>
                <a:cubicBezTo>
                  <a:pt x="21594" y="12133"/>
                  <a:pt x="21300" y="11711"/>
                  <a:pt x="20943" y="11714"/>
                </a:cubicBezTo>
                <a:close/>
                <a:moveTo>
                  <a:pt x="20946" y="15581"/>
                </a:moveTo>
                <a:lnTo>
                  <a:pt x="643" y="15737"/>
                </a:lnTo>
                <a:cubicBezTo>
                  <a:pt x="286" y="15740"/>
                  <a:pt x="-2" y="16163"/>
                  <a:pt x="0" y="16679"/>
                </a:cubicBezTo>
                <a:cubicBezTo>
                  <a:pt x="2" y="17196"/>
                  <a:pt x="294" y="17617"/>
                  <a:pt x="650" y="17614"/>
                </a:cubicBezTo>
                <a:lnTo>
                  <a:pt x="20951" y="17458"/>
                </a:lnTo>
                <a:cubicBezTo>
                  <a:pt x="21307" y="17455"/>
                  <a:pt x="21598" y="17032"/>
                  <a:pt x="21596" y="16516"/>
                </a:cubicBezTo>
                <a:cubicBezTo>
                  <a:pt x="21594" y="15999"/>
                  <a:pt x="21302" y="15578"/>
                  <a:pt x="20946" y="15581"/>
                </a:cubicBezTo>
                <a:close/>
                <a:moveTo>
                  <a:pt x="20943" y="19562"/>
                </a:moveTo>
                <a:lnTo>
                  <a:pt x="643" y="19718"/>
                </a:lnTo>
                <a:cubicBezTo>
                  <a:pt x="286" y="19721"/>
                  <a:pt x="-2" y="20143"/>
                  <a:pt x="0" y="20660"/>
                </a:cubicBezTo>
                <a:cubicBezTo>
                  <a:pt x="2" y="21176"/>
                  <a:pt x="294" y="21597"/>
                  <a:pt x="650" y="21594"/>
                </a:cubicBezTo>
                <a:lnTo>
                  <a:pt x="20951" y="21442"/>
                </a:lnTo>
                <a:cubicBezTo>
                  <a:pt x="21307" y="21439"/>
                  <a:pt x="21598" y="21013"/>
                  <a:pt x="21596" y="20496"/>
                </a:cubicBezTo>
                <a:cubicBezTo>
                  <a:pt x="21594" y="19980"/>
                  <a:pt x="21300" y="19559"/>
                  <a:pt x="20943" y="19562"/>
                </a:cubicBezTo>
                <a:close/>
              </a:path>
            </a:pathLst>
          </a:custGeom>
          <a:solidFill>
            <a:srgbClr val="D7D7D7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13" name="íṧľïḍè">
            <a:extLst>
              <a:ext uri="{FF2B5EF4-FFF2-40B4-BE49-F238E27FC236}">
                <a16:creationId xmlns:a16="http://schemas.microsoft.com/office/drawing/2014/main" id="{33391B5E-2873-455D-A363-E90BE8B1872A}"/>
              </a:ext>
            </a:extLst>
          </p:cNvPr>
          <p:cNvGrpSpPr/>
          <p:nvPr/>
        </p:nvGrpSpPr>
        <p:grpSpPr>
          <a:xfrm>
            <a:off x="651379" y="2912793"/>
            <a:ext cx="2108063" cy="1032278"/>
            <a:chOff x="696000" y="2124000"/>
            <a:chExt cx="2108063" cy="1032278"/>
          </a:xfrm>
        </p:grpSpPr>
        <p:sp>
          <p:nvSpPr>
            <p:cNvPr id="38" name="i$ḷïḋé">
              <a:extLst>
                <a:ext uri="{FF2B5EF4-FFF2-40B4-BE49-F238E27FC236}">
                  <a16:creationId xmlns:a16="http://schemas.microsoft.com/office/drawing/2014/main" id="{DE54D7C7-B576-4CBD-B986-3328BBD14043}"/>
                </a:ext>
              </a:extLst>
            </p:cNvPr>
            <p:cNvSpPr/>
            <p:nvPr/>
          </p:nvSpPr>
          <p:spPr bwMode="auto">
            <a:xfrm>
              <a:off x="696000" y="2511598"/>
              <a:ext cx="2108063" cy="64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 </a:t>
              </a:r>
              <a:r>
                <a: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39" name="íṥḷiḍe">
              <a:extLst>
                <a:ext uri="{FF2B5EF4-FFF2-40B4-BE49-F238E27FC236}">
                  <a16:creationId xmlns:a16="http://schemas.microsoft.com/office/drawing/2014/main" id="{E371CE47-24DF-4928-9D89-DEEA7A13760F}"/>
                </a:ext>
              </a:extLst>
            </p:cNvPr>
            <p:cNvSpPr txBox="1"/>
            <p:nvPr/>
          </p:nvSpPr>
          <p:spPr bwMode="auto">
            <a:xfrm>
              <a:off x="696000" y="212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4" name="iṡḻïḋê">
            <a:extLst>
              <a:ext uri="{FF2B5EF4-FFF2-40B4-BE49-F238E27FC236}">
                <a16:creationId xmlns:a16="http://schemas.microsoft.com/office/drawing/2014/main" id="{69921D07-7752-46A5-A71A-320EE92E931D}"/>
              </a:ext>
            </a:extLst>
          </p:cNvPr>
          <p:cNvGrpSpPr/>
          <p:nvPr/>
        </p:nvGrpSpPr>
        <p:grpSpPr>
          <a:xfrm>
            <a:off x="9371722" y="2912793"/>
            <a:ext cx="2108063" cy="1032278"/>
            <a:chOff x="9415542" y="2124000"/>
            <a:chExt cx="2108063" cy="1032278"/>
          </a:xfrm>
        </p:grpSpPr>
        <p:sp>
          <p:nvSpPr>
            <p:cNvPr id="36" name="íṥļiḍé">
              <a:extLst>
                <a:ext uri="{FF2B5EF4-FFF2-40B4-BE49-F238E27FC236}">
                  <a16:creationId xmlns:a16="http://schemas.microsoft.com/office/drawing/2014/main" id="{F5163FCC-9CE7-4CF6-B8F6-C2B4A323961B}"/>
                </a:ext>
              </a:extLst>
            </p:cNvPr>
            <p:cNvSpPr/>
            <p:nvPr/>
          </p:nvSpPr>
          <p:spPr bwMode="auto">
            <a:xfrm>
              <a:off x="9415542" y="2511598"/>
              <a:ext cx="2108063" cy="64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 </a:t>
              </a:r>
              <a:r>
                <a: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37" name="íṣḷîḍe">
              <a:extLst>
                <a:ext uri="{FF2B5EF4-FFF2-40B4-BE49-F238E27FC236}">
                  <a16:creationId xmlns:a16="http://schemas.microsoft.com/office/drawing/2014/main" id="{57E5CA4C-2F77-46B2-ADFB-6F922466F77A}"/>
                </a:ext>
              </a:extLst>
            </p:cNvPr>
            <p:cNvSpPr txBox="1"/>
            <p:nvPr/>
          </p:nvSpPr>
          <p:spPr bwMode="auto">
            <a:xfrm>
              <a:off x="9415542" y="212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ïSḷîḋé">
            <a:extLst>
              <a:ext uri="{FF2B5EF4-FFF2-40B4-BE49-F238E27FC236}">
                <a16:creationId xmlns:a16="http://schemas.microsoft.com/office/drawing/2014/main" id="{F7FA867B-4722-4946-B122-8C60F7D8EE58}"/>
              </a:ext>
            </a:extLst>
          </p:cNvPr>
          <p:cNvGrpSpPr/>
          <p:nvPr/>
        </p:nvGrpSpPr>
        <p:grpSpPr>
          <a:xfrm>
            <a:off x="9389116" y="4473947"/>
            <a:ext cx="2108063" cy="1032278"/>
            <a:chOff x="9432937" y="4241722"/>
            <a:chExt cx="2108063" cy="1032278"/>
          </a:xfrm>
        </p:grpSpPr>
        <p:sp>
          <p:nvSpPr>
            <p:cNvPr id="34" name="îśļîďê">
              <a:extLst>
                <a:ext uri="{FF2B5EF4-FFF2-40B4-BE49-F238E27FC236}">
                  <a16:creationId xmlns:a16="http://schemas.microsoft.com/office/drawing/2014/main" id="{B8185C8B-6B8E-4EC5-843C-512D5DCF3EF2}"/>
                </a:ext>
              </a:extLst>
            </p:cNvPr>
            <p:cNvSpPr/>
            <p:nvPr/>
          </p:nvSpPr>
          <p:spPr bwMode="auto">
            <a:xfrm>
              <a:off x="9432937" y="4629320"/>
              <a:ext cx="2108063" cy="64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 </a:t>
              </a:r>
              <a:endPara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 …</a:t>
              </a:r>
            </a:p>
          </p:txBody>
        </p:sp>
        <p:sp>
          <p:nvSpPr>
            <p:cNvPr id="35" name="iṥ1íḋé">
              <a:extLst>
                <a:ext uri="{FF2B5EF4-FFF2-40B4-BE49-F238E27FC236}">
                  <a16:creationId xmlns:a16="http://schemas.microsoft.com/office/drawing/2014/main" id="{49AFD32A-AD70-4920-8B0E-CB835C846051}"/>
                </a:ext>
              </a:extLst>
            </p:cNvPr>
            <p:cNvSpPr txBox="1"/>
            <p:nvPr/>
          </p:nvSpPr>
          <p:spPr bwMode="auto">
            <a:xfrm>
              <a:off x="9432937" y="4241722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6" name="íṣḻïďé">
            <a:extLst>
              <a:ext uri="{FF2B5EF4-FFF2-40B4-BE49-F238E27FC236}">
                <a16:creationId xmlns:a16="http://schemas.microsoft.com/office/drawing/2014/main" id="{EE414495-A077-4625-B39E-232177CAC15F}"/>
              </a:ext>
            </a:extLst>
          </p:cNvPr>
          <p:cNvGrpSpPr/>
          <p:nvPr/>
        </p:nvGrpSpPr>
        <p:grpSpPr>
          <a:xfrm>
            <a:off x="652694" y="4473947"/>
            <a:ext cx="2108063" cy="1032278"/>
            <a:chOff x="697315" y="4241722"/>
            <a:chExt cx="2108063" cy="1032278"/>
          </a:xfrm>
        </p:grpSpPr>
        <p:sp>
          <p:nvSpPr>
            <p:cNvPr id="32" name="iŝľíḓe">
              <a:extLst>
                <a:ext uri="{FF2B5EF4-FFF2-40B4-BE49-F238E27FC236}">
                  <a16:creationId xmlns:a16="http://schemas.microsoft.com/office/drawing/2014/main" id="{BED3EF21-56C3-43CD-8419-013091791FC4}"/>
                </a:ext>
              </a:extLst>
            </p:cNvPr>
            <p:cNvSpPr/>
            <p:nvPr/>
          </p:nvSpPr>
          <p:spPr bwMode="auto">
            <a:xfrm>
              <a:off x="697315" y="4629320"/>
              <a:ext cx="2108063" cy="64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 </a:t>
              </a:r>
              <a:r>
                <a: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33" name="íṥḻíḑê">
              <a:extLst>
                <a:ext uri="{FF2B5EF4-FFF2-40B4-BE49-F238E27FC236}">
                  <a16:creationId xmlns:a16="http://schemas.microsoft.com/office/drawing/2014/main" id="{A00C6F49-C1C7-47F2-9CB0-D95D0F9207B4}"/>
                </a:ext>
              </a:extLst>
            </p:cNvPr>
            <p:cNvSpPr txBox="1"/>
            <p:nvPr/>
          </p:nvSpPr>
          <p:spPr bwMode="auto">
            <a:xfrm>
              <a:off x="697315" y="4241722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F9DFB3-6ACA-41CF-9F84-73EEAD4AE10F}"/>
              </a:ext>
            </a:extLst>
          </p:cNvPr>
          <p:cNvCxnSpPr/>
          <p:nvPr/>
        </p:nvCxnSpPr>
        <p:spPr>
          <a:xfrm>
            <a:off x="651379" y="4209509"/>
            <a:ext cx="2002900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B12E292-E3FE-49D9-A6DE-5A0CEB8E4A0E}"/>
              </a:ext>
            </a:extLst>
          </p:cNvPr>
          <p:cNvCxnSpPr>
            <a:cxnSpLocks/>
          </p:cNvCxnSpPr>
          <p:nvPr/>
        </p:nvCxnSpPr>
        <p:spPr>
          <a:xfrm>
            <a:off x="8948777" y="4209509"/>
            <a:ext cx="2548402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i$ḷïḍé">
            <a:extLst>
              <a:ext uri="{FF2B5EF4-FFF2-40B4-BE49-F238E27FC236}">
                <a16:creationId xmlns:a16="http://schemas.microsoft.com/office/drawing/2014/main" id="{FE22F91B-702A-4937-88DA-22DA95624F7C}"/>
              </a:ext>
            </a:extLst>
          </p:cNvPr>
          <p:cNvGrpSpPr/>
          <p:nvPr/>
        </p:nvGrpSpPr>
        <p:grpSpPr>
          <a:xfrm>
            <a:off x="2881502" y="2904803"/>
            <a:ext cx="442451" cy="442451"/>
            <a:chOff x="855997" y="1916602"/>
            <a:chExt cx="703465" cy="703465"/>
          </a:xfrm>
        </p:grpSpPr>
        <p:sp>
          <p:nvSpPr>
            <p:cNvPr id="30" name="íŝḷîḍê">
              <a:extLst>
                <a:ext uri="{FF2B5EF4-FFF2-40B4-BE49-F238E27FC236}">
                  <a16:creationId xmlns:a16="http://schemas.microsoft.com/office/drawing/2014/main" id="{C61C3E36-8D0B-4A08-91AC-7157DABE19EC}"/>
                </a:ext>
              </a:extLst>
            </p:cNvPr>
            <p:cNvSpPr/>
            <p:nvPr/>
          </p:nvSpPr>
          <p:spPr>
            <a:xfrm>
              <a:off x="855997" y="1916602"/>
              <a:ext cx="703465" cy="7034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1" name="iṣļîďê">
              <a:extLst>
                <a:ext uri="{FF2B5EF4-FFF2-40B4-BE49-F238E27FC236}">
                  <a16:creationId xmlns:a16="http://schemas.microsoft.com/office/drawing/2014/main" id="{878EA4A4-AED7-43B4-BF87-B3F3F87A25F3}"/>
                </a:ext>
              </a:extLst>
            </p:cNvPr>
            <p:cNvSpPr/>
            <p:nvPr/>
          </p:nvSpPr>
          <p:spPr bwMode="auto">
            <a:xfrm>
              <a:off x="1025570" y="2128283"/>
              <a:ext cx="364318" cy="280104"/>
            </a:xfrm>
            <a:custGeom>
              <a:avLst/>
              <a:gdLst>
                <a:gd name="connsiteX0" fmla="*/ 32283 w 425250"/>
                <a:gd name="connsiteY0" fmla="*/ 47013 h 326953"/>
                <a:gd name="connsiteX1" fmla="*/ 150654 w 425250"/>
                <a:gd name="connsiteY1" fmla="*/ 47013 h 326953"/>
                <a:gd name="connsiteX2" fmla="*/ 165002 w 425250"/>
                <a:gd name="connsiteY2" fmla="*/ 61369 h 326953"/>
                <a:gd name="connsiteX3" fmla="*/ 150654 w 425250"/>
                <a:gd name="connsiteY3" fmla="*/ 75725 h 326953"/>
                <a:gd name="connsiteX4" fmla="*/ 32283 w 425250"/>
                <a:gd name="connsiteY4" fmla="*/ 75725 h 326953"/>
                <a:gd name="connsiteX5" fmla="*/ 28696 w 425250"/>
                <a:gd name="connsiteY5" fmla="*/ 75725 h 326953"/>
                <a:gd name="connsiteX6" fmla="*/ 28696 w 425250"/>
                <a:gd name="connsiteY6" fmla="*/ 294652 h 326953"/>
                <a:gd name="connsiteX7" fmla="*/ 32283 w 425250"/>
                <a:gd name="connsiteY7" fmla="*/ 298241 h 326953"/>
                <a:gd name="connsiteX8" fmla="*/ 369461 w 425250"/>
                <a:gd name="connsiteY8" fmla="*/ 298241 h 326953"/>
                <a:gd name="connsiteX9" fmla="*/ 373048 w 425250"/>
                <a:gd name="connsiteY9" fmla="*/ 294652 h 326953"/>
                <a:gd name="connsiteX10" fmla="*/ 373048 w 425250"/>
                <a:gd name="connsiteY10" fmla="*/ 201339 h 326953"/>
                <a:gd name="connsiteX11" fmla="*/ 387396 w 425250"/>
                <a:gd name="connsiteY11" fmla="*/ 186983 h 326953"/>
                <a:gd name="connsiteX12" fmla="*/ 401744 w 425250"/>
                <a:gd name="connsiteY12" fmla="*/ 201339 h 326953"/>
                <a:gd name="connsiteX13" fmla="*/ 401744 w 425250"/>
                <a:gd name="connsiteY13" fmla="*/ 294652 h 326953"/>
                <a:gd name="connsiteX14" fmla="*/ 369461 w 425250"/>
                <a:gd name="connsiteY14" fmla="*/ 326953 h 326953"/>
                <a:gd name="connsiteX15" fmla="*/ 32283 w 425250"/>
                <a:gd name="connsiteY15" fmla="*/ 326953 h 326953"/>
                <a:gd name="connsiteX16" fmla="*/ 0 w 425250"/>
                <a:gd name="connsiteY16" fmla="*/ 294652 h 326953"/>
                <a:gd name="connsiteX17" fmla="*/ 0 w 425250"/>
                <a:gd name="connsiteY17" fmla="*/ 75725 h 326953"/>
                <a:gd name="connsiteX18" fmla="*/ 32283 w 425250"/>
                <a:gd name="connsiteY18" fmla="*/ 47013 h 326953"/>
                <a:gd name="connsiteX19" fmla="*/ 291885 w 425250"/>
                <a:gd name="connsiteY19" fmla="*/ 0 h 326953"/>
                <a:gd name="connsiteX20" fmla="*/ 425250 w 425250"/>
                <a:gd name="connsiteY20" fmla="*/ 104112 h 326953"/>
                <a:gd name="connsiteX21" fmla="*/ 291885 w 425250"/>
                <a:gd name="connsiteY21" fmla="*/ 208224 h 326953"/>
                <a:gd name="connsiteX22" fmla="*/ 291885 w 425250"/>
                <a:gd name="connsiteY22" fmla="*/ 143603 h 326953"/>
                <a:gd name="connsiteX23" fmla="*/ 126079 w 425250"/>
                <a:gd name="connsiteY23" fmla="*/ 269255 h 326953"/>
                <a:gd name="connsiteX24" fmla="*/ 291885 w 425250"/>
                <a:gd name="connsiteY24" fmla="*/ 71801 h 326953"/>
                <a:gd name="connsiteX25" fmla="*/ 291885 w 425250"/>
                <a:gd name="connsiteY25" fmla="*/ 0 h 32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5250" h="326953">
                  <a:moveTo>
                    <a:pt x="32283" y="47013"/>
                  </a:moveTo>
                  <a:cubicBezTo>
                    <a:pt x="150654" y="47013"/>
                    <a:pt x="150654" y="47013"/>
                    <a:pt x="150654" y="47013"/>
                  </a:cubicBezTo>
                  <a:cubicBezTo>
                    <a:pt x="157828" y="47013"/>
                    <a:pt x="165002" y="50602"/>
                    <a:pt x="165002" y="61369"/>
                  </a:cubicBezTo>
                  <a:cubicBezTo>
                    <a:pt x="165002" y="68547"/>
                    <a:pt x="157828" y="75725"/>
                    <a:pt x="150654" y="75725"/>
                  </a:cubicBezTo>
                  <a:cubicBezTo>
                    <a:pt x="32283" y="75725"/>
                    <a:pt x="32283" y="75725"/>
                    <a:pt x="32283" y="75725"/>
                  </a:cubicBezTo>
                  <a:cubicBezTo>
                    <a:pt x="28696" y="75725"/>
                    <a:pt x="28696" y="75725"/>
                    <a:pt x="28696" y="75725"/>
                  </a:cubicBezTo>
                  <a:cubicBezTo>
                    <a:pt x="28696" y="294652"/>
                    <a:pt x="28696" y="294652"/>
                    <a:pt x="28696" y="294652"/>
                  </a:cubicBezTo>
                  <a:cubicBezTo>
                    <a:pt x="28696" y="298241"/>
                    <a:pt x="28696" y="298241"/>
                    <a:pt x="32283" y="298241"/>
                  </a:cubicBezTo>
                  <a:cubicBezTo>
                    <a:pt x="369461" y="298241"/>
                    <a:pt x="369461" y="298241"/>
                    <a:pt x="369461" y="298241"/>
                  </a:cubicBezTo>
                  <a:cubicBezTo>
                    <a:pt x="369461" y="298241"/>
                    <a:pt x="373048" y="298241"/>
                    <a:pt x="373048" y="294652"/>
                  </a:cubicBezTo>
                  <a:cubicBezTo>
                    <a:pt x="373048" y="201339"/>
                    <a:pt x="373048" y="201339"/>
                    <a:pt x="373048" y="201339"/>
                  </a:cubicBezTo>
                  <a:cubicBezTo>
                    <a:pt x="373048" y="194161"/>
                    <a:pt x="376635" y="186983"/>
                    <a:pt x="387396" y="186983"/>
                  </a:cubicBezTo>
                  <a:cubicBezTo>
                    <a:pt x="394570" y="186983"/>
                    <a:pt x="401744" y="194161"/>
                    <a:pt x="401744" y="201339"/>
                  </a:cubicBezTo>
                  <a:cubicBezTo>
                    <a:pt x="401744" y="294652"/>
                    <a:pt x="401744" y="294652"/>
                    <a:pt x="401744" y="294652"/>
                  </a:cubicBezTo>
                  <a:cubicBezTo>
                    <a:pt x="401744" y="312597"/>
                    <a:pt x="387396" y="326953"/>
                    <a:pt x="369461" y="326953"/>
                  </a:cubicBezTo>
                  <a:cubicBezTo>
                    <a:pt x="32283" y="326953"/>
                    <a:pt x="32283" y="326953"/>
                    <a:pt x="32283" y="326953"/>
                  </a:cubicBezTo>
                  <a:cubicBezTo>
                    <a:pt x="14348" y="326953"/>
                    <a:pt x="0" y="312597"/>
                    <a:pt x="0" y="294652"/>
                  </a:cubicBezTo>
                  <a:cubicBezTo>
                    <a:pt x="0" y="75725"/>
                    <a:pt x="0" y="75725"/>
                    <a:pt x="0" y="75725"/>
                  </a:cubicBezTo>
                  <a:cubicBezTo>
                    <a:pt x="0" y="61369"/>
                    <a:pt x="14348" y="47013"/>
                    <a:pt x="32283" y="47013"/>
                  </a:cubicBezTo>
                  <a:close/>
                  <a:moveTo>
                    <a:pt x="291885" y="0"/>
                  </a:moveTo>
                  <a:cubicBezTo>
                    <a:pt x="291885" y="0"/>
                    <a:pt x="291885" y="0"/>
                    <a:pt x="425250" y="104112"/>
                  </a:cubicBezTo>
                  <a:cubicBezTo>
                    <a:pt x="425250" y="104112"/>
                    <a:pt x="425250" y="104112"/>
                    <a:pt x="291885" y="208224"/>
                  </a:cubicBezTo>
                  <a:cubicBezTo>
                    <a:pt x="291885" y="208224"/>
                    <a:pt x="291885" y="208224"/>
                    <a:pt x="291885" y="143603"/>
                  </a:cubicBezTo>
                  <a:cubicBezTo>
                    <a:pt x="234213" y="147193"/>
                    <a:pt x="180146" y="154373"/>
                    <a:pt x="126079" y="269255"/>
                  </a:cubicBezTo>
                  <a:cubicBezTo>
                    <a:pt x="126079" y="136423"/>
                    <a:pt x="162124" y="75392"/>
                    <a:pt x="291885" y="71801"/>
                  </a:cubicBezTo>
                  <a:cubicBezTo>
                    <a:pt x="291885" y="71801"/>
                    <a:pt x="291885" y="71801"/>
                    <a:pt x="29188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sz="7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îŝliḑè">
            <a:extLst>
              <a:ext uri="{FF2B5EF4-FFF2-40B4-BE49-F238E27FC236}">
                <a16:creationId xmlns:a16="http://schemas.microsoft.com/office/drawing/2014/main" id="{2B73A114-E070-4B2E-AB4B-C87F736C0873}"/>
              </a:ext>
            </a:extLst>
          </p:cNvPr>
          <p:cNvGrpSpPr/>
          <p:nvPr/>
        </p:nvGrpSpPr>
        <p:grpSpPr>
          <a:xfrm>
            <a:off x="2881502" y="4446519"/>
            <a:ext cx="442451" cy="442451"/>
            <a:chOff x="855997" y="1916602"/>
            <a:chExt cx="703465" cy="703465"/>
          </a:xfrm>
        </p:grpSpPr>
        <p:sp>
          <p:nvSpPr>
            <p:cNvPr id="28" name="išlidé">
              <a:extLst>
                <a:ext uri="{FF2B5EF4-FFF2-40B4-BE49-F238E27FC236}">
                  <a16:creationId xmlns:a16="http://schemas.microsoft.com/office/drawing/2014/main" id="{FF1416FF-4AB6-4B13-94B8-9BBA31D20FDD}"/>
                </a:ext>
              </a:extLst>
            </p:cNvPr>
            <p:cNvSpPr/>
            <p:nvPr/>
          </p:nvSpPr>
          <p:spPr>
            <a:xfrm>
              <a:off x="855997" y="1916602"/>
              <a:ext cx="703465" cy="7034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iSḻîḋê">
              <a:extLst>
                <a:ext uri="{FF2B5EF4-FFF2-40B4-BE49-F238E27FC236}">
                  <a16:creationId xmlns:a16="http://schemas.microsoft.com/office/drawing/2014/main" id="{D7044190-1D8C-4E54-A2BD-D35935917E80}"/>
                </a:ext>
              </a:extLst>
            </p:cNvPr>
            <p:cNvSpPr/>
            <p:nvPr/>
          </p:nvSpPr>
          <p:spPr bwMode="auto">
            <a:xfrm>
              <a:off x="1025570" y="2128283"/>
              <a:ext cx="364318" cy="280104"/>
            </a:xfrm>
            <a:custGeom>
              <a:avLst/>
              <a:gdLst>
                <a:gd name="connsiteX0" fmla="*/ 32283 w 425250"/>
                <a:gd name="connsiteY0" fmla="*/ 47013 h 326953"/>
                <a:gd name="connsiteX1" fmla="*/ 150654 w 425250"/>
                <a:gd name="connsiteY1" fmla="*/ 47013 h 326953"/>
                <a:gd name="connsiteX2" fmla="*/ 165002 w 425250"/>
                <a:gd name="connsiteY2" fmla="*/ 61369 h 326953"/>
                <a:gd name="connsiteX3" fmla="*/ 150654 w 425250"/>
                <a:gd name="connsiteY3" fmla="*/ 75725 h 326953"/>
                <a:gd name="connsiteX4" fmla="*/ 32283 w 425250"/>
                <a:gd name="connsiteY4" fmla="*/ 75725 h 326953"/>
                <a:gd name="connsiteX5" fmla="*/ 28696 w 425250"/>
                <a:gd name="connsiteY5" fmla="*/ 75725 h 326953"/>
                <a:gd name="connsiteX6" fmla="*/ 28696 w 425250"/>
                <a:gd name="connsiteY6" fmla="*/ 294652 h 326953"/>
                <a:gd name="connsiteX7" fmla="*/ 32283 w 425250"/>
                <a:gd name="connsiteY7" fmla="*/ 298241 h 326953"/>
                <a:gd name="connsiteX8" fmla="*/ 369461 w 425250"/>
                <a:gd name="connsiteY8" fmla="*/ 298241 h 326953"/>
                <a:gd name="connsiteX9" fmla="*/ 373048 w 425250"/>
                <a:gd name="connsiteY9" fmla="*/ 294652 h 326953"/>
                <a:gd name="connsiteX10" fmla="*/ 373048 w 425250"/>
                <a:gd name="connsiteY10" fmla="*/ 201339 h 326953"/>
                <a:gd name="connsiteX11" fmla="*/ 387396 w 425250"/>
                <a:gd name="connsiteY11" fmla="*/ 186983 h 326953"/>
                <a:gd name="connsiteX12" fmla="*/ 401744 w 425250"/>
                <a:gd name="connsiteY12" fmla="*/ 201339 h 326953"/>
                <a:gd name="connsiteX13" fmla="*/ 401744 w 425250"/>
                <a:gd name="connsiteY13" fmla="*/ 294652 h 326953"/>
                <a:gd name="connsiteX14" fmla="*/ 369461 w 425250"/>
                <a:gd name="connsiteY14" fmla="*/ 326953 h 326953"/>
                <a:gd name="connsiteX15" fmla="*/ 32283 w 425250"/>
                <a:gd name="connsiteY15" fmla="*/ 326953 h 326953"/>
                <a:gd name="connsiteX16" fmla="*/ 0 w 425250"/>
                <a:gd name="connsiteY16" fmla="*/ 294652 h 326953"/>
                <a:gd name="connsiteX17" fmla="*/ 0 w 425250"/>
                <a:gd name="connsiteY17" fmla="*/ 75725 h 326953"/>
                <a:gd name="connsiteX18" fmla="*/ 32283 w 425250"/>
                <a:gd name="connsiteY18" fmla="*/ 47013 h 326953"/>
                <a:gd name="connsiteX19" fmla="*/ 291885 w 425250"/>
                <a:gd name="connsiteY19" fmla="*/ 0 h 326953"/>
                <a:gd name="connsiteX20" fmla="*/ 425250 w 425250"/>
                <a:gd name="connsiteY20" fmla="*/ 104112 h 326953"/>
                <a:gd name="connsiteX21" fmla="*/ 291885 w 425250"/>
                <a:gd name="connsiteY21" fmla="*/ 208224 h 326953"/>
                <a:gd name="connsiteX22" fmla="*/ 291885 w 425250"/>
                <a:gd name="connsiteY22" fmla="*/ 143603 h 326953"/>
                <a:gd name="connsiteX23" fmla="*/ 126079 w 425250"/>
                <a:gd name="connsiteY23" fmla="*/ 269255 h 326953"/>
                <a:gd name="connsiteX24" fmla="*/ 291885 w 425250"/>
                <a:gd name="connsiteY24" fmla="*/ 71801 h 326953"/>
                <a:gd name="connsiteX25" fmla="*/ 291885 w 425250"/>
                <a:gd name="connsiteY25" fmla="*/ 0 h 32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5250" h="326953">
                  <a:moveTo>
                    <a:pt x="32283" y="47013"/>
                  </a:moveTo>
                  <a:cubicBezTo>
                    <a:pt x="150654" y="47013"/>
                    <a:pt x="150654" y="47013"/>
                    <a:pt x="150654" y="47013"/>
                  </a:cubicBezTo>
                  <a:cubicBezTo>
                    <a:pt x="157828" y="47013"/>
                    <a:pt x="165002" y="50602"/>
                    <a:pt x="165002" y="61369"/>
                  </a:cubicBezTo>
                  <a:cubicBezTo>
                    <a:pt x="165002" y="68547"/>
                    <a:pt x="157828" y="75725"/>
                    <a:pt x="150654" y="75725"/>
                  </a:cubicBezTo>
                  <a:cubicBezTo>
                    <a:pt x="32283" y="75725"/>
                    <a:pt x="32283" y="75725"/>
                    <a:pt x="32283" y="75725"/>
                  </a:cubicBezTo>
                  <a:cubicBezTo>
                    <a:pt x="28696" y="75725"/>
                    <a:pt x="28696" y="75725"/>
                    <a:pt x="28696" y="75725"/>
                  </a:cubicBezTo>
                  <a:cubicBezTo>
                    <a:pt x="28696" y="294652"/>
                    <a:pt x="28696" y="294652"/>
                    <a:pt x="28696" y="294652"/>
                  </a:cubicBezTo>
                  <a:cubicBezTo>
                    <a:pt x="28696" y="298241"/>
                    <a:pt x="28696" y="298241"/>
                    <a:pt x="32283" y="298241"/>
                  </a:cubicBezTo>
                  <a:cubicBezTo>
                    <a:pt x="369461" y="298241"/>
                    <a:pt x="369461" y="298241"/>
                    <a:pt x="369461" y="298241"/>
                  </a:cubicBezTo>
                  <a:cubicBezTo>
                    <a:pt x="369461" y="298241"/>
                    <a:pt x="373048" y="298241"/>
                    <a:pt x="373048" y="294652"/>
                  </a:cubicBezTo>
                  <a:cubicBezTo>
                    <a:pt x="373048" y="201339"/>
                    <a:pt x="373048" y="201339"/>
                    <a:pt x="373048" y="201339"/>
                  </a:cubicBezTo>
                  <a:cubicBezTo>
                    <a:pt x="373048" y="194161"/>
                    <a:pt x="376635" y="186983"/>
                    <a:pt x="387396" y="186983"/>
                  </a:cubicBezTo>
                  <a:cubicBezTo>
                    <a:pt x="394570" y="186983"/>
                    <a:pt x="401744" y="194161"/>
                    <a:pt x="401744" y="201339"/>
                  </a:cubicBezTo>
                  <a:cubicBezTo>
                    <a:pt x="401744" y="294652"/>
                    <a:pt x="401744" y="294652"/>
                    <a:pt x="401744" y="294652"/>
                  </a:cubicBezTo>
                  <a:cubicBezTo>
                    <a:pt x="401744" y="312597"/>
                    <a:pt x="387396" y="326953"/>
                    <a:pt x="369461" y="326953"/>
                  </a:cubicBezTo>
                  <a:cubicBezTo>
                    <a:pt x="32283" y="326953"/>
                    <a:pt x="32283" y="326953"/>
                    <a:pt x="32283" y="326953"/>
                  </a:cubicBezTo>
                  <a:cubicBezTo>
                    <a:pt x="14348" y="326953"/>
                    <a:pt x="0" y="312597"/>
                    <a:pt x="0" y="294652"/>
                  </a:cubicBezTo>
                  <a:cubicBezTo>
                    <a:pt x="0" y="75725"/>
                    <a:pt x="0" y="75725"/>
                    <a:pt x="0" y="75725"/>
                  </a:cubicBezTo>
                  <a:cubicBezTo>
                    <a:pt x="0" y="61369"/>
                    <a:pt x="14348" y="47013"/>
                    <a:pt x="32283" y="47013"/>
                  </a:cubicBezTo>
                  <a:close/>
                  <a:moveTo>
                    <a:pt x="291885" y="0"/>
                  </a:moveTo>
                  <a:cubicBezTo>
                    <a:pt x="291885" y="0"/>
                    <a:pt x="291885" y="0"/>
                    <a:pt x="425250" y="104112"/>
                  </a:cubicBezTo>
                  <a:cubicBezTo>
                    <a:pt x="425250" y="104112"/>
                    <a:pt x="425250" y="104112"/>
                    <a:pt x="291885" y="208224"/>
                  </a:cubicBezTo>
                  <a:cubicBezTo>
                    <a:pt x="291885" y="208224"/>
                    <a:pt x="291885" y="208224"/>
                    <a:pt x="291885" y="143603"/>
                  </a:cubicBezTo>
                  <a:cubicBezTo>
                    <a:pt x="234213" y="147193"/>
                    <a:pt x="180146" y="154373"/>
                    <a:pt x="126079" y="269255"/>
                  </a:cubicBezTo>
                  <a:cubicBezTo>
                    <a:pt x="126079" y="136423"/>
                    <a:pt x="162124" y="75392"/>
                    <a:pt x="291885" y="71801"/>
                  </a:cubicBezTo>
                  <a:cubicBezTo>
                    <a:pt x="291885" y="71801"/>
                    <a:pt x="291885" y="71801"/>
                    <a:pt x="29188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sz="7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2" name="iş1iḋê">
            <a:extLst>
              <a:ext uri="{FF2B5EF4-FFF2-40B4-BE49-F238E27FC236}">
                <a16:creationId xmlns:a16="http://schemas.microsoft.com/office/drawing/2014/main" id="{F9B2FC92-3CCB-4BDD-87F3-09FD9FBE844F}"/>
              </a:ext>
            </a:extLst>
          </p:cNvPr>
          <p:cNvGrpSpPr/>
          <p:nvPr/>
        </p:nvGrpSpPr>
        <p:grpSpPr>
          <a:xfrm>
            <a:off x="8842122" y="2904803"/>
            <a:ext cx="442451" cy="442451"/>
            <a:chOff x="855997" y="1916602"/>
            <a:chExt cx="703465" cy="703465"/>
          </a:xfrm>
        </p:grpSpPr>
        <p:sp>
          <p:nvSpPr>
            <p:cNvPr id="26" name="isḷïḓé">
              <a:extLst>
                <a:ext uri="{FF2B5EF4-FFF2-40B4-BE49-F238E27FC236}">
                  <a16:creationId xmlns:a16="http://schemas.microsoft.com/office/drawing/2014/main" id="{C4EE9C90-3831-4359-BBE1-D6CED92457F0}"/>
                </a:ext>
              </a:extLst>
            </p:cNvPr>
            <p:cNvSpPr/>
            <p:nvPr/>
          </p:nvSpPr>
          <p:spPr>
            <a:xfrm>
              <a:off x="855997" y="1916602"/>
              <a:ext cx="703465" cy="7034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7" name="ísḻïdé">
              <a:extLst>
                <a:ext uri="{FF2B5EF4-FFF2-40B4-BE49-F238E27FC236}">
                  <a16:creationId xmlns:a16="http://schemas.microsoft.com/office/drawing/2014/main" id="{54DD476F-EA84-4E2E-AC8B-AF9B490C039F}"/>
                </a:ext>
              </a:extLst>
            </p:cNvPr>
            <p:cNvSpPr/>
            <p:nvPr/>
          </p:nvSpPr>
          <p:spPr bwMode="auto">
            <a:xfrm>
              <a:off x="1025570" y="2128283"/>
              <a:ext cx="364318" cy="280104"/>
            </a:xfrm>
            <a:custGeom>
              <a:avLst/>
              <a:gdLst>
                <a:gd name="connsiteX0" fmla="*/ 32283 w 425250"/>
                <a:gd name="connsiteY0" fmla="*/ 47013 h 326953"/>
                <a:gd name="connsiteX1" fmla="*/ 150654 w 425250"/>
                <a:gd name="connsiteY1" fmla="*/ 47013 h 326953"/>
                <a:gd name="connsiteX2" fmla="*/ 165002 w 425250"/>
                <a:gd name="connsiteY2" fmla="*/ 61369 h 326953"/>
                <a:gd name="connsiteX3" fmla="*/ 150654 w 425250"/>
                <a:gd name="connsiteY3" fmla="*/ 75725 h 326953"/>
                <a:gd name="connsiteX4" fmla="*/ 32283 w 425250"/>
                <a:gd name="connsiteY4" fmla="*/ 75725 h 326953"/>
                <a:gd name="connsiteX5" fmla="*/ 28696 w 425250"/>
                <a:gd name="connsiteY5" fmla="*/ 75725 h 326953"/>
                <a:gd name="connsiteX6" fmla="*/ 28696 w 425250"/>
                <a:gd name="connsiteY6" fmla="*/ 294652 h 326953"/>
                <a:gd name="connsiteX7" fmla="*/ 32283 w 425250"/>
                <a:gd name="connsiteY7" fmla="*/ 298241 h 326953"/>
                <a:gd name="connsiteX8" fmla="*/ 369461 w 425250"/>
                <a:gd name="connsiteY8" fmla="*/ 298241 h 326953"/>
                <a:gd name="connsiteX9" fmla="*/ 373048 w 425250"/>
                <a:gd name="connsiteY9" fmla="*/ 294652 h 326953"/>
                <a:gd name="connsiteX10" fmla="*/ 373048 w 425250"/>
                <a:gd name="connsiteY10" fmla="*/ 201339 h 326953"/>
                <a:gd name="connsiteX11" fmla="*/ 387396 w 425250"/>
                <a:gd name="connsiteY11" fmla="*/ 186983 h 326953"/>
                <a:gd name="connsiteX12" fmla="*/ 401744 w 425250"/>
                <a:gd name="connsiteY12" fmla="*/ 201339 h 326953"/>
                <a:gd name="connsiteX13" fmla="*/ 401744 w 425250"/>
                <a:gd name="connsiteY13" fmla="*/ 294652 h 326953"/>
                <a:gd name="connsiteX14" fmla="*/ 369461 w 425250"/>
                <a:gd name="connsiteY14" fmla="*/ 326953 h 326953"/>
                <a:gd name="connsiteX15" fmla="*/ 32283 w 425250"/>
                <a:gd name="connsiteY15" fmla="*/ 326953 h 326953"/>
                <a:gd name="connsiteX16" fmla="*/ 0 w 425250"/>
                <a:gd name="connsiteY16" fmla="*/ 294652 h 326953"/>
                <a:gd name="connsiteX17" fmla="*/ 0 w 425250"/>
                <a:gd name="connsiteY17" fmla="*/ 75725 h 326953"/>
                <a:gd name="connsiteX18" fmla="*/ 32283 w 425250"/>
                <a:gd name="connsiteY18" fmla="*/ 47013 h 326953"/>
                <a:gd name="connsiteX19" fmla="*/ 291885 w 425250"/>
                <a:gd name="connsiteY19" fmla="*/ 0 h 326953"/>
                <a:gd name="connsiteX20" fmla="*/ 425250 w 425250"/>
                <a:gd name="connsiteY20" fmla="*/ 104112 h 326953"/>
                <a:gd name="connsiteX21" fmla="*/ 291885 w 425250"/>
                <a:gd name="connsiteY21" fmla="*/ 208224 h 326953"/>
                <a:gd name="connsiteX22" fmla="*/ 291885 w 425250"/>
                <a:gd name="connsiteY22" fmla="*/ 143603 h 326953"/>
                <a:gd name="connsiteX23" fmla="*/ 126079 w 425250"/>
                <a:gd name="connsiteY23" fmla="*/ 269255 h 326953"/>
                <a:gd name="connsiteX24" fmla="*/ 291885 w 425250"/>
                <a:gd name="connsiteY24" fmla="*/ 71801 h 326953"/>
                <a:gd name="connsiteX25" fmla="*/ 291885 w 425250"/>
                <a:gd name="connsiteY25" fmla="*/ 0 h 32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5250" h="326953">
                  <a:moveTo>
                    <a:pt x="32283" y="47013"/>
                  </a:moveTo>
                  <a:cubicBezTo>
                    <a:pt x="150654" y="47013"/>
                    <a:pt x="150654" y="47013"/>
                    <a:pt x="150654" y="47013"/>
                  </a:cubicBezTo>
                  <a:cubicBezTo>
                    <a:pt x="157828" y="47013"/>
                    <a:pt x="165002" y="50602"/>
                    <a:pt x="165002" y="61369"/>
                  </a:cubicBezTo>
                  <a:cubicBezTo>
                    <a:pt x="165002" y="68547"/>
                    <a:pt x="157828" y="75725"/>
                    <a:pt x="150654" y="75725"/>
                  </a:cubicBezTo>
                  <a:cubicBezTo>
                    <a:pt x="32283" y="75725"/>
                    <a:pt x="32283" y="75725"/>
                    <a:pt x="32283" y="75725"/>
                  </a:cubicBezTo>
                  <a:cubicBezTo>
                    <a:pt x="28696" y="75725"/>
                    <a:pt x="28696" y="75725"/>
                    <a:pt x="28696" y="75725"/>
                  </a:cubicBezTo>
                  <a:cubicBezTo>
                    <a:pt x="28696" y="294652"/>
                    <a:pt x="28696" y="294652"/>
                    <a:pt x="28696" y="294652"/>
                  </a:cubicBezTo>
                  <a:cubicBezTo>
                    <a:pt x="28696" y="298241"/>
                    <a:pt x="28696" y="298241"/>
                    <a:pt x="32283" y="298241"/>
                  </a:cubicBezTo>
                  <a:cubicBezTo>
                    <a:pt x="369461" y="298241"/>
                    <a:pt x="369461" y="298241"/>
                    <a:pt x="369461" y="298241"/>
                  </a:cubicBezTo>
                  <a:cubicBezTo>
                    <a:pt x="369461" y="298241"/>
                    <a:pt x="373048" y="298241"/>
                    <a:pt x="373048" y="294652"/>
                  </a:cubicBezTo>
                  <a:cubicBezTo>
                    <a:pt x="373048" y="201339"/>
                    <a:pt x="373048" y="201339"/>
                    <a:pt x="373048" y="201339"/>
                  </a:cubicBezTo>
                  <a:cubicBezTo>
                    <a:pt x="373048" y="194161"/>
                    <a:pt x="376635" y="186983"/>
                    <a:pt x="387396" y="186983"/>
                  </a:cubicBezTo>
                  <a:cubicBezTo>
                    <a:pt x="394570" y="186983"/>
                    <a:pt x="401744" y="194161"/>
                    <a:pt x="401744" y="201339"/>
                  </a:cubicBezTo>
                  <a:cubicBezTo>
                    <a:pt x="401744" y="294652"/>
                    <a:pt x="401744" y="294652"/>
                    <a:pt x="401744" y="294652"/>
                  </a:cubicBezTo>
                  <a:cubicBezTo>
                    <a:pt x="401744" y="312597"/>
                    <a:pt x="387396" y="326953"/>
                    <a:pt x="369461" y="326953"/>
                  </a:cubicBezTo>
                  <a:cubicBezTo>
                    <a:pt x="32283" y="326953"/>
                    <a:pt x="32283" y="326953"/>
                    <a:pt x="32283" y="326953"/>
                  </a:cubicBezTo>
                  <a:cubicBezTo>
                    <a:pt x="14348" y="326953"/>
                    <a:pt x="0" y="312597"/>
                    <a:pt x="0" y="294652"/>
                  </a:cubicBezTo>
                  <a:cubicBezTo>
                    <a:pt x="0" y="75725"/>
                    <a:pt x="0" y="75725"/>
                    <a:pt x="0" y="75725"/>
                  </a:cubicBezTo>
                  <a:cubicBezTo>
                    <a:pt x="0" y="61369"/>
                    <a:pt x="14348" y="47013"/>
                    <a:pt x="32283" y="47013"/>
                  </a:cubicBezTo>
                  <a:close/>
                  <a:moveTo>
                    <a:pt x="291885" y="0"/>
                  </a:moveTo>
                  <a:cubicBezTo>
                    <a:pt x="291885" y="0"/>
                    <a:pt x="291885" y="0"/>
                    <a:pt x="425250" y="104112"/>
                  </a:cubicBezTo>
                  <a:cubicBezTo>
                    <a:pt x="425250" y="104112"/>
                    <a:pt x="425250" y="104112"/>
                    <a:pt x="291885" y="208224"/>
                  </a:cubicBezTo>
                  <a:cubicBezTo>
                    <a:pt x="291885" y="208224"/>
                    <a:pt x="291885" y="208224"/>
                    <a:pt x="291885" y="143603"/>
                  </a:cubicBezTo>
                  <a:cubicBezTo>
                    <a:pt x="234213" y="147193"/>
                    <a:pt x="180146" y="154373"/>
                    <a:pt x="126079" y="269255"/>
                  </a:cubicBezTo>
                  <a:cubicBezTo>
                    <a:pt x="126079" y="136423"/>
                    <a:pt x="162124" y="75392"/>
                    <a:pt x="291885" y="71801"/>
                  </a:cubicBezTo>
                  <a:cubicBezTo>
                    <a:pt x="291885" y="71801"/>
                    <a:pt x="291885" y="71801"/>
                    <a:pt x="29188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sz="7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3" name="iŝľïdè">
            <a:extLst>
              <a:ext uri="{FF2B5EF4-FFF2-40B4-BE49-F238E27FC236}">
                <a16:creationId xmlns:a16="http://schemas.microsoft.com/office/drawing/2014/main" id="{8C82DFD3-2746-48B8-B2E1-153D59747BEF}"/>
              </a:ext>
            </a:extLst>
          </p:cNvPr>
          <p:cNvGrpSpPr/>
          <p:nvPr/>
        </p:nvGrpSpPr>
        <p:grpSpPr>
          <a:xfrm>
            <a:off x="8842122" y="4446519"/>
            <a:ext cx="442451" cy="442451"/>
            <a:chOff x="855997" y="1916602"/>
            <a:chExt cx="703465" cy="703465"/>
          </a:xfrm>
        </p:grpSpPr>
        <p:sp>
          <p:nvSpPr>
            <p:cNvPr id="24" name="ïṥlíḋe">
              <a:extLst>
                <a:ext uri="{FF2B5EF4-FFF2-40B4-BE49-F238E27FC236}">
                  <a16:creationId xmlns:a16="http://schemas.microsoft.com/office/drawing/2014/main" id="{E3DA622B-756C-45BE-8B8F-14D920B42469}"/>
                </a:ext>
              </a:extLst>
            </p:cNvPr>
            <p:cNvSpPr/>
            <p:nvPr/>
          </p:nvSpPr>
          <p:spPr>
            <a:xfrm>
              <a:off x="855997" y="1916602"/>
              <a:ext cx="703465" cy="7034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5" name="îṥļiḍé">
              <a:extLst>
                <a:ext uri="{FF2B5EF4-FFF2-40B4-BE49-F238E27FC236}">
                  <a16:creationId xmlns:a16="http://schemas.microsoft.com/office/drawing/2014/main" id="{78888461-5077-445E-8B18-946DAD5CD34A}"/>
                </a:ext>
              </a:extLst>
            </p:cNvPr>
            <p:cNvSpPr/>
            <p:nvPr/>
          </p:nvSpPr>
          <p:spPr bwMode="auto">
            <a:xfrm>
              <a:off x="1025570" y="2128283"/>
              <a:ext cx="364318" cy="280104"/>
            </a:xfrm>
            <a:custGeom>
              <a:avLst/>
              <a:gdLst>
                <a:gd name="connsiteX0" fmla="*/ 32283 w 425250"/>
                <a:gd name="connsiteY0" fmla="*/ 47013 h 326953"/>
                <a:gd name="connsiteX1" fmla="*/ 150654 w 425250"/>
                <a:gd name="connsiteY1" fmla="*/ 47013 h 326953"/>
                <a:gd name="connsiteX2" fmla="*/ 165002 w 425250"/>
                <a:gd name="connsiteY2" fmla="*/ 61369 h 326953"/>
                <a:gd name="connsiteX3" fmla="*/ 150654 w 425250"/>
                <a:gd name="connsiteY3" fmla="*/ 75725 h 326953"/>
                <a:gd name="connsiteX4" fmla="*/ 32283 w 425250"/>
                <a:gd name="connsiteY4" fmla="*/ 75725 h 326953"/>
                <a:gd name="connsiteX5" fmla="*/ 28696 w 425250"/>
                <a:gd name="connsiteY5" fmla="*/ 75725 h 326953"/>
                <a:gd name="connsiteX6" fmla="*/ 28696 w 425250"/>
                <a:gd name="connsiteY6" fmla="*/ 294652 h 326953"/>
                <a:gd name="connsiteX7" fmla="*/ 32283 w 425250"/>
                <a:gd name="connsiteY7" fmla="*/ 298241 h 326953"/>
                <a:gd name="connsiteX8" fmla="*/ 369461 w 425250"/>
                <a:gd name="connsiteY8" fmla="*/ 298241 h 326953"/>
                <a:gd name="connsiteX9" fmla="*/ 373048 w 425250"/>
                <a:gd name="connsiteY9" fmla="*/ 294652 h 326953"/>
                <a:gd name="connsiteX10" fmla="*/ 373048 w 425250"/>
                <a:gd name="connsiteY10" fmla="*/ 201339 h 326953"/>
                <a:gd name="connsiteX11" fmla="*/ 387396 w 425250"/>
                <a:gd name="connsiteY11" fmla="*/ 186983 h 326953"/>
                <a:gd name="connsiteX12" fmla="*/ 401744 w 425250"/>
                <a:gd name="connsiteY12" fmla="*/ 201339 h 326953"/>
                <a:gd name="connsiteX13" fmla="*/ 401744 w 425250"/>
                <a:gd name="connsiteY13" fmla="*/ 294652 h 326953"/>
                <a:gd name="connsiteX14" fmla="*/ 369461 w 425250"/>
                <a:gd name="connsiteY14" fmla="*/ 326953 h 326953"/>
                <a:gd name="connsiteX15" fmla="*/ 32283 w 425250"/>
                <a:gd name="connsiteY15" fmla="*/ 326953 h 326953"/>
                <a:gd name="connsiteX16" fmla="*/ 0 w 425250"/>
                <a:gd name="connsiteY16" fmla="*/ 294652 h 326953"/>
                <a:gd name="connsiteX17" fmla="*/ 0 w 425250"/>
                <a:gd name="connsiteY17" fmla="*/ 75725 h 326953"/>
                <a:gd name="connsiteX18" fmla="*/ 32283 w 425250"/>
                <a:gd name="connsiteY18" fmla="*/ 47013 h 326953"/>
                <a:gd name="connsiteX19" fmla="*/ 291885 w 425250"/>
                <a:gd name="connsiteY19" fmla="*/ 0 h 326953"/>
                <a:gd name="connsiteX20" fmla="*/ 425250 w 425250"/>
                <a:gd name="connsiteY20" fmla="*/ 104112 h 326953"/>
                <a:gd name="connsiteX21" fmla="*/ 291885 w 425250"/>
                <a:gd name="connsiteY21" fmla="*/ 208224 h 326953"/>
                <a:gd name="connsiteX22" fmla="*/ 291885 w 425250"/>
                <a:gd name="connsiteY22" fmla="*/ 143603 h 326953"/>
                <a:gd name="connsiteX23" fmla="*/ 126079 w 425250"/>
                <a:gd name="connsiteY23" fmla="*/ 269255 h 326953"/>
                <a:gd name="connsiteX24" fmla="*/ 291885 w 425250"/>
                <a:gd name="connsiteY24" fmla="*/ 71801 h 326953"/>
                <a:gd name="connsiteX25" fmla="*/ 291885 w 425250"/>
                <a:gd name="connsiteY25" fmla="*/ 0 h 32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5250" h="326953">
                  <a:moveTo>
                    <a:pt x="32283" y="47013"/>
                  </a:moveTo>
                  <a:cubicBezTo>
                    <a:pt x="150654" y="47013"/>
                    <a:pt x="150654" y="47013"/>
                    <a:pt x="150654" y="47013"/>
                  </a:cubicBezTo>
                  <a:cubicBezTo>
                    <a:pt x="157828" y="47013"/>
                    <a:pt x="165002" y="50602"/>
                    <a:pt x="165002" y="61369"/>
                  </a:cubicBezTo>
                  <a:cubicBezTo>
                    <a:pt x="165002" y="68547"/>
                    <a:pt x="157828" y="75725"/>
                    <a:pt x="150654" y="75725"/>
                  </a:cubicBezTo>
                  <a:cubicBezTo>
                    <a:pt x="32283" y="75725"/>
                    <a:pt x="32283" y="75725"/>
                    <a:pt x="32283" y="75725"/>
                  </a:cubicBezTo>
                  <a:cubicBezTo>
                    <a:pt x="28696" y="75725"/>
                    <a:pt x="28696" y="75725"/>
                    <a:pt x="28696" y="75725"/>
                  </a:cubicBezTo>
                  <a:cubicBezTo>
                    <a:pt x="28696" y="294652"/>
                    <a:pt x="28696" y="294652"/>
                    <a:pt x="28696" y="294652"/>
                  </a:cubicBezTo>
                  <a:cubicBezTo>
                    <a:pt x="28696" y="298241"/>
                    <a:pt x="28696" y="298241"/>
                    <a:pt x="32283" y="298241"/>
                  </a:cubicBezTo>
                  <a:cubicBezTo>
                    <a:pt x="369461" y="298241"/>
                    <a:pt x="369461" y="298241"/>
                    <a:pt x="369461" y="298241"/>
                  </a:cubicBezTo>
                  <a:cubicBezTo>
                    <a:pt x="369461" y="298241"/>
                    <a:pt x="373048" y="298241"/>
                    <a:pt x="373048" y="294652"/>
                  </a:cubicBezTo>
                  <a:cubicBezTo>
                    <a:pt x="373048" y="201339"/>
                    <a:pt x="373048" y="201339"/>
                    <a:pt x="373048" y="201339"/>
                  </a:cubicBezTo>
                  <a:cubicBezTo>
                    <a:pt x="373048" y="194161"/>
                    <a:pt x="376635" y="186983"/>
                    <a:pt x="387396" y="186983"/>
                  </a:cubicBezTo>
                  <a:cubicBezTo>
                    <a:pt x="394570" y="186983"/>
                    <a:pt x="401744" y="194161"/>
                    <a:pt x="401744" y="201339"/>
                  </a:cubicBezTo>
                  <a:cubicBezTo>
                    <a:pt x="401744" y="294652"/>
                    <a:pt x="401744" y="294652"/>
                    <a:pt x="401744" y="294652"/>
                  </a:cubicBezTo>
                  <a:cubicBezTo>
                    <a:pt x="401744" y="312597"/>
                    <a:pt x="387396" y="326953"/>
                    <a:pt x="369461" y="326953"/>
                  </a:cubicBezTo>
                  <a:cubicBezTo>
                    <a:pt x="32283" y="326953"/>
                    <a:pt x="32283" y="326953"/>
                    <a:pt x="32283" y="326953"/>
                  </a:cubicBezTo>
                  <a:cubicBezTo>
                    <a:pt x="14348" y="326953"/>
                    <a:pt x="0" y="312597"/>
                    <a:pt x="0" y="294652"/>
                  </a:cubicBezTo>
                  <a:cubicBezTo>
                    <a:pt x="0" y="75725"/>
                    <a:pt x="0" y="75725"/>
                    <a:pt x="0" y="75725"/>
                  </a:cubicBezTo>
                  <a:cubicBezTo>
                    <a:pt x="0" y="61369"/>
                    <a:pt x="14348" y="47013"/>
                    <a:pt x="32283" y="47013"/>
                  </a:cubicBezTo>
                  <a:close/>
                  <a:moveTo>
                    <a:pt x="291885" y="0"/>
                  </a:moveTo>
                  <a:cubicBezTo>
                    <a:pt x="291885" y="0"/>
                    <a:pt x="291885" y="0"/>
                    <a:pt x="425250" y="104112"/>
                  </a:cubicBezTo>
                  <a:cubicBezTo>
                    <a:pt x="425250" y="104112"/>
                    <a:pt x="425250" y="104112"/>
                    <a:pt x="291885" y="208224"/>
                  </a:cubicBezTo>
                  <a:cubicBezTo>
                    <a:pt x="291885" y="208224"/>
                    <a:pt x="291885" y="208224"/>
                    <a:pt x="291885" y="143603"/>
                  </a:cubicBezTo>
                  <a:cubicBezTo>
                    <a:pt x="234213" y="147193"/>
                    <a:pt x="180146" y="154373"/>
                    <a:pt x="126079" y="269255"/>
                  </a:cubicBezTo>
                  <a:cubicBezTo>
                    <a:pt x="126079" y="136423"/>
                    <a:pt x="162124" y="75392"/>
                    <a:pt x="291885" y="71801"/>
                  </a:cubicBezTo>
                  <a:cubicBezTo>
                    <a:pt x="291885" y="71801"/>
                    <a:pt x="291885" y="71801"/>
                    <a:pt x="29188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sz="7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965" y="464267"/>
            <a:ext cx="5708630" cy="396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E271C87-5446-477C-A5DC-A1FAE686D394}"/>
              </a:ext>
            </a:extLst>
          </p:cNvPr>
          <p:cNvSpPr/>
          <p:nvPr/>
        </p:nvSpPr>
        <p:spPr>
          <a:xfrm>
            <a:off x="839408" y="3872865"/>
            <a:ext cx="9433557" cy="371474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1E832-CC7A-409F-A492-A82871AD7B81}"/>
              </a:ext>
            </a:extLst>
          </p:cNvPr>
          <p:cNvSpPr/>
          <p:nvPr/>
        </p:nvSpPr>
        <p:spPr>
          <a:xfrm>
            <a:off x="7437121" y="2150341"/>
            <a:ext cx="3444239" cy="275430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612E93-F2F6-4799-8007-E57A7504E71E}"/>
              </a:ext>
            </a:extLst>
          </p:cNvPr>
          <p:cNvSpPr/>
          <p:nvPr/>
        </p:nvSpPr>
        <p:spPr>
          <a:xfrm>
            <a:off x="2284735" y="1471948"/>
            <a:ext cx="5486401" cy="395279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C807F-78EC-4A17-AA6F-6A0FC96AAB51}"/>
              </a:ext>
            </a:extLst>
          </p:cNvPr>
          <p:cNvCxnSpPr>
            <a:cxnSpLocks/>
          </p:cNvCxnSpPr>
          <p:nvPr/>
        </p:nvCxnSpPr>
        <p:spPr>
          <a:xfrm>
            <a:off x="456814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EE9880-484C-4DEB-87E7-721E9F5383FD}"/>
              </a:ext>
            </a:extLst>
          </p:cNvPr>
          <p:cNvCxnSpPr>
            <a:cxnSpLocks/>
          </p:cNvCxnSpPr>
          <p:nvPr/>
        </p:nvCxnSpPr>
        <p:spPr>
          <a:xfrm>
            <a:off x="9603758" y="0"/>
            <a:ext cx="0" cy="21503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D9C2C05-86B4-48B6-8A0B-633172AC9FCD}"/>
              </a:ext>
            </a:extLst>
          </p:cNvPr>
          <p:cNvSpPr txBox="1"/>
          <p:nvPr/>
        </p:nvSpPr>
        <p:spPr>
          <a:xfrm>
            <a:off x="8326736" y="2665130"/>
            <a:ext cx="22707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u="sng" dirty="0" smtClean="0">
                <a:latin typeface="Arial Black" panose="020B0A04020102020204" pitchFamily="34" charset="0"/>
                <a:cs typeface="+mn-ea"/>
                <a:sym typeface="+mn-lt"/>
              </a:rPr>
              <a:t>04</a:t>
            </a:r>
            <a:endParaRPr lang="zh-CN" altLang="en-US" sz="11500" b="1" u="sng" dirty="0">
              <a:latin typeface="Arial Black" panose="020B0A04020102020204" pitchFamily="34" charset="0"/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785080B-A4DB-434E-87B3-FAD2EA8FB4E5}"/>
              </a:ext>
            </a:extLst>
          </p:cNvPr>
          <p:cNvCxnSpPr>
            <a:cxnSpLocks/>
          </p:cNvCxnSpPr>
          <p:nvPr/>
        </p:nvCxnSpPr>
        <p:spPr>
          <a:xfrm flipH="1">
            <a:off x="-61743" y="6141720"/>
            <a:ext cx="41003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0A18787-55C6-4613-A0D9-A2602AF0EF38}"/>
              </a:ext>
            </a:extLst>
          </p:cNvPr>
          <p:cNvCxnSpPr>
            <a:cxnSpLocks/>
          </p:cNvCxnSpPr>
          <p:nvPr/>
        </p:nvCxnSpPr>
        <p:spPr>
          <a:xfrm flipH="1">
            <a:off x="4038603" y="5365432"/>
            <a:ext cx="1" cy="7762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9D7110-C419-4DD9-ABC2-67F6912317B7}"/>
              </a:ext>
            </a:extLst>
          </p:cNvPr>
          <p:cNvCxnSpPr>
            <a:cxnSpLocks/>
          </p:cNvCxnSpPr>
          <p:nvPr/>
        </p:nvCxnSpPr>
        <p:spPr>
          <a:xfrm flipH="1">
            <a:off x="4038600" y="6141720"/>
            <a:ext cx="81533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501CFCC-77FD-46B6-8E0B-DD5ED4416A00}"/>
              </a:ext>
            </a:extLst>
          </p:cNvPr>
          <p:cNvSpPr/>
          <p:nvPr/>
        </p:nvSpPr>
        <p:spPr>
          <a:xfrm>
            <a:off x="1134072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672256-0EE5-42E8-98B7-7D685AFD4767}"/>
              </a:ext>
            </a:extLst>
          </p:cNvPr>
          <p:cNvSpPr/>
          <p:nvPr/>
        </p:nvSpPr>
        <p:spPr>
          <a:xfrm>
            <a:off x="11340723" y="1911605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60913D9-7E8C-4096-B814-8215B1D13238}"/>
              </a:ext>
            </a:extLst>
          </p:cNvPr>
          <p:cNvSpPr/>
          <p:nvPr/>
        </p:nvSpPr>
        <p:spPr>
          <a:xfrm>
            <a:off x="11356449" y="2490511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îṩ1îde">
            <a:extLst>
              <a:ext uri="{FF2B5EF4-FFF2-40B4-BE49-F238E27FC236}">
                <a16:creationId xmlns:a16="http://schemas.microsoft.com/office/drawing/2014/main" id="{ACB41DAE-9982-4116-9139-A28177CDE5F3}"/>
              </a:ext>
            </a:extLst>
          </p:cNvPr>
          <p:cNvSpPr txBox="1"/>
          <p:nvPr/>
        </p:nvSpPr>
        <p:spPr>
          <a:xfrm>
            <a:off x="5190927" y="3110767"/>
            <a:ext cx="2150635" cy="1096229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C3AD37D-4A98-4455-B04F-6064E70008FC}"/>
              </a:ext>
            </a:extLst>
          </p:cNvPr>
          <p:cNvSpPr/>
          <p:nvPr/>
        </p:nvSpPr>
        <p:spPr>
          <a:xfrm>
            <a:off x="6159520" y="1873415"/>
            <a:ext cx="462987" cy="4629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8A410F7-5496-485F-8575-5AFAEE76A269}"/>
              </a:ext>
            </a:extLst>
          </p:cNvPr>
          <p:cNvSpPr/>
          <p:nvPr/>
        </p:nvSpPr>
        <p:spPr>
          <a:xfrm>
            <a:off x="6741667" y="1873415"/>
            <a:ext cx="462987" cy="4629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D67BAA-F316-4BD8-8A2A-1539513758DB}"/>
              </a:ext>
            </a:extLst>
          </p:cNvPr>
          <p:cNvSpPr txBox="1"/>
          <p:nvPr/>
        </p:nvSpPr>
        <p:spPr>
          <a:xfrm>
            <a:off x="6159520" y="1830253"/>
            <a:ext cx="49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+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2E2A6-199B-42E5-AB7F-EC51F0644704}"/>
              </a:ext>
            </a:extLst>
          </p:cNvPr>
          <p:cNvSpPr txBox="1"/>
          <p:nvPr/>
        </p:nvSpPr>
        <p:spPr>
          <a:xfrm>
            <a:off x="6759048" y="1934505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—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6" y="1201802"/>
            <a:ext cx="7071593" cy="49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A4AB08-6F02-4D48-B145-3D00486764FD}"/>
              </a:ext>
            </a:extLst>
          </p:cNvPr>
          <p:cNvCxnSpPr>
            <a:cxnSpLocks/>
          </p:cNvCxnSpPr>
          <p:nvPr/>
        </p:nvCxnSpPr>
        <p:spPr>
          <a:xfrm>
            <a:off x="804286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2DB01B-3F59-41D5-863A-ED354BBFB54E}"/>
              </a:ext>
            </a:extLst>
          </p:cNvPr>
          <p:cNvCxnSpPr>
            <a:cxnSpLocks/>
          </p:cNvCxnSpPr>
          <p:nvPr/>
        </p:nvCxnSpPr>
        <p:spPr>
          <a:xfrm>
            <a:off x="368422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58FC5F-5F5C-402E-A921-3D28F91E00D5}"/>
              </a:ext>
            </a:extLst>
          </p:cNvPr>
          <p:cNvSpPr/>
          <p:nvPr/>
        </p:nvSpPr>
        <p:spPr>
          <a:xfrm>
            <a:off x="512884" y="990600"/>
            <a:ext cx="11166231" cy="544068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97EDB-1954-4644-9C6F-6A904BE3C74E}"/>
              </a:ext>
            </a:extLst>
          </p:cNvPr>
          <p:cNvSpPr/>
          <p:nvPr/>
        </p:nvSpPr>
        <p:spPr>
          <a:xfrm>
            <a:off x="107997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36A3E-B4F4-467C-B6B2-CC4A1BE8730B}"/>
              </a:ext>
            </a:extLst>
          </p:cNvPr>
          <p:cNvSpPr txBox="1"/>
          <p:nvPr/>
        </p:nvSpPr>
        <p:spPr>
          <a:xfrm>
            <a:off x="1508818" y="1210337"/>
            <a:ext cx="286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单击添加标题</a:t>
            </a:r>
          </a:p>
        </p:txBody>
      </p:sp>
      <p:sp>
        <p:nvSpPr>
          <p:cNvPr id="24" name="ïṣḻîḑe">
            <a:extLst>
              <a:ext uri="{FF2B5EF4-FFF2-40B4-BE49-F238E27FC236}">
                <a16:creationId xmlns:a16="http://schemas.microsoft.com/office/drawing/2014/main" id="{7D0C0F21-DBA7-4F0E-A41C-9B86B174A37E}"/>
              </a:ext>
            </a:extLst>
          </p:cNvPr>
          <p:cNvSpPr/>
          <p:nvPr/>
        </p:nvSpPr>
        <p:spPr>
          <a:xfrm rot="16200000">
            <a:off x="2082049" y="2973203"/>
            <a:ext cx="1745674" cy="1504892"/>
          </a:xfrm>
          <a:prstGeom prst="hexagon">
            <a:avLst/>
          </a:prstGeom>
          <a:solidFill>
            <a:srgbClr val="FFD62C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400"/>
            <a:endParaRPr lang="en-US" sz="1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  <a:rtl val="0"/>
            </a:endParaRPr>
          </a:p>
        </p:txBody>
      </p:sp>
      <p:sp>
        <p:nvSpPr>
          <p:cNvPr id="25" name="î$1iḍé">
            <a:extLst>
              <a:ext uri="{FF2B5EF4-FFF2-40B4-BE49-F238E27FC236}">
                <a16:creationId xmlns:a16="http://schemas.microsoft.com/office/drawing/2014/main" id="{D7720533-0197-40EF-BA37-01C45FA9C8A8}"/>
              </a:ext>
            </a:extLst>
          </p:cNvPr>
          <p:cNvSpPr/>
          <p:nvPr/>
        </p:nvSpPr>
        <p:spPr bwMode="auto">
          <a:xfrm>
            <a:off x="2623317" y="3435843"/>
            <a:ext cx="663138" cy="608542"/>
          </a:xfrm>
          <a:custGeom>
            <a:avLst/>
            <a:gdLst>
              <a:gd name="connsiteX0" fmla="*/ 350851 w 599171"/>
              <a:gd name="connsiteY0" fmla="*/ 405257 h 549846"/>
              <a:gd name="connsiteX1" fmla="*/ 394672 w 599171"/>
              <a:gd name="connsiteY1" fmla="*/ 405257 h 549846"/>
              <a:gd name="connsiteX2" fmla="*/ 394672 w 599171"/>
              <a:gd name="connsiteY2" fmla="*/ 528464 h 549846"/>
              <a:gd name="connsiteX3" fmla="*/ 350851 w 599171"/>
              <a:gd name="connsiteY3" fmla="*/ 528464 h 549846"/>
              <a:gd name="connsiteX4" fmla="*/ 418947 w 599171"/>
              <a:gd name="connsiteY4" fmla="*/ 362989 h 549846"/>
              <a:gd name="connsiteX5" fmla="*/ 462839 w 599171"/>
              <a:gd name="connsiteY5" fmla="*/ 362989 h 549846"/>
              <a:gd name="connsiteX6" fmla="*/ 462839 w 599171"/>
              <a:gd name="connsiteY6" fmla="*/ 528465 h 549846"/>
              <a:gd name="connsiteX7" fmla="*/ 418947 w 599171"/>
              <a:gd name="connsiteY7" fmla="*/ 528465 h 549846"/>
              <a:gd name="connsiteX8" fmla="*/ 487113 w 599171"/>
              <a:gd name="connsiteY8" fmla="*/ 320932 h 549846"/>
              <a:gd name="connsiteX9" fmla="*/ 531005 w 599171"/>
              <a:gd name="connsiteY9" fmla="*/ 320932 h 549846"/>
              <a:gd name="connsiteX10" fmla="*/ 531005 w 599171"/>
              <a:gd name="connsiteY10" fmla="*/ 528465 h 549846"/>
              <a:gd name="connsiteX11" fmla="*/ 487113 w 599171"/>
              <a:gd name="connsiteY11" fmla="*/ 528465 h 549846"/>
              <a:gd name="connsiteX12" fmla="*/ 555279 w 599171"/>
              <a:gd name="connsiteY12" fmla="*/ 278945 h 549846"/>
              <a:gd name="connsiteX13" fmla="*/ 599171 w 599171"/>
              <a:gd name="connsiteY13" fmla="*/ 278945 h 549846"/>
              <a:gd name="connsiteX14" fmla="*/ 599171 w 599171"/>
              <a:gd name="connsiteY14" fmla="*/ 528464 h 549846"/>
              <a:gd name="connsiteX15" fmla="*/ 555279 w 599171"/>
              <a:gd name="connsiteY15" fmla="*/ 528464 h 549846"/>
              <a:gd name="connsiteX16" fmla="*/ 257092 w 599171"/>
              <a:gd name="connsiteY16" fmla="*/ 0 h 549846"/>
              <a:gd name="connsiteX17" fmla="*/ 399061 w 599171"/>
              <a:gd name="connsiteY17" fmla="*/ 142037 h 549846"/>
              <a:gd name="connsiteX18" fmla="*/ 320591 w 599171"/>
              <a:gd name="connsiteY18" fmla="*/ 290261 h 549846"/>
              <a:gd name="connsiteX19" fmla="*/ 424874 w 599171"/>
              <a:gd name="connsiteY19" fmla="*/ 341559 h 549846"/>
              <a:gd name="connsiteX20" fmla="*/ 397512 w 599171"/>
              <a:gd name="connsiteY20" fmla="*/ 341559 h 549846"/>
              <a:gd name="connsiteX21" fmla="*/ 397512 w 599171"/>
              <a:gd name="connsiteY21" fmla="*/ 383578 h 549846"/>
              <a:gd name="connsiteX22" fmla="*/ 329367 w 599171"/>
              <a:gd name="connsiteY22" fmla="*/ 383578 h 549846"/>
              <a:gd name="connsiteX23" fmla="*/ 329367 w 599171"/>
              <a:gd name="connsiteY23" fmla="*/ 547526 h 549846"/>
              <a:gd name="connsiteX24" fmla="*/ 257092 w 599171"/>
              <a:gd name="connsiteY24" fmla="*/ 549846 h 549846"/>
              <a:gd name="connsiteX25" fmla="*/ 329109 w 599171"/>
              <a:gd name="connsiteY25" fmla="*/ 477925 h 549846"/>
              <a:gd name="connsiteX26" fmla="*/ 268450 w 599171"/>
              <a:gd name="connsiteY26" fmla="*/ 331506 h 549846"/>
              <a:gd name="connsiteX27" fmla="*/ 269224 w 599171"/>
              <a:gd name="connsiteY27" fmla="*/ 331506 h 549846"/>
              <a:gd name="connsiteX28" fmla="*/ 292714 w 599171"/>
              <a:gd name="connsiteY28" fmla="*/ 304439 h 549846"/>
              <a:gd name="connsiteX29" fmla="*/ 257092 w 599171"/>
              <a:gd name="connsiteY29" fmla="*/ 311141 h 549846"/>
              <a:gd name="connsiteX30" fmla="*/ 221471 w 599171"/>
              <a:gd name="connsiteY30" fmla="*/ 304439 h 549846"/>
              <a:gd name="connsiteX31" fmla="*/ 245219 w 599171"/>
              <a:gd name="connsiteY31" fmla="*/ 331506 h 549846"/>
              <a:gd name="connsiteX32" fmla="*/ 245735 w 599171"/>
              <a:gd name="connsiteY32" fmla="*/ 331506 h 549846"/>
              <a:gd name="connsiteX33" fmla="*/ 185075 w 599171"/>
              <a:gd name="connsiteY33" fmla="*/ 477925 h 549846"/>
              <a:gd name="connsiteX34" fmla="*/ 257092 w 599171"/>
              <a:gd name="connsiteY34" fmla="*/ 549846 h 549846"/>
              <a:gd name="connsiteX35" fmla="*/ 0 w 599171"/>
              <a:gd name="connsiteY35" fmla="*/ 486432 h 549846"/>
              <a:gd name="connsiteX36" fmla="*/ 193594 w 599171"/>
              <a:gd name="connsiteY36" fmla="*/ 290261 h 549846"/>
              <a:gd name="connsiteX37" fmla="*/ 115124 w 599171"/>
              <a:gd name="connsiteY37" fmla="*/ 142037 h 549846"/>
              <a:gd name="connsiteX38" fmla="*/ 257092 w 599171"/>
              <a:gd name="connsiteY38" fmla="*/ 0 h 54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99171" h="549846">
                <a:moveTo>
                  <a:pt x="350851" y="405257"/>
                </a:moveTo>
                <a:lnTo>
                  <a:pt x="394672" y="405257"/>
                </a:lnTo>
                <a:lnTo>
                  <a:pt x="394672" y="528464"/>
                </a:lnTo>
                <a:lnTo>
                  <a:pt x="350851" y="528464"/>
                </a:lnTo>
                <a:close/>
                <a:moveTo>
                  <a:pt x="418947" y="362989"/>
                </a:moveTo>
                <a:lnTo>
                  <a:pt x="462839" y="362989"/>
                </a:lnTo>
                <a:lnTo>
                  <a:pt x="462839" y="528465"/>
                </a:lnTo>
                <a:lnTo>
                  <a:pt x="418947" y="528465"/>
                </a:lnTo>
                <a:close/>
                <a:moveTo>
                  <a:pt x="487113" y="320932"/>
                </a:moveTo>
                <a:lnTo>
                  <a:pt x="531005" y="320932"/>
                </a:lnTo>
                <a:lnTo>
                  <a:pt x="531005" y="528465"/>
                </a:lnTo>
                <a:lnTo>
                  <a:pt x="487113" y="528465"/>
                </a:lnTo>
                <a:close/>
                <a:moveTo>
                  <a:pt x="555279" y="278945"/>
                </a:moveTo>
                <a:lnTo>
                  <a:pt x="599171" y="278945"/>
                </a:lnTo>
                <a:lnTo>
                  <a:pt x="599171" y="528464"/>
                </a:lnTo>
                <a:lnTo>
                  <a:pt x="555279" y="528464"/>
                </a:lnTo>
                <a:close/>
                <a:moveTo>
                  <a:pt x="257092" y="0"/>
                </a:moveTo>
                <a:cubicBezTo>
                  <a:pt x="335562" y="0"/>
                  <a:pt x="399061" y="63672"/>
                  <a:pt x="399061" y="142037"/>
                </a:cubicBezTo>
                <a:cubicBezTo>
                  <a:pt x="399061" y="197460"/>
                  <a:pt x="367054" y="259069"/>
                  <a:pt x="320591" y="290261"/>
                </a:cubicBezTo>
                <a:cubicBezTo>
                  <a:pt x="359826" y="300314"/>
                  <a:pt x="395447" y="318875"/>
                  <a:pt x="424874" y="341559"/>
                </a:cubicBezTo>
                <a:lnTo>
                  <a:pt x="397512" y="341559"/>
                </a:lnTo>
                <a:lnTo>
                  <a:pt x="397512" y="383578"/>
                </a:lnTo>
                <a:lnTo>
                  <a:pt x="329367" y="383578"/>
                </a:lnTo>
                <a:lnTo>
                  <a:pt x="329367" y="547526"/>
                </a:lnTo>
                <a:cubicBezTo>
                  <a:pt x="305878" y="549073"/>
                  <a:pt x="281614" y="549846"/>
                  <a:pt x="257092" y="549846"/>
                </a:cubicBezTo>
                <a:lnTo>
                  <a:pt x="329109" y="477925"/>
                </a:lnTo>
                <a:lnTo>
                  <a:pt x="268450" y="331506"/>
                </a:lnTo>
                <a:lnTo>
                  <a:pt x="269224" y="331506"/>
                </a:lnTo>
                <a:lnTo>
                  <a:pt x="292714" y="304439"/>
                </a:lnTo>
                <a:cubicBezTo>
                  <a:pt x="281356" y="308563"/>
                  <a:pt x="269482" y="311141"/>
                  <a:pt x="257092" y="311141"/>
                </a:cubicBezTo>
                <a:cubicBezTo>
                  <a:pt x="244961" y="311141"/>
                  <a:pt x="233087" y="308563"/>
                  <a:pt x="221471" y="304439"/>
                </a:cubicBezTo>
                <a:lnTo>
                  <a:pt x="245219" y="331506"/>
                </a:lnTo>
                <a:lnTo>
                  <a:pt x="245735" y="331506"/>
                </a:lnTo>
                <a:lnTo>
                  <a:pt x="185075" y="477925"/>
                </a:lnTo>
                <a:lnTo>
                  <a:pt x="257092" y="549846"/>
                </a:lnTo>
                <a:cubicBezTo>
                  <a:pt x="128546" y="549846"/>
                  <a:pt x="0" y="528708"/>
                  <a:pt x="0" y="486432"/>
                </a:cubicBezTo>
                <a:cubicBezTo>
                  <a:pt x="0" y="415027"/>
                  <a:pt x="82342" y="318617"/>
                  <a:pt x="193594" y="290261"/>
                </a:cubicBezTo>
                <a:cubicBezTo>
                  <a:pt x="147131" y="259069"/>
                  <a:pt x="115124" y="197460"/>
                  <a:pt x="115124" y="142037"/>
                </a:cubicBezTo>
                <a:cubicBezTo>
                  <a:pt x="115124" y="63672"/>
                  <a:pt x="178622" y="0"/>
                  <a:pt x="257092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2" name="íṧļíḑe">
            <a:extLst>
              <a:ext uri="{FF2B5EF4-FFF2-40B4-BE49-F238E27FC236}">
                <a16:creationId xmlns:a16="http://schemas.microsoft.com/office/drawing/2014/main" id="{DCFDEE8A-E9BD-435F-A3F6-CB304595E118}"/>
              </a:ext>
            </a:extLst>
          </p:cNvPr>
          <p:cNvSpPr/>
          <p:nvPr/>
        </p:nvSpPr>
        <p:spPr bwMode="auto">
          <a:xfrm>
            <a:off x="1535688" y="5069222"/>
            <a:ext cx="2838396" cy="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200" b="1" dirty="0" smtClean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3" name="îśľiḑe">
            <a:extLst>
              <a:ext uri="{FF2B5EF4-FFF2-40B4-BE49-F238E27FC236}">
                <a16:creationId xmlns:a16="http://schemas.microsoft.com/office/drawing/2014/main" id="{5A5C5F73-3502-4673-BD69-369B7A9C94E6}"/>
              </a:ext>
            </a:extLst>
          </p:cNvPr>
          <p:cNvSpPr txBox="1"/>
          <p:nvPr/>
        </p:nvSpPr>
        <p:spPr bwMode="auto">
          <a:xfrm>
            <a:off x="1535688" y="4627417"/>
            <a:ext cx="283839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  <a:endParaRPr lang="id-ID" altLang="zh-CN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0" name="íṡ1ídé">
            <a:extLst>
              <a:ext uri="{FF2B5EF4-FFF2-40B4-BE49-F238E27FC236}">
                <a16:creationId xmlns:a16="http://schemas.microsoft.com/office/drawing/2014/main" id="{934B3875-2ACB-49D3-B729-DF49860B2B53}"/>
              </a:ext>
            </a:extLst>
          </p:cNvPr>
          <p:cNvSpPr/>
          <p:nvPr/>
        </p:nvSpPr>
        <p:spPr bwMode="auto">
          <a:xfrm>
            <a:off x="4750191" y="4894461"/>
            <a:ext cx="2838396" cy="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200" b="1" dirty="0" smtClean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1" name="işliḍê">
            <a:extLst>
              <a:ext uri="{FF2B5EF4-FFF2-40B4-BE49-F238E27FC236}">
                <a16:creationId xmlns:a16="http://schemas.microsoft.com/office/drawing/2014/main" id="{C031274A-A324-49B9-8EB5-11E4CC3BFD59}"/>
              </a:ext>
            </a:extLst>
          </p:cNvPr>
          <p:cNvSpPr txBox="1"/>
          <p:nvPr/>
        </p:nvSpPr>
        <p:spPr bwMode="auto">
          <a:xfrm>
            <a:off x="4750191" y="4452656"/>
            <a:ext cx="283839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  <a:endParaRPr lang="id-ID" altLang="zh-CN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14" name="išliḓè">
            <a:extLst>
              <a:ext uri="{FF2B5EF4-FFF2-40B4-BE49-F238E27FC236}">
                <a16:creationId xmlns:a16="http://schemas.microsoft.com/office/drawing/2014/main" id="{CA4436F3-2773-4DC7-B364-BE845BEE3FEB}"/>
              </a:ext>
            </a:extLst>
          </p:cNvPr>
          <p:cNvGrpSpPr/>
          <p:nvPr/>
        </p:nvGrpSpPr>
        <p:grpSpPr>
          <a:xfrm>
            <a:off x="8631447" y="2846812"/>
            <a:ext cx="1504892" cy="1745674"/>
            <a:chOff x="3542463" y="637308"/>
            <a:chExt cx="1504892" cy="1745674"/>
          </a:xfrm>
          <a:solidFill>
            <a:srgbClr val="FFD62C"/>
          </a:solidFill>
        </p:grpSpPr>
        <p:sp>
          <p:nvSpPr>
            <p:cNvPr id="18" name="îṥľïḍe">
              <a:extLst>
                <a:ext uri="{FF2B5EF4-FFF2-40B4-BE49-F238E27FC236}">
                  <a16:creationId xmlns:a16="http://schemas.microsoft.com/office/drawing/2014/main" id="{68B6371C-D800-45EC-85E2-D6AFF16A0935}"/>
                </a:ext>
              </a:extLst>
            </p:cNvPr>
            <p:cNvSpPr/>
            <p:nvPr/>
          </p:nvSpPr>
          <p:spPr>
            <a:xfrm rot="16200000">
              <a:off x="3422072" y="757699"/>
              <a:ext cx="1745674" cy="1504892"/>
            </a:xfrm>
            <a:prstGeom prst="hexagon">
              <a:avLst/>
            </a:prstGeom>
            <a:grpFill/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en-US" sz="16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  <a:rtl val="0"/>
              </a:endParaRPr>
            </a:p>
          </p:txBody>
        </p:sp>
        <p:sp>
          <p:nvSpPr>
            <p:cNvPr id="19" name="ïšlïḍè">
              <a:extLst>
                <a:ext uri="{FF2B5EF4-FFF2-40B4-BE49-F238E27FC236}">
                  <a16:creationId xmlns:a16="http://schemas.microsoft.com/office/drawing/2014/main" id="{CA147A9C-BF22-4B4C-8238-B5D1AF5B4DDF}"/>
                </a:ext>
              </a:extLst>
            </p:cNvPr>
            <p:cNvSpPr/>
            <p:nvPr/>
          </p:nvSpPr>
          <p:spPr bwMode="auto">
            <a:xfrm>
              <a:off x="3963340" y="1220339"/>
              <a:ext cx="663138" cy="608542"/>
            </a:xfrm>
            <a:custGeom>
              <a:avLst/>
              <a:gdLst>
                <a:gd name="connsiteX0" fmla="*/ 350851 w 599171"/>
                <a:gd name="connsiteY0" fmla="*/ 405257 h 549846"/>
                <a:gd name="connsiteX1" fmla="*/ 394672 w 599171"/>
                <a:gd name="connsiteY1" fmla="*/ 405257 h 549846"/>
                <a:gd name="connsiteX2" fmla="*/ 394672 w 599171"/>
                <a:gd name="connsiteY2" fmla="*/ 528464 h 549846"/>
                <a:gd name="connsiteX3" fmla="*/ 350851 w 599171"/>
                <a:gd name="connsiteY3" fmla="*/ 528464 h 549846"/>
                <a:gd name="connsiteX4" fmla="*/ 418947 w 599171"/>
                <a:gd name="connsiteY4" fmla="*/ 362989 h 549846"/>
                <a:gd name="connsiteX5" fmla="*/ 462839 w 599171"/>
                <a:gd name="connsiteY5" fmla="*/ 362989 h 549846"/>
                <a:gd name="connsiteX6" fmla="*/ 462839 w 599171"/>
                <a:gd name="connsiteY6" fmla="*/ 528465 h 549846"/>
                <a:gd name="connsiteX7" fmla="*/ 418947 w 599171"/>
                <a:gd name="connsiteY7" fmla="*/ 528465 h 549846"/>
                <a:gd name="connsiteX8" fmla="*/ 487113 w 599171"/>
                <a:gd name="connsiteY8" fmla="*/ 320932 h 549846"/>
                <a:gd name="connsiteX9" fmla="*/ 531005 w 599171"/>
                <a:gd name="connsiteY9" fmla="*/ 320932 h 549846"/>
                <a:gd name="connsiteX10" fmla="*/ 531005 w 599171"/>
                <a:gd name="connsiteY10" fmla="*/ 528465 h 549846"/>
                <a:gd name="connsiteX11" fmla="*/ 487113 w 599171"/>
                <a:gd name="connsiteY11" fmla="*/ 528465 h 549846"/>
                <a:gd name="connsiteX12" fmla="*/ 555279 w 599171"/>
                <a:gd name="connsiteY12" fmla="*/ 278945 h 549846"/>
                <a:gd name="connsiteX13" fmla="*/ 599171 w 599171"/>
                <a:gd name="connsiteY13" fmla="*/ 278945 h 549846"/>
                <a:gd name="connsiteX14" fmla="*/ 599171 w 599171"/>
                <a:gd name="connsiteY14" fmla="*/ 528464 h 549846"/>
                <a:gd name="connsiteX15" fmla="*/ 555279 w 599171"/>
                <a:gd name="connsiteY15" fmla="*/ 528464 h 549846"/>
                <a:gd name="connsiteX16" fmla="*/ 257092 w 599171"/>
                <a:gd name="connsiteY16" fmla="*/ 0 h 549846"/>
                <a:gd name="connsiteX17" fmla="*/ 399061 w 599171"/>
                <a:gd name="connsiteY17" fmla="*/ 142037 h 549846"/>
                <a:gd name="connsiteX18" fmla="*/ 320591 w 599171"/>
                <a:gd name="connsiteY18" fmla="*/ 290261 h 549846"/>
                <a:gd name="connsiteX19" fmla="*/ 424874 w 599171"/>
                <a:gd name="connsiteY19" fmla="*/ 341559 h 549846"/>
                <a:gd name="connsiteX20" fmla="*/ 397512 w 599171"/>
                <a:gd name="connsiteY20" fmla="*/ 341559 h 549846"/>
                <a:gd name="connsiteX21" fmla="*/ 397512 w 599171"/>
                <a:gd name="connsiteY21" fmla="*/ 383578 h 549846"/>
                <a:gd name="connsiteX22" fmla="*/ 329367 w 599171"/>
                <a:gd name="connsiteY22" fmla="*/ 383578 h 549846"/>
                <a:gd name="connsiteX23" fmla="*/ 329367 w 599171"/>
                <a:gd name="connsiteY23" fmla="*/ 547526 h 549846"/>
                <a:gd name="connsiteX24" fmla="*/ 257092 w 599171"/>
                <a:gd name="connsiteY24" fmla="*/ 549846 h 549846"/>
                <a:gd name="connsiteX25" fmla="*/ 329109 w 599171"/>
                <a:gd name="connsiteY25" fmla="*/ 477925 h 549846"/>
                <a:gd name="connsiteX26" fmla="*/ 268450 w 599171"/>
                <a:gd name="connsiteY26" fmla="*/ 331506 h 549846"/>
                <a:gd name="connsiteX27" fmla="*/ 269224 w 599171"/>
                <a:gd name="connsiteY27" fmla="*/ 331506 h 549846"/>
                <a:gd name="connsiteX28" fmla="*/ 292714 w 599171"/>
                <a:gd name="connsiteY28" fmla="*/ 304439 h 549846"/>
                <a:gd name="connsiteX29" fmla="*/ 257092 w 599171"/>
                <a:gd name="connsiteY29" fmla="*/ 311141 h 549846"/>
                <a:gd name="connsiteX30" fmla="*/ 221471 w 599171"/>
                <a:gd name="connsiteY30" fmla="*/ 304439 h 549846"/>
                <a:gd name="connsiteX31" fmla="*/ 245219 w 599171"/>
                <a:gd name="connsiteY31" fmla="*/ 331506 h 549846"/>
                <a:gd name="connsiteX32" fmla="*/ 245735 w 599171"/>
                <a:gd name="connsiteY32" fmla="*/ 331506 h 549846"/>
                <a:gd name="connsiteX33" fmla="*/ 185075 w 599171"/>
                <a:gd name="connsiteY33" fmla="*/ 477925 h 549846"/>
                <a:gd name="connsiteX34" fmla="*/ 257092 w 599171"/>
                <a:gd name="connsiteY34" fmla="*/ 549846 h 549846"/>
                <a:gd name="connsiteX35" fmla="*/ 0 w 599171"/>
                <a:gd name="connsiteY35" fmla="*/ 486432 h 549846"/>
                <a:gd name="connsiteX36" fmla="*/ 193594 w 599171"/>
                <a:gd name="connsiteY36" fmla="*/ 290261 h 549846"/>
                <a:gd name="connsiteX37" fmla="*/ 115124 w 599171"/>
                <a:gd name="connsiteY37" fmla="*/ 142037 h 549846"/>
                <a:gd name="connsiteX38" fmla="*/ 257092 w 599171"/>
                <a:gd name="connsiteY38" fmla="*/ 0 h 54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99171" h="549846">
                  <a:moveTo>
                    <a:pt x="350851" y="405257"/>
                  </a:moveTo>
                  <a:lnTo>
                    <a:pt x="394672" y="405257"/>
                  </a:lnTo>
                  <a:lnTo>
                    <a:pt x="394672" y="528464"/>
                  </a:lnTo>
                  <a:lnTo>
                    <a:pt x="350851" y="528464"/>
                  </a:lnTo>
                  <a:close/>
                  <a:moveTo>
                    <a:pt x="418947" y="362989"/>
                  </a:moveTo>
                  <a:lnTo>
                    <a:pt x="462839" y="362989"/>
                  </a:lnTo>
                  <a:lnTo>
                    <a:pt x="462839" y="528465"/>
                  </a:lnTo>
                  <a:lnTo>
                    <a:pt x="418947" y="528465"/>
                  </a:lnTo>
                  <a:close/>
                  <a:moveTo>
                    <a:pt x="487113" y="320932"/>
                  </a:moveTo>
                  <a:lnTo>
                    <a:pt x="531005" y="320932"/>
                  </a:lnTo>
                  <a:lnTo>
                    <a:pt x="531005" y="528465"/>
                  </a:lnTo>
                  <a:lnTo>
                    <a:pt x="487113" y="528465"/>
                  </a:lnTo>
                  <a:close/>
                  <a:moveTo>
                    <a:pt x="555279" y="278945"/>
                  </a:moveTo>
                  <a:lnTo>
                    <a:pt x="599171" y="278945"/>
                  </a:lnTo>
                  <a:lnTo>
                    <a:pt x="599171" y="528464"/>
                  </a:lnTo>
                  <a:lnTo>
                    <a:pt x="555279" y="528464"/>
                  </a:lnTo>
                  <a:close/>
                  <a:moveTo>
                    <a:pt x="257092" y="0"/>
                  </a:moveTo>
                  <a:cubicBezTo>
                    <a:pt x="335562" y="0"/>
                    <a:pt x="399061" y="63672"/>
                    <a:pt x="399061" y="142037"/>
                  </a:cubicBezTo>
                  <a:cubicBezTo>
                    <a:pt x="399061" y="197460"/>
                    <a:pt x="367054" y="259069"/>
                    <a:pt x="320591" y="290261"/>
                  </a:cubicBezTo>
                  <a:cubicBezTo>
                    <a:pt x="359826" y="300314"/>
                    <a:pt x="395447" y="318875"/>
                    <a:pt x="424874" y="341559"/>
                  </a:cubicBezTo>
                  <a:lnTo>
                    <a:pt x="397512" y="341559"/>
                  </a:lnTo>
                  <a:lnTo>
                    <a:pt x="397512" y="383578"/>
                  </a:lnTo>
                  <a:lnTo>
                    <a:pt x="329367" y="383578"/>
                  </a:lnTo>
                  <a:lnTo>
                    <a:pt x="329367" y="547526"/>
                  </a:lnTo>
                  <a:cubicBezTo>
                    <a:pt x="305878" y="549073"/>
                    <a:pt x="281614" y="549846"/>
                    <a:pt x="257092" y="549846"/>
                  </a:cubicBezTo>
                  <a:lnTo>
                    <a:pt x="329109" y="477925"/>
                  </a:lnTo>
                  <a:lnTo>
                    <a:pt x="268450" y="331506"/>
                  </a:lnTo>
                  <a:lnTo>
                    <a:pt x="269224" y="331506"/>
                  </a:lnTo>
                  <a:lnTo>
                    <a:pt x="292714" y="304439"/>
                  </a:lnTo>
                  <a:cubicBezTo>
                    <a:pt x="281356" y="308563"/>
                    <a:pt x="269482" y="311141"/>
                    <a:pt x="257092" y="311141"/>
                  </a:cubicBezTo>
                  <a:cubicBezTo>
                    <a:pt x="244961" y="311141"/>
                    <a:pt x="233087" y="308563"/>
                    <a:pt x="221471" y="304439"/>
                  </a:cubicBezTo>
                  <a:lnTo>
                    <a:pt x="245219" y="331506"/>
                  </a:lnTo>
                  <a:lnTo>
                    <a:pt x="245735" y="331506"/>
                  </a:lnTo>
                  <a:lnTo>
                    <a:pt x="185075" y="477925"/>
                  </a:lnTo>
                  <a:lnTo>
                    <a:pt x="257092" y="549846"/>
                  </a:lnTo>
                  <a:cubicBezTo>
                    <a:pt x="128546" y="549846"/>
                    <a:pt x="0" y="528708"/>
                    <a:pt x="0" y="486432"/>
                  </a:cubicBezTo>
                  <a:cubicBezTo>
                    <a:pt x="0" y="415027"/>
                    <a:pt x="82342" y="318617"/>
                    <a:pt x="193594" y="290261"/>
                  </a:cubicBezTo>
                  <a:cubicBezTo>
                    <a:pt x="147131" y="259069"/>
                    <a:pt x="115124" y="197460"/>
                    <a:pt x="115124" y="142037"/>
                  </a:cubicBezTo>
                  <a:cubicBezTo>
                    <a:pt x="115124" y="63672"/>
                    <a:pt x="178622" y="0"/>
                    <a:pt x="257092" y="0"/>
                  </a:cubicBezTo>
                  <a:close/>
                </a:path>
              </a:pathLst>
            </a:custGeom>
            <a:solidFill>
              <a:srgbClr val="1F1D28"/>
            </a:solidFill>
            <a:ln w="762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 sz="1600" b="1" dirty="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  <a:rtl val="0"/>
              </a:endParaRPr>
            </a:p>
          </p:txBody>
        </p:sp>
      </p:grpSp>
      <p:grpSp>
        <p:nvGrpSpPr>
          <p:cNvPr id="15" name="ïṩḷïḍê">
            <a:extLst>
              <a:ext uri="{FF2B5EF4-FFF2-40B4-BE49-F238E27FC236}">
                <a16:creationId xmlns:a16="http://schemas.microsoft.com/office/drawing/2014/main" id="{83F17F1C-7B14-4D82-8696-3D84E8C268F7}"/>
              </a:ext>
            </a:extLst>
          </p:cNvPr>
          <p:cNvGrpSpPr/>
          <p:nvPr/>
        </p:nvGrpSpPr>
        <p:grpSpPr>
          <a:xfrm>
            <a:off x="7964695" y="4621417"/>
            <a:ext cx="2838396" cy="1207106"/>
            <a:chOff x="7524749" y="4330768"/>
            <a:chExt cx="2838396" cy="1207106"/>
          </a:xfrm>
        </p:grpSpPr>
        <p:sp>
          <p:nvSpPr>
            <p:cNvPr id="16" name="ïṥlíde">
              <a:extLst>
                <a:ext uri="{FF2B5EF4-FFF2-40B4-BE49-F238E27FC236}">
                  <a16:creationId xmlns:a16="http://schemas.microsoft.com/office/drawing/2014/main" id="{DFDCBFBE-F60E-4EE5-8809-63CC6AEB4545}"/>
                </a:ext>
              </a:extLst>
            </p:cNvPr>
            <p:cNvSpPr/>
            <p:nvPr/>
          </p:nvSpPr>
          <p:spPr bwMode="auto">
            <a:xfrm>
              <a:off x="7524749" y="4772573"/>
              <a:ext cx="2838396" cy="76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……</a:t>
              </a:r>
              <a:endPara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ïṧḻîḍè">
              <a:extLst>
                <a:ext uri="{FF2B5EF4-FFF2-40B4-BE49-F238E27FC236}">
                  <a16:creationId xmlns:a16="http://schemas.microsoft.com/office/drawing/2014/main" id="{064F76ED-9520-4E75-B76B-A45A86E432C7}"/>
                </a:ext>
              </a:extLst>
            </p:cNvPr>
            <p:cNvSpPr txBox="1"/>
            <p:nvPr/>
          </p:nvSpPr>
          <p:spPr bwMode="auto">
            <a:xfrm>
              <a:off x="7524749" y="4330768"/>
              <a:ext cx="283839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1" t="15812" r="24915" b="26300"/>
          <a:stretch/>
        </p:blipFill>
        <p:spPr>
          <a:xfrm>
            <a:off x="5048716" y="1960128"/>
            <a:ext cx="2307307" cy="1901392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876299" y="1733557"/>
            <a:ext cx="2586182" cy="2492528"/>
          </a:xfrm>
          <a:prstGeom prst="ellipse">
            <a:avLst/>
          </a:prstGeom>
          <a:noFill/>
          <a:ln w="76200">
            <a:solidFill>
              <a:srgbClr val="1F1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94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2" grpId="0"/>
      <p:bldP spid="23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A4AB08-6F02-4D48-B145-3D00486764FD}"/>
              </a:ext>
            </a:extLst>
          </p:cNvPr>
          <p:cNvCxnSpPr>
            <a:cxnSpLocks/>
          </p:cNvCxnSpPr>
          <p:nvPr/>
        </p:nvCxnSpPr>
        <p:spPr>
          <a:xfrm>
            <a:off x="804286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2DB01B-3F59-41D5-863A-ED354BBFB54E}"/>
              </a:ext>
            </a:extLst>
          </p:cNvPr>
          <p:cNvCxnSpPr>
            <a:cxnSpLocks/>
          </p:cNvCxnSpPr>
          <p:nvPr/>
        </p:nvCxnSpPr>
        <p:spPr>
          <a:xfrm>
            <a:off x="368422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58FC5F-5F5C-402E-A921-3D28F91E00D5}"/>
              </a:ext>
            </a:extLst>
          </p:cNvPr>
          <p:cNvSpPr/>
          <p:nvPr/>
        </p:nvSpPr>
        <p:spPr>
          <a:xfrm>
            <a:off x="512884" y="990600"/>
            <a:ext cx="11166231" cy="544068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97EDB-1954-4644-9C6F-6A904BE3C74E}"/>
              </a:ext>
            </a:extLst>
          </p:cNvPr>
          <p:cNvSpPr/>
          <p:nvPr/>
        </p:nvSpPr>
        <p:spPr>
          <a:xfrm>
            <a:off x="107997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36A3E-B4F4-467C-B6B2-CC4A1BE8730B}"/>
              </a:ext>
            </a:extLst>
          </p:cNvPr>
          <p:cNvSpPr txBox="1"/>
          <p:nvPr/>
        </p:nvSpPr>
        <p:spPr>
          <a:xfrm>
            <a:off x="1508818" y="1210337"/>
            <a:ext cx="302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单击添加标题</a:t>
            </a:r>
          </a:p>
        </p:txBody>
      </p:sp>
      <p:grpSp>
        <p:nvGrpSpPr>
          <p:cNvPr id="12" name="ïṥḷíḋé">
            <a:extLst>
              <a:ext uri="{FF2B5EF4-FFF2-40B4-BE49-F238E27FC236}">
                <a16:creationId xmlns:a16="http://schemas.microsoft.com/office/drawing/2014/main" id="{30593640-F6DD-4581-BDAC-E4CA368B2D57}"/>
              </a:ext>
            </a:extLst>
          </p:cNvPr>
          <p:cNvGrpSpPr/>
          <p:nvPr/>
        </p:nvGrpSpPr>
        <p:grpSpPr>
          <a:xfrm>
            <a:off x="1221616" y="2423446"/>
            <a:ext cx="1967701" cy="2966665"/>
            <a:chOff x="670328" y="1831602"/>
            <a:chExt cx="2608144" cy="3932248"/>
          </a:xfrm>
        </p:grpSpPr>
        <p:grpSp>
          <p:nvGrpSpPr>
            <p:cNvPr id="20" name="îSḻídè">
              <a:extLst>
                <a:ext uri="{FF2B5EF4-FFF2-40B4-BE49-F238E27FC236}">
                  <a16:creationId xmlns:a16="http://schemas.microsoft.com/office/drawing/2014/main" id="{1798D602-3927-477E-8AAF-FCDA4CD7C83D}"/>
                </a:ext>
              </a:extLst>
            </p:cNvPr>
            <p:cNvGrpSpPr/>
            <p:nvPr/>
          </p:nvGrpSpPr>
          <p:grpSpPr>
            <a:xfrm>
              <a:off x="1414106" y="1831602"/>
              <a:ext cx="1120588" cy="1120588"/>
              <a:chOff x="1248408" y="1748118"/>
              <a:chExt cx="1371600" cy="1371600"/>
            </a:xfrm>
          </p:grpSpPr>
          <p:sp>
            <p:nvSpPr>
              <p:cNvPr id="24" name="ïš1îdê">
                <a:extLst>
                  <a:ext uri="{FF2B5EF4-FFF2-40B4-BE49-F238E27FC236}">
                    <a16:creationId xmlns:a16="http://schemas.microsoft.com/office/drawing/2014/main" id="{8807D4A3-A099-4D07-8897-4EED7DC3E7FC}"/>
                  </a:ext>
                </a:extLst>
              </p:cNvPr>
              <p:cNvSpPr/>
              <p:nvPr/>
            </p:nvSpPr>
            <p:spPr>
              <a:xfrm>
                <a:off x="1248408" y="1748118"/>
                <a:ext cx="1371600" cy="1371600"/>
              </a:xfrm>
              <a:prstGeom prst="ellipse">
                <a:avLst/>
              </a:prstGeom>
              <a:solidFill>
                <a:srgbClr val="FFD62C"/>
              </a:solidFill>
              <a:ln w="571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400" b="1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ï$ḷiḋe">
                <a:extLst>
                  <a:ext uri="{FF2B5EF4-FFF2-40B4-BE49-F238E27FC236}">
                    <a16:creationId xmlns:a16="http://schemas.microsoft.com/office/drawing/2014/main" id="{53096753-CAEE-420E-850C-B0573EF1C9AE}"/>
                  </a:ext>
                </a:extLst>
              </p:cNvPr>
              <p:cNvSpPr/>
              <p:nvPr/>
            </p:nvSpPr>
            <p:spPr>
              <a:xfrm>
                <a:off x="1653616" y="2167950"/>
                <a:ext cx="561184" cy="531935"/>
              </a:xfrm>
              <a:custGeom>
                <a:avLst/>
                <a:gdLst>
                  <a:gd name="connsiteX0" fmla="*/ 302148 w 608979"/>
                  <a:gd name="connsiteY0" fmla="*/ 325871 h 577240"/>
                  <a:gd name="connsiteX1" fmla="*/ 322335 w 608979"/>
                  <a:gd name="connsiteY1" fmla="*/ 346028 h 577240"/>
                  <a:gd name="connsiteX2" fmla="*/ 322335 w 608979"/>
                  <a:gd name="connsiteY2" fmla="*/ 485197 h 577240"/>
                  <a:gd name="connsiteX3" fmla="*/ 358379 w 608979"/>
                  <a:gd name="connsiteY3" fmla="*/ 485197 h 577240"/>
                  <a:gd name="connsiteX4" fmla="*/ 374971 w 608979"/>
                  <a:gd name="connsiteY4" fmla="*/ 496334 h 577240"/>
                  <a:gd name="connsiteX5" fmla="*/ 371100 w 608979"/>
                  <a:gd name="connsiteY5" fmla="*/ 515848 h 577240"/>
                  <a:gd name="connsiteX6" fmla="*/ 314777 w 608979"/>
                  <a:gd name="connsiteY6" fmla="*/ 571994 h 577240"/>
                  <a:gd name="connsiteX7" fmla="*/ 289334 w 608979"/>
                  <a:gd name="connsiteY7" fmla="*/ 571994 h 577240"/>
                  <a:gd name="connsiteX8" fmla="*/ 233103 w 608979"/>
                  <a:gd name="connsiteY8" fmla="*/ 515848 h 577240"/>
                  <a:gd name="connsiteX9" fmla="*/ 229232 w 608979"/>
                  <a:gd name="connsiteY9" fmla="*/ 496334 h 577240"/>
                  <a:gd name="connsiteX10" fmla="*/ 245824 w 608979"/>
                  <a:gd name="connsiteY10" fmla="*/ 485197 h 577240"/>
                  <a:gd name="connsiteX11" fmla="*/ 281867 w 608979"/>
                  <a:gd name="connsiteY11" fmla="*/ 485197 h 577240"/>
                  <a:gd name="connsiteX12" fmla="*/ 281867 w 608979"/>
                  <a:gd name="connsiteY12" fmla="*/ 346028 h 577240"/>
                  <a:gd name="connsiteX13" fmla="*/ 302148 w 608979"/>
                  <a:gd name="connsiteY13" fmla="*/ 325871 h 577240"/>
                  <a:gd name="connsiteX14" fmla="*/ 463650 w 608979"/>
                  <a:gd name="connsiteY14" fmla="*/ 325800 h 577240"/>
                  <a:gd name="connsiteX15" fmla="*/ 483838 w 608979"/>
                  <a:gd name="connsiteY15" fmla="*/ 345963 h 577240"/>
                  <a:gd name="connsiteX16" fmla="*/ 483838 w 608979"/>
                  <a:gd name="connsiteY16" fmla="*/ 485171 h 577240"/>
                  <a:gd name="connsiteX17" fmla="*/ 519881 w 608979"/>
                  <a:gd name="connsiteY17" fmla="*/ 485171 h 577240"/>
                  <a:gd name="connsiteX18" fmla="*/ 536566 w 608979"/>
                  <a:gd name="connsiteY18" fmla="*/ 496311 h 577240"/>
                  <a:gd name="connsiteX19" fmla="*/ 532602 w 608979"/>
                  <a:gd name="connsiteY19" fmla="*/ 515830 h 577240"/>
                  <a:gd name="connsiteX20" fmla="*/ 476371 w 608979"/>
                  <a:gd name="connsiteY20" fmla="*/ 571992 h 577240"/>
                  <a:gd name="connsiteX21" fmla="*/ 450928 w 608979"/>
                  <a:gd name="connsiteY21" fmla="*/ 571992 h 577240"/>
                  <a:gd name="connsiteX22" fmla="*/ 394697 w 608979"/>
                  <a:gd name="connsiteY22" fmla="*/ 515830 h 577240"/>
                  <a:gd name="connsiteX23" fmla="*/ 390734 w 608979"/>
                  <a:gd name="connsiteY23" fmla="*/ 496311 h 577240"/>
                  <a:gd name="connsiteX24" fmla="*/ 407419 w 608979"/>
                  <a:gd name="connsiteY24" fmla="*/ 485171 h 577240"/>
                  <a:gd name="connsiteX25" fmla="*/ 443462 w 608979"/>
                  <a:gd name="connsiteY25" fmla="*/ 485171 h 577240"/>
                  <a:gd name="connsiteX26" fmla="*/ 443462 w 608979"/>
                  <a:gd name="connsiteY26" fmla="*/ 345963 h 577240"/>
                  <a:gd name="connsiteX27" fmla="*/ 463650 w 608979"/>
                  <a:gd name="connsiteY27" fmla="*/ 325800 h 577240"/>
                  <a:gd name="connsiteX28" fmla="*/ 140601 w 608979"/>
                  <a:gd name="connsiteY28" fmla="*/ 325800 h 577240"/>
                  <a:gd name="connsiteX29" fmla="*/ 160789 w 608979"/>
                  <a:gd name="connsiteY29" fmla="*/ 345963 h 577240"/>
                  <a:gd name="connsiteX30" fmla="*/ 160789 w 608979"/>
                  <a:gd name="connsiteY30" fmla="*/ 485171 h 577240"/>
                  <a:gd name="connsiteX31" fmla="*/ 196832 w 608979"/>
                  <a:gd name="connsiteY31" fmla="*/ 485171 h 577240"/>
                  <a:gd name="connsiteX32" fmla="*/ 213517 w 608979"/>
                  <a:gd name="connsiteY32" fmla="*/ 496311 h 577240"/>
                  <a:gd name="connsiteX33" fmla="*/ 209554 w 608979"/>
                  <a:gd name="connsiteY33" fmla="*/ 515830 h 577240"/>
                  <a:gd name="connsiteX34" fmla="*/ 153323 w 608979"/>
                  <a:gd name="connsiteY34" fmla="*/ 571992 h 577240"/>
                  <a:gd name="connsiteX35" fmla="*/ 127880 w 608979"/>
                  <a:gd name="connsiteY35" fmla="*/ 571992 h 577240"/>
                  <a:gd name="connsiteX36" fmla="*/ 71649 w 608979"/>
                  <a:gd name="connsiteY36" fmla="*/ 515830 h 577240"/>
                  <a:gd name="connsiteX37" fmla="*/ 67685 w 608979"/>
                  <a:gd name="connsiteY37" fmla="*/ 496311 h 577240"/>
                  <a:gd name="connsiteX38" fmla="*/ 84278 w 608979"/>
                  <a:gd name="connsiteY38" fmla="*/ 485171 h 577240"/>
                  <a:gd name="connsiteX39" fmla="*/ 120413 w 608979"/>
                  <a:gd name="connsiteY39" fmla="*/ 485171 h 577240"/>
                  <a:gd name="connsiteX40" fmla="*/ 120413 w 608979"/>
                  <a:gd name="connsiteY40" fmla="*/ 345963 h 577240"/>
                  <a:gd name="connsiteX41" fmla="*/ 140601 w 608979"/>
                  <a:gd name="connsiteY41" fmla="*/ 325800 h 577240"/>
                  <a:gd name="connsiteX42" fmla="*/ 284762 w 608979"/>
                  <a:gd name="connsiteY42" fmla="*/ 0 h 577240"/>
                  <a:gd name="connsiteX43" fmla="*/ 465723 w 608979"/>
                  <a:gd name="connsiteY43" fmla="*/ 149763 h 577240"/>
                  <a:gd name="connsiteX44" fmla="*/ 469041 w 608979"/>
                  <a:gd name="connsiteY44" fmla="*/ 149579 h 577240"/>
                  <a:gd name="connsiteX45" fmla="*/ 608979 w 608979"/>
                  <a:gd name="connsiteY45" fmla="*/ 289308 h 577240"/>
                  <a:gd name="connsiteX46" fmla="*/ 514212 w 608979"/>
                  <a:gd name="connsiteY46" fmla="*/ 421398 h 577240"/>
                  <a:gd name="connsiteX47" fmla="*/ 514212 w 608979"/>
                  <a:gd name="connsiteY47" fmla="*/ 346010 h 577240"/>
                  <a:gd name="connsiteX48" fmla="*/ 463694 w 608979"/>
                  <a:gd name="connsiteY48" fmla="*/ 295568 h 577240"/>
                  <a:gd name="connsiteX49" fmla="*/ 413177 w 608979"/>
                  <a:gd name="connsiteY49" fmla="*/ 346010 h 577240"/>
                  <a:gd name="connsiteX50" fmla="*/ 413177 w 608979"/>
                  <a:gd name="connsiteY50" fmla="*/ 429038 h 577240"/>
                  <a:gd name="connsiteX51" fmla="*/ 352703 w 608979"/>
                  <a:gd name="connsiteY51" fmla="*/ 429038 h 577240"/>
                  <a:gd name="connsiteX52" fmla="*/ 352703 w 608979"/>
                  <a:gd name="connsiteY52" fmla="*/ 346010 h 577240"/>
                  <a:gd name="connsiteX53" fmla="*/ 302185 w 608979"/>
                  <a:gd name="connsiteY53" fmla="*/ 295568 h 577240"/>
                  <a:gd name="connsiteX54" fmla="*/ 251667 w 608979"/>
                  <a:gd name="connsiteY54" fmla="*/ 346010 h 577240"/>
                  <a:gd name="connsiteX55" fmla="*/ 251667 w 608979"/>
                  <a:gd name="connsiteY55" fmla="*/ 429038 h 577240"/>
                  <a:gd name="connsiteX56" fmla="*/ 191101 w 608979"/>
                  <a:gd name="connsiteY56" fmla="*/ 429038 h 577240"/>
                  <a:gd name="connsiteX57" fmla="*/ 191101 w 608979"/>
                  <a:gd name="connsiteY57" fmla="*/ 346010 h 577240"/>
                  <a:gd name="connsiteX58" fmla="*/ 140583 w 608979"/>
                  <a:gd name="connsiteY58" fmla="*/ 295568 h 577240"/>
                  <a:gd name="connsiteX59" fmla="*/ 90065 w 608979"/>
                  <a:gd name="connsiteY59" fmla="*/ 346010 h 577240"/>
                  <a:gd name="connsiteX60" fmla="*/ 90065 w 608979"/>
                  <a:gd name="connsiteY60" fmla="*/ 428578 h 577240"/>
                  <a:gd name="connsiteX61" fmla="*/ 0 w 608979"/>
                  <a:gd name="connsiteY61" fmla="*/ 328705 h 577240"/>
                  <a:gd name="connsiteX62" fmla="*/ 100482 w 608979"/>
                  <a:gd name="connsiteY62" fmla="*/ 228280 h 577240"/>
                  <a:gd name="connsiteX63" fmla="*/ 106290 w 608979"/>
                  <a:gd name="connsiteY63" fmla="*/ 228925 h 577240"/>
                  <a:gd name="connsiteX64" fmla="*/ 100482 w 608979"/>
                  <a:gd name="connsiteY64" fmla="*/ 184005 h 577240"/>
                  <a:gd name="connsiteX65" fmla="*/ 284762 w 608979"/>
                  <a:gd name="connsiteY65" fmla="*/ 0 h 57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08979" h="577240">
                    <a:moveTo>
                      <a:pt x="302148" y="325871"/>
                    </a:moveTo>
                    <a:cubicBezTo>
                      <a:pt x="313302" y="325871"/>
                      <a:pt x="322335" y="334891"/>
                      <a:pt x="322335" y="346028"/>
                    </a:cubicBezTo>
                    <a:lnTo>
                      <a:pt x="322335" y="485197"/>
                    </a:lnTo>
                    <a:lnTo>
                      <a:pt x="358379" y="485197"/>
                    </a:lnTo>
                    <a:cubicBezTo>
                      <a:pt x="365661" y="485197"/>
                      <a:pt x="372206" y="489615"/>
                      <a:pt x="374971" y="496334"/>
                    </a:cubicBezTo>
                    <a:cubicBezTo>
                      <a:pt x="377737" y="502962"/>
                      <a:pt x="376262" y="510693"/>
                      <a:pt x="371100" y="515848"/>
                    </a:cubicBezTo>
                    <a:lnTo>
                      <a:pt x="314777" y="571994"/>
                    </a:lnTo>
                    <a:cubicBezTo>
                      <a:pt x="307771" y="578989"/>
                      <a:pt x="296340" y="578989"/>
                      <a:pt x="289334" y="571994"/>
                    </a:cubicBezTo>
                    <a:lnTo>
                      <a:pt x="233103" y="515848"/>
                    </a:lnTo>
                    <a:cubicBezTo>
                      <a:pt x="227941" y="510693"/>
                      <a:pt x="226374" y="502962"/>
                      <a:pt x="229232" y="496334"/>
                    </a:cubicBezTo>
                    <a:cubicBezTo>
                      <a:pt x="231997" y="489523"/>
                      <a:pt x="238542" y="485197"/>
                      <a:pt x="245824" y="485197"/>
                    </a:cubicBezTo>
                    <a:lnTo>
                      <a:pt x="281867" y="485197"/>
                    </a:lnTo>
                    <a:lnTo>
                      <a:pt x="281867" y="346028"/>
                    </a:lnTo>
                    <a:cubicBezTo>
                      <a:pt x="281867" y="334891"/>
                      <a:pt x="290994" y="325871"/>
                      <a:pt x="302148" y="325871"/>
                    </a:cubicBezTo>
                    <a:close/>
                    <a:moveTo>
                      <a:pt x="463650" y="325800"/>
                    </a:moveTo>
                    <a:cubicBezTo>
                      <a:pt x="474804" y="325800"/>
                      <a:pt x="483838" y="334823"/>
                      <a:pt x="483838" y="345963"/>
                    </a:cubicBezTo>
                    <a:lnTo>
                      <a:pt x="483838" y="485171"/>
                    </a:lnTo>
                    <a:lnTo>
                      <a:pt x="519881" y="485171"/>
                    </a:lnTo>
                    <a:cubicBezTo>
                      <a:pt x="527255" y="485171"/>
                      <a:pt x="533800" y="489590"/>
                      <a:pt x="536566" y="496311"/>
                    </a:cubicBezTo>
                    <a:cubicBezTo>
                      <a:pt x="539331" y="502940"/>
                      <a:pt x="537764" y="510674"/>
                      <a:pt x="532602" y="515830"/>
                    </a:cubicBezTo>
                    <a:lnTo>
                      <a:pt x="476371" y="571992"/>
                    </a:lnTo>
                    <a:cubicBezTo>
                      <a:pt x="469365" y="578989"/>
                      <a:pt x="457934" y="578989"/>
                      <a:pt x="450928" y="571992"/>
                    </a:cubicBezTo>
                    <a:lnTo>
                      <a:pt x="394697" y="515830"/>
                    </a:lnTo>
                    <a:cubicBezTo>
                      <a:pt x="389443" y="510674"/>
                      <a:pt x="387968" y="502940"/>
                      <a:pt x="390734" y="496311"/>
                    </a:cubicBezTo>
                    <a:cubicBezTo>
                      <a:pt x="393591" y="489498"/>
                      <a:pt x="400136" y="485171"/>
                      <a:pt x="407419" y="485171"/>
                    </a:cubicBezTo>
                    <a:lnTo>
                      <a:pt x="443462" y="485171"/>
                    </a:lnTo>
                    <a:lnTo>
                      <a:pt x="443462" y="345963"/>
                    </a:lnTo>
                    <a:cubicBezTo>
                      <a:pt x="443462" y="334823"/>
                      <a:pt x="452496" y="325800"/>
                      <a:pt x="463650" y="325800"/>
                    </a:cubicBezTo>
                    <a:close/>
                    <a:moveTo>
                      <a:pt x="140601" y="325800"/>
                    </a:moveTo>
                    <a:cubicBezTo>
                      <a:pt x="151755" y="325800"/>
                      <a:pt x="160789" y="334823"/>
                      <a:pt x="160789" y="345963"/>
                    </a:cubicBezTo>
                    <a:lnTo>
                      <a:pt x="160789" y="485171"/>
                    </a:lnTo>
                    <a:lnTo>
                      <a:pt x="196832" y="485171"/>
                    </a:lnTo>
                    <a:cubicBezTo>
                      <a:pt x="204115" y="485171"/>
                      <a:pt x="210660" y="489590"/>
                      <a:pt x="213517" y="496311"/>
                    </a:cubicBezTo>
                    <a:cubicBezTo>
                      <a:pt x="216283" y="502940"/>
                      <a:pt x="214716" y="510674"/>
                      <a:pt x="209554" y="515830"/>
                    </a:cubicBezTo>
                    <a:lnTo>
                      <a:pt x="153323" y="571992"/>
                    </a:lnTo>
                    <a:cubicBezTo>
                      <a:pt x="146317" y="578989"/>
                      <a:pt x="134886" y="578989"/>
                      <a:pt x="127880" y="571992"/>
                    </a:cubicBezTo>
                    <a:lnTo>
                      <a:pt x="71649" y="515830"/>
                    </a:lnTo>
                    <a:cubicBezTo>
                      <a:pt x="66395" y="510674"/>
                      <a:pt x="64920" y="502940"/>
                      <a:pt x="67685" y="496311"/>
                    </a:cubicBezTo>
                    <a:cubicBezTo>
                      <a:pt x="70451" y="489498"/>
                      <a:pt x="76996" y="485171"/>
                      <a:pt x="84278" y="485171"/>
                    </a:cubicBezTo>
                    <a:lnTo>
                      <a:pt x="120413" y="485171"/>
                    </a:lnTo>
                    <a:lnTo>
                      <a:pt x="120413" y="345963"/>
                    </a:lnTo>
                    <a:cubicBezTo>
                      <a:pt x="120413" y="334823"/>
                      <a:pt x="129447" y="325800"/>
                      <a:pt x="140601" y="325800"/>
                    </a:cubicBezTo>
                    <a:close/>
                    <a:moveTo>
                      <a:pt x="284762" y="0"/>
                    </a:moveTo>
                    <a:cubicBezTo>
                      <a:pt x="374827" y="0"/>
                      <a:pt x="449590" y="64526"/>
                      <a:pt x="465723" y="149763"/>
                    </a:cubicBezTo>
                    <a:cubicBezTo>
                      <a:pt x="466829" y="149763"/>
                      <a:pt x="467935" y="149579"/>
                      <a:pt x="469041" y="149579"/>
                    </a:cubicBezTo>
                    <a:cubicBezTo>
                      <a:pt x="546293" y="149579"/>
                      <a:pt x="608979" y="212172"/>
                      <a:pt x="608979" y="289308"/>
                    </a:cubicBezTo>
                    <a:cubicBezTo>
                      <a:pt x="608979" y="350705"/>
                      <a:pt x="569247" y="402620"/>
                      <a:pt x="514212" y="421398"/>
                    </a:cubicBezTo>
                    <a:lnTo>
                      <a:pt x="514212" y="346010"/>
                    </a:lnTo>
                    <a:cubicBezTo>
                      <a:pt x="514212" y="318120"/>
                      <a:pt x="491627" y="295568"/>
                      <a:pt x="463694" y="295568"/>
                    </a:cubicBezTo>
                    <a:cubicBezTo>
                      <a:pt x="435854" y="295568"/>
                      <a:pt x="413177" y="318120"/>
                      <a:pt x="413177" y="346010"/>
                    </a:cubicBezTo>
                    <a:lnTo>
                      <a:pt x="413177" y="429038"/>
                    </a:lnTo>
                    <a:lnTo>
                      <a:pt x="352703" y="429038"/>
                    </a:lnTo>
                    <a:lnTo>
                      <a:pt x="352703" y="346010"/>
                    </a:lnTo>
                    <a:cubicBezTo>
                      <a:pt x="352703" y="318120"/>
                      <a:pt x="330025" y="295568"/>
                      <a:pt x="302185" y="295568"/>
                    </a:cubicBezTo>
                    <a:cubicBezTo>
                      <a:pt x="274252" y="295568"/>
                      <a:pt x="251667" y="318120"/>
                      <a:pt x="251667" y="346010"/>
                    </a:cubicBezTo>
                    <a:lnTo>
                      <a:pt x="251667" y="429038"/>
                    </a:lnTo>
                    <a:lnTo>
                      <a:pt x="191101" y="429038"/>
                    </a:lnTo>
                    <a:lnTo>
                      <a:pt x="191101" y="346010"/>
                    </a:lnTo>
                    <a:cubicBezTo>
                      <a:pt x="191101" y="318120"/>
                      <a:pt x="168515" y="295568"/>
                      <a:pt x="140583" y="295568"/>
                    </a:cubicBezTo>
                    <a:cubicBezTo>
                      <a:pt x="112743" y="295568"/>
                      <a:pt x="90065" y="318120"/>
                      <a:pt x="90065" y="346010"/>
                    </a:cubicBezTo>
                    <a:lnTo>
                      <a:pt x="90065" y="428578"/>
                    </a:lnTo>
                    <a:cubicBezTo>
                      <a:pt x="38994" y="423883"/>
                      <a:pt x="0" y="380989"/>
                      <a:pt x="0" y="328705"/>
                    </a:cubicBezTo>
                    <a:cubicBezTo>
                      <a:pt x="0" y="273200"/>
                      <a:pt x="44987" y="228280"/>
                      <a:pt x="100482" y="228280"/>
                    </a:cubicBezTo>
                    <a:cubicBezTo>
                      <a:pt x="102418" y="228280"/>
                      <a:pt x="104354" y="228740"/>
                      <a:pt x="106290" y="228925"/>
                    </a:cubicBezTo>
                    <a:cubicBezTo>
                      <a:pt x="102603" y="214473"/>
                      <a:pt x="100482" y="199561"/>
                      <a:pt x="100482" y="184005"/>
                    </a:cubicBezTo>
                    <a:cubicBezTo>
                      <a:pt x="100482" y="82383"/>
                      <a:pt x="182989" y="0"/>
                      <a:pt x="284762" y="0"/>
                    </a:cubicBezTo>
                    <a:close/>
                  </a:path>
                </a:pathLst>
              </a:custGeom>
              <a:solidFill>
                <a:srgbClr val="1F1D28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ïšḷîḓé">
              <a:extLst>
                <a:ext uri="{FF2B5EF4-FFF2-40B4-BE49-F238E27FC236}">
                  <a16:creationId xmlns:a16="http://schemas.microsoft.com/office/drawing/2014/main" id="{4CA09829-75F9-4361-B299-E53263222F31}"/>
                </a:ext>
              </a:extLst>
            </p:cNvPr>
            <p:cNvGrpSpPr/>
            <p:nvPr/>
          </p:nvGrpSpPr>
          <p:grpSpPr>
            <a:xfrm>
              <a:off x="670328" y="3283242"/>
              <a:ext cx="2608144" cy="2480608"/>
              <a:chOff x="670328" y="3241675"/>
              <a:chExt cx="2608144" cy="2480608"/>
            </a:xfrm>
          </p:grpSpPr>
          <p:sp>
            <p:nvSpPr>
              <p:cNvPr id="22" name="iŝḷï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670328" y="3241675"/>
                <a:ext cx="2608144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添加标题</a:t>
                </a:r>
                <a:endParaRPr lang="id-ID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iṡḻïdé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670328" y="3659299"/>
                <a:ext cx="2608144" cy="206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200" b="1" dirty="0" smtClean="0"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输入内容</a:t>
                </a:r>
                <a:endPara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200" b="1" dirty="0"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……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b="1" dirty="0" smtClean="0"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输入内容</a:t>
                </a:r>
                <a:endPara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ïS1íḓê">
            <a:extLst>
              <a:ext uri="{FF2B5EF4-FFF2-40B4-BE49-F238E27FC236}">
                <a16:creationId xmlns:a16="http://schemas.microsoft.com/office/drawing/2014/main" id="{E0DF6048-7F28-4F66-8209-A0EDB8E97088}"/>
              </a:ext>
            </a:extLst>
          </p:cNvPr>
          <p:cNvGrpSpPr/>
          <p:nvPr/>
        </p:nvGrpSpPr>
        <p:grpSpPr>
          <a:xfrm>
            <a:off x="8944445" y="2423446"/>
            <a:ext cx="1967701" cy="2966665"/>
            <a:chOff x="670328" y="1831602"/>
            <a:chExt cx="2608144" cy="3932248"/>
          </a:xfrm>
        </p:grpSpPr>
        <p:grpSp>
          <p:nvGrpSpPr>
            <p:cNvPr id="14" name="íṡ1iḍe">
              <a:extLst>
                <a:ext uri="{FF2B5EF4-FFF2-40B4-BE49-F238E27FC236}">
                  <a16:creationId xmlns:a16="http://schemas.microsoft.com/office/drawing/2014/main" id="{35ED237F-5A59-48C2-B20A-ED4145569CA6}"/>
                </a:ext>
              </a:extLst>
            </p:cNvPr>
            <p:cNvGrpSpPr/>
            <p:nvPr/>
          </p:nvGrpSpPr>
          <p:grpSpPr>
            <a:xfrm>
              <a:off x="1414106" y="1831602"/>
              <a:ext cx="1120588" cy="1120588"/>
              <a:chOff x="1248408" y="1748118"/>
              <a:chExt cx="1371600" cy="1371600"/>
            </a:xfrm>
          </p:grpSpPr>
          <p:sp>
            <p:nvSpPr>
              <p:cNvPr id="18" name="îṧḻiḍe">
                <a:extLst>
                  <a:ext uri="{FF2B5EF4-FFF2-40B4-BE49-F238E27FC236}">
                    <a16:creationId xmlns:a16="http://schemas.microsoft.com/office/drawing/2014/main" id="{21B57C33-BF2E-4365-8B1B-CAB88C500329}"/>
                  </a:ext>
                </a:extLst>
              </p:cNvPr>
              <p:cNvSpPr/>
              <p:nvPr/>
            </p:nvSpPr>
            <p:spPr>
              <a:xfrm>
                <a:off x="1248408" y="1748118"/>
                <a:ext cx="1371600" cy="1371600"/>
              </a:xfrm>
              <a:prstGeom prst="ellipse">
                <a:avLst/>
              </a:prstGeom>
              <a:solidFill>
                <a:srgbClr val="FFD62C"/>
              </a:solidFill>
              <a:ln w="571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400" b="1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íṧľiḓè">
                <a:extLst>
                  <a:ext uri="{FF2B5EF4-FFF2-40B4-BE49-F238E27FC236}">
                    <a16:creationId xmlns:a16="http://schemas.microsoft.com/office/drawing/2014/main" id="{DF45CCB9-D327-4D22-8A25-1CFBBCAD8F10}"/>
                  </a:ext>
                </a:extLst>
              </p:cNvPr>
              <p:cNvSpPr/>
              <p:nvPr/>
            </p:nvSpPr>
            <p:spPr>
              <a:xfrm>
                <a:off x="1653616" y="2190538"/>
                <a:ext cx="561184" cy="486758"/>
              </a:xfrm>
              <a:custGeom>
                <a:avLst/>
                <a:gdLst>
                  <a:gd name="connsiteX0" fmla="*/ 303820 w 607639"/>
                  <a:gd name="connsiteY0" fmla="*/ 112552 h 527053"/>
                  <a:gd name="connsiteX1" fmla="*/ 347324 w 607639"/>
                  <a:gd name="connsiteY1" fmla="*/ 155985 h 527053"/>
                  <a:gd name="connsiteX2" fmla="*/ 303820 w 607639"/>
                  <a:gd name="connsiteY2" fmla="*/ 199418 h 527053"/>
                  <a:gd name="connsiteX3" fmla="*/ 260316 w 607639"/>
                  <a:gd name="connsiteY3" fmla="*/ 155985 h 527053"/>
                  <a:gd name="connsiteX4" fmla="*/ 303820 w 607639"/>
                  <a:gd name="connsiteY4" fmla="*/ 112552 h 527053"/>
                  <a:gd name="connsiteX5" fmla="*/ 303775 w 607639"/>
                  <a:gd name="connsiteY5" fmla="*/ 72970 h 527053"/>
                  <a:gd name="connsiteX6" fmla="*/ 220644 w 607639"/>
                  <a:gd name="connsiteY6" fmla="*/ 155983 h 527053"/>
                  <a:gd name="connsiteX7" fmla="*/ 303775 w 607639"/>
                  <a:gd name="connsiteY7" fmla="*/ 238996 h 527053"/>
                  <a:gd name="connsiteX8" fmla="*/ 386906 w 607639"/>
                  <a:gd name="connsiteY8" fmla="*/ 155983 h 527053"/>
                  <a:gd name="connsiteX9" fmla="*/ 303775 w 607639"/>
                  <a:gd name="connsiteY9" fmla="*/ 72970 h 527053"/>
                  <a:gd name="connsiteX10" fmla="*/ 303775 w 607639"/>
                  <a:gd name="connsiteY10" fmla="*/ 0 h 527053"/>
                  <a:gd name="connsiteX11" fmla="*/ 459979 w 607639"/>
                  <a:gd name="connsiteY11" fmla="*/ 155983 h 527053"/>
                  <a:gd name="connsiteX12" fmla="*/ 426246 w 607639"/>
                  <a:gd name="connsiteY12" fmla="*/ 252594 h 527053"/>
                  <a:gd name="connsiteX13" fmla="*/ 500922 w 607639"/>
                  <a:gd name="connsiteY13" fmla="*/ 294812 h 527053"/>
                  <a:gd name="connsiteX14" fmla="*/ 517388 w 607639"/>
                  <a:gd name="connsiteY14" fmla="*/ 292057 h 527053"/>
                  <a:gd name="connsiteX15" fmla="*/ 567943 w 607639"/>
                  <a:gd name="connsiteY15" fmla="*/ 342451 h 527053"/>
                  <a:gd name="connsiteX16" fmla="*/ 537236 w 607639"/>
                  <a:gd name="connsiteY16" fmla="*/ 388935 h 527053"/>
                  <a:gd name="connsiteX17" fmla="*/ 537236 w 607639"/>
                  <a:gd name="connsiteY17" fmla="*/ 419420 h 527053"/>
                  <a:gd name="connsiteX18" fmla="*/ 607639 w 607639"/>
                  <a:gd name="connsiteY18" fmla="*/ 507322 h 527053"/>
                  <a:gd name="connsiteX19" fmla="*/ 607639 w 607639"/>
                  <a:gd name="connsiteY19" fmla="*/ 527053 h 527053"/>
                  <a:gd name="connsiteX20" fmla="*/ 427136 w 607639"/>
                  <a:gd name="connsiteY20" fmla="*/ 527053 h 527053"/>
                  <a:gd name="connsiteX21" fmla="*/ 427136 w 607639"/>
                  <a:gd name="connsiteY21" fmla="*/ 507322 h 527053"/>
                  <a:gd name="connsiteX22" fmla="*/ 497540 w 607639"/>
                  <a:gd name="connsiteY22" fmla="*/ 419420 h 527053"/>
                  <a:gd name="connsiteX23" fmla="*/ 497540 w 607639"/>
                  <a:gd name="connsiteY23" fmla="*/ 388935 h 527053"/>
                  <a:gd name="connsiteX24" fmla="*/ 466833 w 607639"/>
                  <a:gd name="connsiteY24" fmla="*/ 342451 h 527053"/>
                  <a:gd name="connsiteX25" fmla="*/ 470660 w 607639"/>
                  <a:gd name="connsiteY25" fmla="*/ 323253 h 527053"/>
                  <a:gd name="connsiteX26" fmla="*/ 396608 w 607639"/>
                  <a:gd name="connsiteY26" fmla="*/ 281302 h 527053"/>
                  <a:gd name="connsiteX27" fmla="*/ 323623 w 607639"/>
                  <a:gd name="connsiteY27" fmla="*/ 310632 h 527053"/>
                  <a:gd name="connsiteX28" fmla="*/ 323623 w 607639"/>
                  <a:gd name="connsiteY28" fmla="*/ 419420 h 527053"/>
                  <a:gd name="connsiteX29" fmla="*/ 394026 w 607639"/>
                  <a:gd name="connsiteY29" fmla="*/ 507322 h 527053"/>
                  <a:gd name="connsiteX30" fmla="*/ 394026 w 607639"/>
                  <a:gd name="connsiteY30" fmla="*/ 527053 h 527053"/>
                  <a:gd name="connsiteX31" fmla="*/ 213613 w 607639"/>
                  <a:gd name="connsiteY31" fmla="*/ 527053 h 527053"/>
                  <a:gd name="connsiteX32" fmla="*/ 213613 w 607639"/>
                  <a:gd name="connsiteY32" fmla="*/ 507322 h 527053"/>
                  <a:gd name="connsiteX33" fmla="*/ 284016 w 607639"/>
                  <a:gd name="connsiteY33" fmla="*/ 419420 h 527053"/>
                  <a:gd name="connsiteX34" fmla="*/ 284016 w 607639"/>
                  <a:gd name="connsiteY34" fmla="*/ 310632 h 527053"/>
                  <a:gd name="connsiteX35" fmla="*/ 211032 w 607639"/>
                  <a:gd name="connsiteY35" fmla="*/ 281302 h 527053"/>
                  <a:gd name="connsiteX36" fmla="*/ 136890 w 607639"/>
                  <a:gd name="connsiteY36" fmla="*/ 323253 h 527053"/>
                  <a:gd name="connsiteX37" fmla="*/ 140717 w 607639"/>
                  <a:gd name="connsiteY37" fmla="*/ 342451 h 527053"/>
                  <a:gd name="connsiteX38" fmla="*/ 110011 w 607639"/>
                  <a:gd name="connsiteY38" fmla="*/ 388935 h 527053"/>
                  <a:gd name="connsiteX39" fmla="*/ 110011 w 607639"/>
                  <a:gd name="connsiteY39" fmla="*/ 419420 h 527053"/>
                  <a:gd name="connsiteX40" fmla="*/ 180414 w 607639"/>
                  <a:gd name="connsiteY40" fmla="*/ 507322 h 527053"/>
                  <a:gd name="connsiteX41" fmla="*/ 180414 w 607639"/>
                  <a:gd name="connsiteY41" fmla="*/ 527053 h 527053"/>
                  <a:gd name="connsiteX42" fmla="*/ 0 w 607639"/>
                  <a:gd name="connsiteY42" fmla="*/ 527053 h 527053"/>
                  <a:gd name="connsiteX43" fmla="*/ 0 w 607639"/>
                  <a:gd name="connsiteY43" fmla="*/ 507322 h 527053"/>
                  <a:gd name="connsiteX44" fmla="*/ 70403 w 607639"/>
                  <a:gd name="connsiteY44" fmla="*/ 419420 h 527053"/>
                  <a:gd name="connsiteX45" fmla="*/ 70403 w 607639"/>
                  <a:gd name="connsiteY45" fmla="*/ 388935 h 527053"/>
                  <a:gd name="connsiteX46" fmla="*/ 39696 w 607639"/>
                  <a:gd name="connsiteY46" fmla="*/ 342451 h 527053"/>
                  <a:gd name="connsiteX47" fmla="*/ 90251 w 607639"/>
                  <a:gd name="connsiteY47" fmla="*/ 292057 h 527053"/>
                  <a:gd name="connsiteX48" fmla="*/ 106717 w 607639"/>
                  <a:gd name="connsiteY48" fmla="*/ 294812 h 527053"/>
                  <a:gd name="connsiteX49" fmla="*/ 181304 w 607639"/>
                  <a:gd name="connsiteY49" fmla="*/ 252594 h 527053"/>
                  <a:gd name="connsiteX50" fmla="*/ 147660 w 607639"/>
                  <a:gd name="connsiteY50" fmla="*/ 155983 h 527053"/>
                  <a:gd name="connsiteX51" fmla="*/ 303775 w 607639"/>
                  <a:gd name="connsiteY51" fmla="*/ 0 h 52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7639" h="527053">
                    <a:moveTo>
                      <a:pt x="303820" y="112552"/>
                    </a:moveTo>
                    <a:cubicBezTo>
                      <a:pt x="327847" y="112552"/>
                      <a:pt x="347324" y="131998"/>
                      <a:pt x="347324" y="155985"/>
                    </a:cubicBezTo>
                    <a:cubicBezTo>
                      <a:pt x="347324" y="179972"/>
                      <a:pt x="327847" y="199418"/>
                      <a:pt x="303820" y="199418"/>
                    </a:cubicBezTo>
                    <a:cubicBezTo>
                      <a:pt x="279793" y="199418"/>
                      <a:pt x="260316" y="179972"/>
                      <a:pt x="260316" y="155985"/>
                    </a:cubicBezTo>
                    <a:cubicBezTo>
                      <a:pt x="260316" y="131998"/>
                      <a:pt x="279793" y="112552"/>
                      <a:pt x="303820" y="112552"/>
                    </a:cubicBezTo>
                    <a:close/>
                    <a:moveTo>
                      <a:pt x="303775" y="72970"/>
                    </a:moveTo>
                    <a:cubicBezTo>
                      <a:pt x="257937" y="72970"/>
                      <a:pt x="220644" y="110210"/>
                      <a:pt x="220644" y="155983"/>
                    </a:cubicBezTo>
                    <a:cubicBezTo>
                      <a:pt x="220644" y="201756"/>
                      <a:pt x="257937" y="238996"/>
                      <a:pt x="303775" y="238996"/>
                    </a:cubicBezTo>
                    <a:cubicBezTo>
                      <a:pt x="349613" y="238996"/>
                      <a:pt x="386906" y="201756"/>
                      <a:pt x="386906" y="155983"/>
                    </a:cubicBezTo>
                    <a:cubicBezTo>
                      <a:pt x="386906" y="110210"/>
                      <a:pt x="349613" y="72970"/>
                      <a:pt x="303775" y="72970"/>
                    </a:cubicBezTo>
                    <a:close/>
                    <a:moveTo>
                      <a:pt x="303775" y="0"/>
                    </a:moveTo>
                    <a:cubicBezTo>
                      <a:pt x="389932" y="0"/>
                      <a:pt x="459979" y="69948"/>
                      <a:pt x="459979" y="155983"/>
                    </a:cubicBezTo>
                    <a:cubicBezTo>
                      <a:pt x="459979" y="192423"/>
                      <a:pt x="447341" y="226020"/>
                      <a:pt x="426246" y="252594"/>
                    </a:cubicBezTo>
                    <a:lnTo>
                      <a:pt x="500922" y="294812"/>
                    </a:lnTo>
                    <a:cubicBezTo>
                      <a:pt x="506084" y="293034"/>
                      <a:pt x="511602" y="292057"/>
                      <a:pt x="517388" y="292057"/>
                    </a:cubicBezTo>
                    <a:cubicBezTo>
                      <a:pt x="545246" y="292057"/>
                      <a:pt x="567943" y="314632"/>
                      <a:pt x="567943" y="342451"/>
                    </a:cubicBezTo>
                    <a:cubicBezTo>
                      <a:pt x="567943" y="363249"/>
                      <a:pt x="555215" y="381202"/>
                      <a:pt x="537236" y="388935"/>
                    </a:cubicBezTo>
                    <a:lnTo>
                      <a:pt x="537236" y="419420"/>
                    </a:lnTo>
                    <a:cubicBezTo>
                      <a:pt x="577466" y="428486"/>
                      <a:pt x="607639" y="464393"/>
                      <a:pt x="607639" y="507322"/>
                    </a:cubicBezTo>
                    <a:lnTo>
                      <a:pt x="607639" y="527053"/>
                    </a:lnTo>
                    <a:lnTo>
                      <a:pt x="427136" y="527053"/>
                    </a:lnTo>
                    <a:lnTo>
                      <a:pt x="427136" y="507322"/>
                    </a:lnTo>
                    <a:cubicBezTo>
                      <a:pt x="427136" y="464393"/>
                      <a:pt x="457309" y="428486"/>
                      <a:pt x="497540" y="419420"/>
                    </a:cubicBezTo>
                    <a:lnTo>
                      <a:pt x="497540" y="388935"/>
                    </a:lnTo>
                    <a:cubicBezTo>
                      <a:pt x="479560" y="381202"/>
                      <a:pt x="466833" y="363249"/>
                      <a:pt x="466833" y="342451"/>
                    </a:cubicBezTo>
                    <a:cubicBezTo>
                      <a:pt x="466833" y="335696"/>
                      <a:pt x="468257" y="329208"/>
                      <a:pt x="470660" y="323253"/>
                    </a:cubicBezTo>
                    <a:lnTo>
                      <a:pt x="396608" y="281302"/>
                    </a:lnTo>
                    <a:cubicBezTo>
                      <a:pt x="375691" y="296767"/>
                      <a:pt x="350681" y="307166"/>
                      <a:pt x="323623" y="310632"/>
                    </a:cubicBezTo>
                    <a:lnTo>
                      <a:pt x="323623" y="419420"/>
                    </a:lnTo>
                    <a:cubicBezTo>
                      <a:pt x="363854" y="428486"/>
                      <a:pt x="394026" y="464393"/>
                      <a:pt x="394026" y="507322"/>
                    </a:cubicBezTo>
                    <a:lnTo>
                      <a:pt x="394026" y="527053"/>
                    </a:lnTo>
                    <a:lnTo>
                      <a:pt x="213613" y="527053"/>
                    </a:lnTo>
                    <a:lnTo>
                      <a:pt x="213613" y="507322"/>
                    </a:lnTo>
                    <a:cubicBezTo>
                      <a:pt x="213613" y="464393"/>
                      <a:pt x="243786" y="428486"/>
                      <a:pt x="284016" y="419420"/>
                    </a:cubicBezTo>
                    <a:lnTo>
                      <a:pt x="284016" y="310632"/>
                    </a:lnTo>
                    <a:cubicBezTo>
                      <a:pt x="256869" y="307166"/>
                      <a:pt x="231948" y="296767"/>
                      <a:pt x="211032" y="281302"/>
                    </a:cubicBezTo>
                    <a:lnTo>
                      <a:pt x="136890" y="323253"/>
                    </a:lnTo>
                    <a:cubicBezTo>
                      <a:pt x="139382" y="329208"/>
                      <a:pt x="140717" y="335696"/>
                      <a:pt x="140717" y="342451"/>
                    </a:cubicBezTo>
                    <a:cubicBezTo>
                      <a:pt x="140717" y="363249"/>
                      <a:pt x="128079" y="381202"/>
                      <a:pt x="110011" y="388935"/>
                    </a:cubicBezTo>
                    <a:lnTo>
                      <a:pt x="110011" y="419420"/>
                    </a:lnTo>
                    <a:cubicBezTo>
                      <a:pt x="150241" y="428486"/>
                      <a:pt x="180414" y="464393"/>
                      <a:pt x="180414" y="507322"/>
                    </a:cubicBezTo>
                    <a:lnTo>
                      <a:pt x="180414" y="527053"/>
                    </a:lnTo>
                    <a:lnTo>
                      <a:pt x="0" y="527053"/>
                    </a:lnTo>
                    <a:lnTo>
                      <a:pt x="0" y="507322"/>
                    </a:lnTo>
                    <a:cubicBezTo>
                      <a:pt x="0" y="464393"/>
                      <a:pt x="30173" y="428486"/>
                      <a:pt x="70403" y="419420"/>
                    </a:cubicBezTo>
                    <a:lnTo>
                      <a:pt x="70403" y="388935"/>
                    </a:lnTo>
                    <a:cubicBezTo>
                      <a:pt x="52335" y="381202"/>
                      <a:pt x="39696" y="363249"/>
                      <a:pt x="39696" y="342451"/>
                    </a:cubicBezTo>
                    <a:cubicBezTo>
                      <a:pt x="39696" y="314632"/>
                      <a:pt x="62393" y="292057"/>
                      <a:pt x="90251" y="292057"/>
                    </a:cubicBezTo>
                    <a:cubicBezTo>
                      <a:pt x="96037" y="292057"/>
                      <a:pt x="101555" y="293034"/>
                      <a:pt x="106717" y="294812"/>
                    </a:cubicBezTo>
                    <a:lnTo>
                      <a:pt x="181304" y="252594"/>
                    </a:lnTo>
                    <a:cubicBezTo>
                      <a:pt x="160299" y="226020"/>
                      <a:pt x="147660" y="192423"/>
                      <a:pt x="147660" y="155983"/>
                    </a:cubicBezTo>
                    <a:cubicBezTo>
                      <a:pt x="147660" y="69948"/>
                      <a:pt x="217707" y="0"/>
                      <a:pt x="303775" y="0"/>
                    </a:cubicBezTo>
                    <a:close/>
                  </a:path>
                </a:pathLst>
              </a:custGeom>
              <a:solidFill>
                <a:srgbClr val="1F1D28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b="1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iṧľîḋê">
              <a:extLst>
                <a:ext uri="{FF2B5EF4-FFF2-40B4-BE49-F238E27FC236}">
                  <a16:creationId xmlns:a16="http://schemas.microsoft.com/office/drawing/2014/main" id="{591A2178-96EB-4605-858E-EF5A623536C5}"/>
                </a:ext>
              </a:extLst>
            </p:cNvPr>
            <p:cNvGrpSpPr/>
            <p:nvPr/>
          </p:nvGrpSpPr>
          <p:grpSpPr>
            <a:xfrm>
              <a:off x="670328" y="3283242"/>
              <a:ext cx="2608144" cy="2480608"/>
              <a:chOff x="670328" y="3241675"/>
              <a:chExt cx="2608144" cy="2480608"/>
            </a:xfrm>
          </p:grpSpPr>
          <p:sp>
            <p:nvSpPr>
              <p:cNvPr id="16" name="iṡlïḋé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670328" y="3241675"/>
                <a:ext cx="2608144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添加标题</a:t>
                </a:r>
                <a:endParaRPr lang="id-ID" altLang="zh-CN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íṧļïḋè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670328" y="3659299"/>
                <a:ext cx="2608144" cy="206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200" b="1" dirty="0" smtClean="0"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输入内容</a:t>
                </a:r>
                <a:endPara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200" b="1" dirty="0"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……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b="1" dirty="0" smtClean="0"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输入内容</a:t>
                </a:r>
                <a:endPara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1" t="23031" r="17991" b="22020"/>
          <a:stretch/>
        </p:blipFill>
        <p:spPr>
          <a:xfrm>
            <a:off x="3902167" y="2423446"/>
            <a:ext cx="4231379" cy="2332977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3684223" y="2253673"/>
            <a:ext cx="4776286" cy="2641600"/>
          </a:xfrm>
          <a:prstGeom prst="roundRect">
            <a:avLst/>
          </a:prstGeom>
          <a:noFill/>
          <a:ln w="76200">
            <a:solidFill>
              <a:srgbClr val="1F1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61028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A4AB08-6F02-4D48-B145-3D00486764FD}"/>
              </a:ext>
            </a:extLst>
          </p:cNvPr>
          <p:cNvCxnSpPr>
            <a:cxnSpLocks/>
          </p:cNvCxnSpPr>
          <p:nvPr/>
        </p:nvCxnSpPr>
        <p:spPr>
          <a:xfrm>
            <a:off x="804286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2DB01B-3F59-41D5-863A-ED354BBFB54E}"/>
              </a:ext>
            </a:extLst>
          </p:cNvPr>
          <p:cNvCxnSpPr>
            <a:cxnSpLocks/>
          </p:cNvCxnSpPr>
          <p:nvPr/>
        </p:nvCxnSpPr>
        <p:spPr>
          <a:xfrm>
            <a:off x="368422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58FC5F-5F5C-402E-A921-3D28F91E00D5}"/>
              </a:ext>
            </a:extLst>
          </p:cNvPr>
          <p:cNvSpPr/>
          <p:nvPr/>
        </p:nvSpPr>
        <p:spPr>
          <a:xfrm>
            <a:off x="512884" y="990600"/>
            <a:ext cx="11166231" cy="544068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97EDB-1954-4644-9C6F-6A904BE3C74E}"/>
              </a:ext>
            </a:extLst>
          </p:cNvPr>
          <p:cNvSpPr/>
          <p:nvPr/>
        </p:nvSpPr>
        <p:spPr>
          <a:xfrm>
            <a:off x="107997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36A3E-B4F4-467C-B6B2-CC4A1BE8730B}"/>
              </a:ext>
            </a:extLst>
          </p:cNvPr>
          <p:cNvSpPr txBox="1"/>
          <p:nvPr/>
        </p:nvSpPr>
        <p:spPr>
          <a:xfrm>
            <a:off x="1508818" y="1210337"/>
            <a:ext cx="2966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单击添加标题</a:t>
            </a:r>
          </a:p>
        </p:txBody>
      </p:sp>
      <p:sp>
        <p:nvSpPr>
          <p:cNvPr id="8" name="iṩḻiḓe">
            <a:extLst>
              <a:ext uri="{FF2B5EF4-FFF2-40B4-BE49-F238E27FC236}">
                <a16:creationId xmlns:a16="http://schemas.microsoft.com/office/drawing/2014/main" id="{701A449B-95F3-4935-B06B-5F4DED03C8C1}"/>
              </a:ext>
            </a:extLst>
          </p:cNvPr>
          <p:cNvSpPr/>
          <p:nvPr/>
        </p:nvSpPr>
        <p:spPr>
          <a:xfrm>
            <a:off x="5367024" y="2266419"/>
            <a:ext cx="1359481" cy="11625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60000" y="0"/>
                </a:lnTo>
                <a:lnTo>
                  <a:pt x="56836" y="0"/>
                </a:lnTo>
                <a:lnTo>
                  <a:pt x="53785" y="264"/>
                </a:lnTo>
                <a:lnTo>
                  <a:pt x="50847" y="660"/>
                </a:lnTo>
                <a:lnTo>
                  <a:pt x="47909" y="1321"/>
                </a:lnTo>
                <a:lnTo>
                  <a:pt x="44971" y="2114"/>
                </a:lnTo>
                <a:lnTo>
                  <a:pt x="42033" y="3171"/>
                </a:lnTo>
                <a:lnTo>
                  <a:pt x="39435" y="4229"/>
                </a:lnTo>
                <a:lnTo>
                  <a:pt x="36723" y="5418"/>
                </a:lnTo>
                <a:lnTo>
                  <a:pt x="34011" y="6872"/>
                </a:lnTo>
                <a:lnTo>
                  <a:pt x="31412" y="8458"/>
                </a:lnTo>
                <a:lnTo>
                  <a:pt x="28813" y="10044"/>
                </a:lnTo>
                <a:lnTo>
                  <a:pt x="26440" y="11894"/>
                </a:lnTo>
                <a:lnTo>
                  <a:pt x="24067" y="13876"/>
                </a:lnTo>
                <a:lnTo>
                  <a:pt x="21807" y="15991"/>
                </a:lnTo>
                <a:lnTo>
                  <a:pt x="19661" y="18105"/>
                </a:lnTo>
                <a:lnTo>
                  <a:pt x="17514" y="20484"/>
                </a:lnTo>
                <a:lnTo>
                  <a:pt x="15593" y="22863"/>
                </a:lnTo>
                <a:lnTo>
                  <a:pt x="13672" y="25506"/>
                </a:lnTo>
                <a:lnTo>
                  <a:pt x="11864" y="28149"/>
                </a:lnTo>
                <a:lnTo>
                  <a:pt x="10169" y="30925"/>
                </a:lnTo>
                <a:lnTo>
                  <a:pt x="8700" y="33700"/>
                </a:lnTo>
                <a:lnTo>
                  <a:pt x="7118" y="36607"/>
                </a:lnTo>
                <a:lnTo>
                  <a:pt x="5762" y="39779"/>
                </a:lnTo>
                <a:lnTo>
                  <a:pt x="4632" y="42687"/>
                </a:lnTo>
                <a:lnTo>
                  <a:pt x="3615" y="45859"/>
                </a:lnTo>
                <a:lnTo>
                  <a:pt x="2711" y="49295"/>
                </a:lnTo>
                <a:lnTo>
                  <a:pt x="1920" y="52599"/>
                </a:lnTo>
                <a:lnTo>
                  <a:pt x="1129" y="55903"/>
                </a:lnTo>
                <a:lnTo>
                  <a:pt x="677" y="59471"/>
                </a:lnTo>
                <a:lnTo>
                  <a:pt x="225" y="62907"/>
                </a:lnTo>
                <a:lnTo>
                  <a:pt x="112" y="66475"/>
                </a:lnTo>
                <a:lnTo>
                  <a:pt x="0" y="70176"/>
                </a:lnTo>
                <a:lnTo>
                  <a:pt x="0" y="70176"/>
                </a:lnTo>
                <a:lnTo>
                  <a:pt x="112" y="73744"/>
                </a:lnTo>
                <a:lnTo>
                  <a:pt x="225" y="77444"/>
                </a:lnTo>
                <a:lnTo>
                  <a:pt x="677" y="80881"/>
                </a:lnTo>
                <a:lnTo>
                  <a:pt x="1129" y="84185"/>
                </a:lnTo>
                <a:lnTo>
                  <a:pt x="1920" y="87753"/>
                </a:lnTo>
                <a:lnTo>
                  <a:pt x="2711" y="91057"/>
                </a:lnTo>
                <a:lnTo>
                  <a:pt x="3728" y="94493"/>
                </a:lnTo>
                <a:lnTo>
                  <a:pt x="4745" y="97665"/>
                </a:lnTo>
                <a:lnTo>
                  <a:pt x="5988" y="100837"/>
                </a:lnTo>
                <a:lnTo>
                  <a:pt x="7344" y="103744"/>
                </a:lnTo>
                <a:lnTo>
                  <a:pt x="8813" y="106784"/>
                </a:lnTo>
                <a:lnTo>
                  <a:pt x="10282" y="109559"/>
                </a:lnTo>
                <a:lnTo>
                  <a:pt x="11977" y="112466"/>
                </a:lnTo>
                <a:lnTo>
                  <a:pt x="13785" y="115110"/>
                </a:lnTo>
                <a:lnTo>
                  <a:pt x="15706" y="117488"/>
                </a:lnTo>
                <a:lnTo>
                  <a:pt x="17740" y="120000"/>
                </a:lnTo>
                <a:lnTo>
                  <a:pt x="23615" y="113259"/>
                </a:lnTo>
                <a:lnTo>
                  <a:pt x="23615" y="113259"/>
                </a:lnTo>
                <a:lnTo>
                  <a:pt x="21807" y="111145"/>
                </a:lnTo>
                <a:lnTo>
                  <a:pt x="20112" y="108898"/>
                </a:lnTo>
                <a:lnTo>
                  <a:pt x="18644" y="106651"/>
                </a:lnTo>
                <a:lnTo>
                  <a:pt x="17062" y="104140"/>
                </a:lnTo>
                <a:lnTo>
                  <a:pt x="15706" y="101629"/>
                </a:lnTo>
                <a:lnTo>
                  <a:pt x="14576" y="99251"/>
                </a:lnTo>
                <a:lnTo>
                  <a:pt x="13333" y="96607"/>
                </a:lnTo>
                <a:lnTo>
                  <a:pt x="12316" y="93964"/>
                </a:lnTo>
                <a:lnTo>
                  <a:pt x="11412" y="91057"/>
                </a:lnTo>
                <a:lnTo>
                  <a:pt x="10508" y="88281"/>
                </a:lnTo>
                <a:lnTo>
                  <a:pt x="9717" y="85242"/>
                </a:lnTo>
                <a:lnTo>
                  <a:pt x="9265" y="82466"/>
                </a:lnTo>
                <a:lnTo>
                  <a:pt x="8700" y="79295"/>
                </a:lnTo>
                <a:lnTo>
                  <a:pt x="8361" y="76387"/>
                </a:lnTo>
                <a:lnTo>
                  <a:pt x="8248" y="73215"/>
                </a:lnTo>
                <a:lnTo>
                  <a:pt x="8022" y="70176"/>
                </a:lnTo>
                <a:lnTo>
                  <a:pt x="8022" y="70176"/>
                </a:lnTo>
                <a:lnTo>
                  <a:pt x="8248" y="67004"/>
                </a:lnTo>
                <a:lnTo>
                  <a:pt x="8361" y="63832"/>
                </a:lnTo>
                <a:lnTo>
                  <a:pt x="8700" y="60792"/>
                </a:lnTo>
                <a:lnTo>
                  <a:pt x="9152" y="57885"/>
                </a:lnTo>
                <a:lnTo>
                  <a:pt x="9717" y="54845"/>
                </a:lnTo>
                <a:lnTo>
                  <a:pt x="10508" y="52070"/>
                </a:lnTo>
                <a:lnTo>
                  <a:pt x="11186" y="49295"/>
                </a:lnTo>
                <a:lnTo>
                  <a:pt x="12316" y="46387"/>
                </a:lnTo>
                <a:lnTo>
                  <a:pt x="13220" y="43744"/>
                </a:lnTo>
                <a:lnTo>
                  <a:pt x="14350" y="41101"/>
                </a:lnTo>
                <a:lnTo>
                  <a:pt x="15593" y="38722"/>
                </a:lnTo>
                <a:lnTo>
                  <a:pt x="16949" y="36211"/>
                </a:lnTo>
                <a:lnTo>
                  <a:pt x="18418" y="33700"/>
                </a:lnTo>
                <a:lnTo>
                  <a:pt x="20000" y="31453"/>
                </a:lnTo>
                <a:lnTo>
                  <a:pt x="21581" y="29339"/>
                </a:lnTo>
                <a:lnTo>
                  <a:pt x="23276" y="27224"/>
                </a:lnTo>
                <a:lnTo>
                  <a:pt x="25084" y="25242"/>
                </a:lnTo>
                <a:lnTo>
                  <a:pt x="27005" y="23392"/>
                </a:lnTo>
                <a:lnTo>
                  <a:pt x="29039" y="21541"/>
                </a:lnTo>
                <a:lnTo>
                  <a:pt x="30960" y="19823"/>
                </a:lnTo>
                <a:lnTo>
                  <a:pt x="33107" y="18237"/>
                </a:lnTo>
                <a:lnTo>
                  <a:pt x="35367" y="16784"/>
                </a:lnTo>
                <a:lnTo>
                  <a:pt x="37627" y="15462"/>
                </a:lnTo>
                <a:lnTo>
                  <a:pt x="39887" y="14273"/>
                </a:lnTo>
                <a:lnTo>
                  <a:pt x="42033" y="13215"/>
                </a:lnTo>
                <a:lnTo>
                  <a:pt x="44519" y="12290"/>
                </a:lnTo>
                <a:lnTo>
                  <a:pt x="47005" y="11365"/>
                </a:lnTo>
                <a:lnTo>
                  <a:pt x="49491" y="10704"/>
                </a:lnTo>
                <a:lnTo>
                  <a:pt x="51977" y="10176"/>
                </a:lnTo>
                <a:lnTo>
                  <a:pt x="54689" y="9779"/>
                </a:lnTo>
                <a:lnTo>
                  <a:pt x="57288" y="9647"/>
                </a:lnTo>
                <a:lnTo>
                  <a:pt x="60000" y="9515"/>
                </a:lnTo>
                <a:lnTo>
                  <a:pt x="60000" y="9515"/>
                </a:lnTo>
                <a:lnTo>
                  <a:pt x="62711" y="9647"/>
                </a:lnTo>
                <a:lnTo>
                  <a:pt x="65310" y="9779"/>
                </a:lnTo>
                <a:lnTo>
                  <a:pt x="67796" y="10176"/>
                </a:lnTo>
                <a:lnTo>
                  <a:pt x="70395" y="10704"/>
                </a:lnTo>
                <a:lnTo>
                  <a:pt x="72994" y="11365"/>
                </a:lnTo>
                <a:lnTo>
                  <a:pt x="75367" y="12290"/>
                </a:lnTo>
                <a:lnTo>
                  <a:pt x="77740" y="13215"/>
                </a:lnTo>
                <a:lnTo>
                  <a:pt x="80112" y="14273"/>
                </a:lnTo>
                <a:lnTo>
                  <a:pt x="82372" y="15462"/>
                </a:lnTo>
                <a:lnTo>
                  <a:pt x="84632" y="16784"/>
                </a:lnTo>
                <a:lnTo>
                  <a:pt x="86779" y="18237"/>
                </a:lnTo>
                <a:lnTo>
                  <a:pt x="88926" y="19823"/>
                </a:lnTo>
                <a:lnTo>
                  <a:pt x="90960" y="21541"/>
                </a:lnTo>
                <a:lnTo>
                  <a:pt x="92994" y="23392"/>
                </a:lnTo>
                <a:lnTo>
                  <a:pt x="94802" y="25242"/>
                </a:lnTo>
                <a:lnTo>
                  <a:pt x="96610" y="27224"/>
                </a:lnTo>
                <a:lnTo>
                  <a:pt x="98418" y="29339"/>
                </a:lnTo>
                <a:lnTo>
                  <a:pt x="100000" y="31453"/>
                </a:lnTo>
                <a:lnTo>
                  <a:pt x="101581" y="33700"/>
                </a:lnTo>
                <a:lnTo>
                  <a:pt x="102937" y="36211"/>
                </a:lnTo>
                <a:lnTo>
                  <a:pt x="104293" y="38722"/>
                </a:lnTo>
                <a:lnTo>
                  <a:pt x="105649" y="41101"/>
                </a:lnTo>
                <a:lnTo>
                  <a:pt x="106666" y="43744"/>
                </a:lnTo>
                <a:lnTo>
                  <a:pt x="107683" y="46387"/>
                </a:lnTo>
                <a:lnTo>
                  <a:pt x="108587" y="49295"/>
                </a:lnTo>
                <a:lnTo>
                  <a:pt x="109491" y="52070"/>
                </a:lnTo>
                <a:lnTo>
                  <a:pt x="110169" y="54845"/>
                </a:lnTo>
                <a:lnTo>
                  <a:pt x="110734" y="57885"/>
                </a:lnTo>
                <a:lnTo>
                  <a:pt x="111186" y="60792"/>
                </a:lnTo>
                <a:lnTo>
                  <a:pt x="111638" y="63832"/>
                </a:lnTo>
                <a:lnTo>
                  <a:pt x="111751" y="67004"/>
                </a:lnTo>
                <a:lnTo>
                  <a:pt x="111751" y="70176"/>
                </a:lnTo>
                <a:lnTo>
                  <a:pt x="111751" y="70176"/>
                </a:lnTo>
                <a:lnTo>
                  <a:pt x="111751" y="73215"/>
                </a:lnTo>
                <a:lnTo>
                  <a:pt x="111525" y="76387"/>
                </a:lnTo>
                <a:lnTo>
                  <a:pt x="111186" y="79295"/>
                </a:lnTo>
                <a:lnTo>
                  <a:pt x="110734" y="82466"/>
                </a:lnTo>
                <a:lnTo>
                  <a:pt x="110169" y="85242"/>
                </a:lnTo>
                <a:lnTo>
                  <a:pt x="109491" y="88281"/>
                </a:lnTo>
                <a:lnTo>
                  <a:pt x="108587" y="91057"/>
                </a:lnTo>
                <a:lnTo>
                  <a:pt x="107683" y="93964"/>
                </a:lnTo>
                <a:lnTo>
                  <a:pt x="106666" y="96607"/>
                </a:lnTo>
                <a:lnTo>
                  <a:pt x="105423" y="99251"/>
                </a:lnTo>
                <a:lnTo>
                  <a:pt x="104293" y="101629"/>
                </a:lnTo>
                <a:lnTo>
                  <a:pt x="102937" y="104140"/>
                </a:lnTo>
                <a:lnTo>
                  <a:pt x="101355" y="106651"/>
                </a:lnTo>
                <a:lnTo>
                  <a:pt x="99774" y="108898"/>
                </a:lnTo>
                <a:lnTo>
                  <a:pt x="98079" y="111145"/>
                </a:lnTo>
                <a:lnTo>
                  <a:pt x="96384" y="113259"/>
                </a:lnTo>
                <a:lnTo>
                  <a:pt x="102146" y="120000"/>
                </a:lnTo>
                <a:lnTo>
                  <a:pt x="102146" y="120000"/>
                </a:lnTo>
                <a:lnTo>
                  <a:pt x="104293" y="117488"/>
                </a:lnTo>
                <a:lnTo>
                  <a:pt x="106101" y="115110"/>
                </a:lnTo>
                <a:lnTo>
                  <a:pt x="107909" y="112466"/>
                </a:lnTo>
                <a:lnTo>
                  <a:pt x="109717" y="109559"/>
                </a:lnTo>
                <a:lnTo>
                  <a:pt x="111186" y="106784"/>
                </a:lnTo>
                <a:lnTo>
                  <a:pt x="112655" y="103744"/>
                </a:lnTo>
                <a:lnTo>
                  <a:pt x="114011" y="100837"/>
                </a:lnTo>
                <a:lnTo>
                  <a:pt x="115254" y="97665"/>
                </a:lnTo>
                <a:lnTo>
                  <a:pt x="116271" y="94493"/>
                </a:lnTo>
                <a:lnTo>
                  <a:pt x="117288" y="91057"/>
                </a:lnTo>
                <a:lnTo>
                  <a:pt x="118079" y="87753"/>
                </a:lnTo>
                <a:lnTo>
                  <a:pt x="118644" y="84185"/>
                </a:lnTo>
                <a:lnTo>
                  <a:pt x="119322" y="80881"/>
                </a:lnTo>
                <a:lnTo>
                  <a:pt x="119774" y="77444"/>
                </a:lnTo>
                <a:lnTo>
                  <a:pt x="119887" y="73744"/>
                </a:lnTo>
                <a:lnTo>
                  <a:pt x="120000" y="70176"/>
                </a:lnTo>
                <a:lnTo>
                  <a:pt x="120000" y="70176"/>
                </a:lnTo>
                <a:lnTo>
                  <a:pt x="119887" y="66475"/>
                </a:lnTo>
                <a:lnTo>
                  <a:pt x="119774" y="62907"/>
                </a:lnTo>
                <a:lnTo>
                  <a:pt x="119322" y="59471"/>
                </a:lnTo>
                <a:lnTo>
                  <a:pt x="118870" y="55903"/>
                </a:lnTo>
                <a:lnTo>
                  <a:pt x="118079" y="52599"/>
                </a:lnTo>
                <a:lnTo>
                  <a:pt x="117288" y="49295"/>
                </a:lnTo>
                <a:lnTo>
                  <a:pt x="116384" y="45859"/>
                </a:lnTo>
                <a:lnTo>
                  <a:pt x="115254" y="42687"/>
                </a:lnTo>
                <a:lnTo>
                  <a:pt x="114011" y="39779"/>
                </a:lnTo>
                <a:lnTo>
                  <a:pt x="112881" y="36607"/>
                </a:lnTo>
                <a:lnTo>
                  <a:pt x="111299" y="33700"/>
                </a:lnTo>
                <a:lnTo>
                  <a:pt x="109830" y="30925"/>
                </a:lnTo>
                <a:lnTo>
                  <a:pt x="108022" y="28149"/>
                </a:lnTo>
                <a:lnTo>
                  <a:pt x="106327" y="25506"/>
                </a:lnTo>
                <a:lnTo>
                  <a:pt x="104406" y="22863"/>
                </a:lnTo>
                <a:lnTo>
                  <a:pt x="102485" y="20484"/>
                </a:lnTo>
                <a:lnTo>
                  <a:pt x="100338" y="18105"/>
                </a:lnTo>
                <a:lnTo>
                  <a:pt x="98192" y="15991"/>
                </a:lnTo>
                <a:lnTo>
                  <a:pt x="95932" y="13876"/>
                </a:lnTo>
                <a:lnTo>
                  <a:pt x="93559" y="11894"/>
                </a:lnTo>
                <a:lnTo>
                  <a:pt x="91186" y="10044"/>
                </a:lnTo>
                <a:lnTo>
                  <a:pt x="88587" y="8458"/>
                </a:lnTo>
                <a:lnTo>
                  <a:pt x="85988" y="6872"/>
                </a:lnTo>
                <a:lnTo>
                  <a:pt x="83276" y="5418"/>
                </a:lnTo>
                <a:lnTo>
                  <a:pt x="80564" y="4229"/>
                </a:lnTo>
                <a:lnTo>
                  <a:pt x="77740" y="3171"/>
                </a:lnTo>
                <a:lnTo>
                  <a:pt x="75028" y="2114"/>
                </a:lnTo>
                <a:lnTo>
                  <a:pt x="72090" y="1321"/>
                </a:lnTo>
                <a:lnTo>
                  <a:pt x="69152" y="660"/>
                </a:lnTo>
                <a:lnTo>
                  <a:pt x="66214" y="264"/>
                </a:lnTo>
                <a:lnTo>
                  <a:pt x="63050" y="0"/>
                </a:lnTo>
                <a:lnTo>
                  <a:pt x="60000" y="0"/>
                </a:lnTo>
                <a:lnTo>
                  <a:pt x="600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5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9" name="íšļiḓe">
            <a:extLst>
              <a:ext uri="{FF2B5EF4-FFF2-40B4-BE49-F238E27FC236}">
                <a16:creationId xmlns:a16="http://schemas.microsoft.com/office/drawing/2014/main" id="{1BBEA72E-DDB4-4C6D-A1EC-A09140EB0576}"/>
              </a:ext>
            </a:extLst>
          </p:cNvPr>
          <p:cNvSpPr/>
          <p:nvPr/>
        </p:nvSpPr>
        <p:spPr>
          <a:xfrm>
            <a:off x="3586782" y="2266419"/>
            <a:ext cx="1359481" cy="11625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6" y="0"/>
                </a:moveTo>
                <a:lnTo>
                  <a:pt x="60056" y="0"/>
                </a:lnTo>
                <a:lnTo>
                  <a:pt x="56889" y="0"/>
                </a:lnTo>
                <a:lnTo>
                  <a:pt x="53949" y="264"/>
                </a:lnTo>
                <a:lnTo>
                  <a:pt x="50895" y="660"/>
                </a:lnTo>
                <a:lnTo>
                  <a:pt x="47841" y="1321"/>
                </a:lnTo>
                <a:lnTo>
                  <a:pt x="45014" y="2114"/>
                </a:lnTo>
                <a:lnTo>
                  <a:pt x="42186" y="3171"/>
                </a:lnTo>
                <a:lnTo>
                  <a:pt x="39472" y="4229"/>
                </a:lnTo>
                <a:lnTo>
                  <a:pt x="36531" y="5418"/>
                </a:lnTo>
                <a:lnTo>
                  <a:pt x="34043" y="6872"/>
                </a:lnTo>
                <a:lnTo>
                  <a:pt x="31442" y="8458"/>
                </a:lnTo>
                <a:lnTo>
                  <a:pt x="28840" y="10044"/>
                </a:lnTo>
                <a:lnTo>
                  <a:pt x="26465" y="11894"/>
                </a:lnTo>
                <a:lnTo>
                  <a:pt x="24090" y="13876"/>
                </a:lnTo>
                <a:lnTo>
                  <a:pt x="21828" y="15991"/>
                </a:lnTo>
                <a:lnTo>
                  <a:pt x="19566" y="18105"/>
                </a:lnTo>
                <a:lnTo>
                  <a:pt x="17643" y="20484"/>
                </a:lnTo>
                <a:lnTo>
                  <a:pt x="15494" y="22863"/>
                </a:lnTo>
                <a:lnTo>
                  <a:pt x="13685" y="25506"/>
                </a:lnTo>
                <a:lnTo>
                  <a:pt x="11875" y="28149"/>
                </a:lnTo>
                <a:lnTo>
                  <a:pt x="10179" y="30925"/>
                </a:lnTo>
                <a:lnTo>
                  <a:pt x="8708" y="33700"/>
                </a:lnTo>
                <a:lnTo>
                  <a:pt x="7238" y="36607"/>
                </a:lnTo>
                <a:lnTo>
                  <a:pt x="5881" y="39779"/>
                </a:lnTo>
                <a:lnTo>
                  <a:pt x="4637" y="42687"/>
                </a:lnTo>
                <a:lnTo>
                  <a:pt x="3619" y="45859"/>
                </a:lnTo>
                <a:lnTo>
                  <a:pt x="2714" y="49295"/>
                </a:lnTo>
                <a:lnTo>
                  <a:pt x="1809" y="52599"/>
                </a:lnTo>
                <a:lnTo>
                  <a:pt x="1131" y="55903"/>
                </a:lnTo>
                <a:lnTo>
                  <a:pt x="565" y="59471"/>
                </a:lnTo>
                <a:lnTo>
                  <a:pt x="226" y="62907"/>
                </a:lnTo>
                <a:lnTo>
                  <a:pt x="0" y="66475"/>
                </a:lnTo>
                <a:lnTo>
                  <a:pt x="0" y="70176"/>
                </a:lnTo>
                <a:lnTo>
                  <a:pt x="0" y="70176"/>
                </a:lnTo>
                <a:lnTo>
                  <a:pt x="0" y="73744"/>
                </a:lnTo>
                <a:lnTo>
                  <a:pt x="226" y="77444"/>
                </a:lnTo>
                <a:lnTo>
                  <a:pt x="565" y="80881"/>
                </a:lnTo>
                <a:lnTo>
                  <a:pt x="1131" y="84185"/>
                </a:lnTo>
                <a:lnTo>
                  <a:pt x="1922" y="87753"/>
                </a:lnTo>
                <a:lnTo>
                  <a:pt x="2714" y="91057"/>
                </a:lnTo>
                <a:lnTo>
                  <a:pt x="3619" y="94493"/>
                </a:lnTo>
                <a:lnTo>
                  <a:pt x="4750" y="97665"/>
                </a:lnTo>
                <a:lnTo>
                  <a:pt x="5994" y="100837"/>
                </a:lnTo>
                <a:lnTo>
                  <a:pt x="7351" y="103744"/>
                </a:lnTo>
                <a:lnTo>
                  <a:pt x="8708" y="106784"/>
                </a:lnTo>
                <a:lnTo>
                  <a:pt x="10405" y="109559"/>
                </a:lnTo>
                <a:lnTo>
                  <a:pt x="11988" y="112466"/>
                </a:lnTo>
                <a:lnTo>
                  <a:pt x="13798" y="115110"/>
                </a:lnTo>
                <a:lnTo>
                  <a:pt x="15834" y="117488"/>
                </a:lnTo>
                <a:lnTo>
                  <a:pt x="17756" y="120000"/>
                </a:lnTo>
                <a:lnTo>
                  <a:pt x="23638" y="113259"/>
                </a:lnTo>
                <a:lnTo>
                  <a:pt x="23638" y="113259"/>
                </a:lnTo>
                <a:lnTo>
                  <a:pt x="21828" y="111145"/>
                </a:lnTo>
                <a:lnTo>
                  <a:pt x="20131" y="108898"/>
                </a:lnTo>
                <a:lnTo>
                  <a:pt x="18661" y="106651"/>
                </a:lnTo>
                <a:lnTo>
                  <a:pt x="17191" y="104140"/>
                </a:lnTo>
                <a:lnTo>
                  <a:pt x="15834" y="101629"/>
                </a:lnTo>
                <a:lnTo>
                  <a:pt x="14476" y="99251"/>
                </a:lnTo>
                <a:lnTo>
                  <a:pt x="13345" y="96607"/>
                </a:lnTo>
                <a:lnTo>
                  <a:pt x="12327" y="93964"/>
                </a:lnTo>
                <a:lnTo>
                  <a:pt x="11310" y="91057"/>
                </a:lnTo>
                <a:lnTo>
                  <a:pt x="10518" y="88281"/>
                </a:lnTo>
                <a:lnTo>
                  <a:pt x="9726" y="85242"/>
                </a:lnTo>
                <a:lnTo>
                  <a:pt x="9161" y="82466"/>
                </a:lnTo>
                <a:lnTo>
                  <a:pt x="8708" y="79295"/>
                </a:lnTo>
                <a:lnTo>
                  <a:pt x="8369" y="76387"/>
                </a:lnTo>
                <a:lnTo>
                  <a:pt x="8256" y="73215"/>
                </a:lnTo>
                <a:lnTo>
                  <a:pt x="8143" y="70176"/>
                </a:lnTo>
                <a:lnTo>
                  <a:pt x="8143" y="70176"/>
                </a:lnTo>
                <a:lnTo>
                  <a:pt x="8256" y="67004"/>
                </a:lnTo>
                <a:lnTo>
                  <a:pt x="8369" y="63832"/>
                </a:lnTo>
                <a:lnTo>
                  <a:pt x="8708" y="60792"/>
                </a:lnTo>
                <a:lnTo>
                  <a:pt x="9161" y="57885"/>
                </a:lnTo>
                <a:lnTo>
                  <a:pt x="9726" y="54845"/>
                </a:lnTo>
                <a:lnTo>
                  <a:pt x="10518" y="52070"/>
                </a:lnTo>
                <a:lnTo>
                  <a:pt x="11310" y="49295"/>
                </a:lnTo>
                <a:lnTo>
                  <a:pt x="12214" y="46387"/>
                </a:lnTo>
                <a:lnTo>
                  <a:pt x="13232" y="43744"/>
                </a:lnTo>
                <a:lnTo>
                  <a:pt x="14476" y="41101"/>
                </a:lnTo>
                <a:lnTo>
                  <a:pt x="15607" y="38722"/>
                </a:lnTo>
                <a:lnTo>
                  <a:pt x="16965" y="36211"/>
                </a:lnTo>
                <a:lnTo>
                  <a:pt x="18435" y="33700"/>
                </a:lnTo>
                <a:lnTo>
                  <a:pt x="20018" y="31453"/>
                </a:lnTo>
                <a:lnTo>
                  <a:pt x="21602" y="29339"/>
                </a:lnTo>
                <a:lnTo>
                  <a:pt x="23298" y="27224"/>
                </a:lnTo>
                <a:lnTo>
                  <a:pt x="25108" y="25242"/>
                </a:lnTo>
                <a:lnTo>
                  <a:pt x="27031" y="23392"/>
                </a:lnTo>
                <a:lnTo>
                  <a:pt x="29066" y="21541"/>
                </a:lnTo>
                <a:lnTo>
                  <a:pt x="30989" y="19823"/>
                </a:lnTo>
                <a:lnTo>
                  <a:pt x="33138" y="18237"/>
                </a:lnTo>
                <a:lnTo>
                  <a:pt x="35174" y="16784"/>
                </a:lnTo>
                <a:lnTo>
                  <a:pt x="37436" y="15462"/>
                </a:lnTo>
                <a:lnTo>
                  <a:pt x="39924" y="14273"/>
                </a:lnTo>
                <a:lnTo>
                  <a:pt x="42186" y="13215"/>
                </a:lnTo>
                <a:lnTo>
                  <a:pt x="44561" y="12290"/>
                </a:lnTo>
                <a:lnTo>
                  <a:pt x="47163" y="11365"/>
                </a:lnTo>
                <a:lnTo>
                  <a:pt x="49538" y="10704"/>
                </a:lnTo>
                <a:lnTo>
                  <a:pt x="52139" y="10176"/>
                </a:lnTo>
                <a:lnTo>
                  <a:pt x="54627" y="9779"/>
                </a:lnTo>
                <a:lnTo>
                  <a:pt x="57342" y="9647"/>
                </a:lnTo>
                <a:lnTo>
                  <a:pt x="60056" y="9515"/>
                </a:lnTo>
                <a:lnTo>
                  <a:pt x="60056" y="9515"/>
                </a:lnTo>
                <a:lnTo>
                  <a:pt x="62657" y="9647"/>
                </a:lnTo>
                <a:lnTo>
                  <a:pt x="65372" y="9779"/>
                </a:lnTo>
                <a:lnTo>
                  <a:pt x="67860" y="10176"/>
                </a:lnTo>
                <a:lnTo>
                  <a:pt x="70461" y="10704"/>
                </a:lnTo>
                <a:lnTo>
                  <a:pt x="73063" y="11365"/>
                </a:lnTo>
                <a:lnTo>
                  <a:pt x="75438" y="12290"/>
                </a:lnTo>
                <a:lnTo>
                  <a:pt x="77813" y="13215"/>
                </a:lnTo>
                <a:lnTo>
                  <a:pt x="80301" y="14273"/>
                </a:lnTo>
                <a:lnTo>
                  <a:pt x="82563" y="15462"/>
                </a:lnTo>
                <a:lnTo>
                  <a:pt x="84825" y="16784"/>
                </a:lnTo>
                <a:lnTo>
                  <a:pt x="86861" y="18237"/>
                </a:lnTo>
                <a:lnTo>
                  <a:pt x="89010" y="19823"/>
                </a:lnTo>
                <a:lnTo>
                  <a:pt x="91046" y="21541"/>
                </a:lnTo>
                <a:lnTo>
                  <a:pt x="93081" y="23392"/>
                </a:lnTo>
                <a:lnTo>
                  <a:pt x="94891" y="25242"/>
                </a:lnTo>
                <a:lnTo>
                  <a:pt x="96701" y="27224"/>
                </a:lnTo>
                <a:lnTo>
                  <a:pt x="98510" y="29339"/>
                </a:lnTo>
                <a:lnTo>
                  <a:pt x="99981" y="31453"/>
                </a:lnTo>
                <a:lnTo>
                  <a:pt x="101677" y="33700"/>
                </a:lnTo>
                <a:lnTo>
                  <a:pt x="103034" y="36211"/>
                </a:lnTo>
                <a:lnTo>
                  <a:pt x="104392" y="38722"/>
                </a:lnTo>
                <a:lnTo>
                  <a:pt x="105523" y="41101"/>
                </a:lnTo>
                <a:lnTo>
                  <a:pt x="106767" y="43744"/>
                </a:lnTo>
                <a:lnTo>
                  <a:pt x="107785" y="46387"/>
                </a:lnTo>
                <a:lnTo>
                  <a:pt x="108689" y="49295"/>
                </a:lnTo>
                <a:lnTo>
                  <a:pt x="109594" y="52070"/>
                </a:lnTo>
                <a:lnTo>
                  <a:pt x="110273" y="54845"/>
                </a:lnTo>
                <a:lnTo>
                  <a:pt x="110838" y="57885"/>
                </a:lnTo>
                <a:lnTo>
                  <a:pt x="111291" y="60792"/>
                </a:lnTo>
                <a:lnTo>
                  <a:pt x="111630" y="63832"/>
                </a:lnTo>
                <a:lnTo>
                  <a:pt x="111856" y="67004"/>
                </a:lnTo>
                <a:lnTo>
                  <a:pt x="111856" y="70176"/>
                </a:lnTo>
                <a:lnTo>
                  <a:pt x="111856" y="70176"/>
                </a:lnTo>
                <a:lnTo>
                  <a:pt x="111856" y="73215"/>
                </a:lnTo>
                <a:lnTo>
                  <a:pt x="111630" y="76387"/>
                </a:lnTo>
                <a:lnTo>
                  <a:pt x="111291" y="79295"/>
                </a:lnTo>
                <a:lnTo>
                  <a:pt x="110838" y="82466"/>
                </a:lnTo>
                <a:lnTo>
                  <a:pt x="110273" y="85242"/>
                </a:lnTo>
                <a:lnTo>
                  <a:pt x="109481" y="88281"/>
                </a:lnTo>
                <a:lnTo>
                  <a:pt x="108689" y="91057"/>
                </a:lnTo>
                <a:lnTo>
                  <a:pt x="107785" y="93964"/>
                </a:lnTo>
                <a:lnTo>
                  <a:pt x="106767" y="96607"/>
                </a:lnTo>
                <a:lnTo>
                  <a:pt x="105523" y="99251"/>
                </a:lnTo>
                <a:lnTo>
                  <a:pt x="104165" y="101629"/>
                </a:lnTo>
                <a:lnTo>
                  <a:pt x="102808" y="104140"/>
                </a:lnTo>
                <a:lnTo>
                  <a:pt x="101451" y="106651"/>
                </a:lnTo>
                <a:lnTo>
                  <a:pt x="99868" y="108898"/>
                </a:lnTo>
                <a:lnTo>
                  <a:pt x="98171" y="111145"/>
                </a:lnTo>
                <a:lnTo>
                  <a:pt x="96475" y="113259"/>
                </a:lnTo>
                <a:lnTo>
                  <a:pt x="102243" y="120000"/>
                </a:lnTo>
                <a:lnTo>
                  <a:pt x="102243" y="120000"/>
                </a:lnTo>
                <a:lnTo>
                  <a:pt x="104165" y="117488"/>
                </a:lnTo>
                <a:lnTo>
                  <a:pt x="106201" y="115110"/>
                </a:lnTo>
                <a:lnTo>
                  <a:pt x="108011" y="112466"/>
                </a:lnTo>
                <a:lnTo>
                  <a:pt x="109594" y="109559"/>
                </a:lnTo>
                <a:lnTo>
                  <a:pt x="111291" y="106784"/>
                </a:lnTo>
                <a:lnTo>
                  <a:pt x="112761" y="103744"/>
                </a:lnTo>
                <a:lnTo>
                  <a:pt x="114118" y="100837"/>
                </a:lnTo>
                <a:lnTo>
                  <a:pt x="115362" y="97665"/>
                </a:lnTo>
                <a:lnTo>
                  <a:pt x="116380" y="94493"/>
                </a:lnTo>
                <a:lnTo>
                  <a:pt x="117285" y="91057"/>
                </a:lnTo>
                <a:lnTo>
                  <a:pt x="118190" y="87753"/>
                </a:lnTo>
                <a:lnTo>
                  <a:pt x="118868" y="84185"/>
                </a:lnTo>
                <a:lnTo>
                  <a:pt x="119434" y="80881"/>
                </a:lnTo>
                <a:lnTo>
                  <a:pt x="119773" y="77444"/>
                </a:lnTo>
                <a:lnTo>
                  <a:pt x="120000" y="73744"/>
                </a:lnTo>
                <a:lnTo>
                  <a:pt x="120000" y="70176"/>
                </a:lnTo>
                <a:lnTo>
                  <a:pt x="120000" y="70176"/>
                </a:lnTo>
                <a:lnTo>
                  <a:pt x="120000" y="66475"/>
                </a:lnTo>
                <a:lnTo>
                  <a:pt x="119773" y="62907"/>
                </a:lnTo>
                <a:lnTo>
                  <a:pt x="119434" y="59471"/>
                </a:lnTo>
                <a:lnTo>
                  <a:pt x="118868" y="55903"/>
                </a:lnTo>
                <a:lnTo>
                  <a:pt x="118190" y="52599"/>
                </a:lnTo>
                <a:lnTo>
                  <a:pt x="117511" y="49295"/>
                </a:lnTo>
                <a:lnTo>
                  <a:pt x="116380" y="45859"/>
                </a:lnTo>
                <a:lnTo>
                  <a:pt x="115362" y="42687"/>
                </a:lnTo>
                <a:lnTo>
                  <a:pt x="114118" y="39779"/>
                </a:lnTo>
                <a:lnTo>
                  <a:pt x="112761" y="36607"/>
                </a:lnTo>
                <a:lnTo>
                  <a:pt x="111404" y="33700"/>
                </a:lnTo>
                <a:lnTo>
                  <a:pt x="109820" y="30925"/>
                </a:lnTo>
                <a:lnTo>
                  <a:pt x="108124" y="28149"/>
                </a:lnTo>
                <a:lnTo>
                  <a:pt x="106314" y="25506"/>
                </a:lnTo>
                <a:lnTo>
                  <a:pt x="104505" y="22863"/>
                </a:lnTo>
                <a:lnTo>
                  <a:pt x="102582" y="20484"/>
                </a:lnTo>
                <a:lnTo>
                  <a:pt x="100433" y="18105"/>
                </a:lnTo>
                <a:lnTo>
                  <a:pt x="98171" y="15991"/>
                </a:lnTo>
                <a:lnTo>
                  <a:pt x="95909" y="13876"/>
                </a:lnTo>
                <a:lnTo>
                  <a:pt x="93647" y="11894"/>
                </a:lnTo>
                <a:lnTo>
                  <a:pt x="91046" y="10044"/>
                </a:lnTo>
                <a:lnTo>
                  <a:pt x="88671" y="8458"/>
                </a:lnTo>
                <a:lnTo>
                  <a:pt x="86182" y="6872"/>
                </a:lnTo>
                <a:lnTo>
                  <a:pt x="83468" y="5418"/>
                </a:lnTo>
                <a:lnTo>
                  <a:pt x="80754" y="4229"/>
                </a:lnTo>
                <a:lnTo>
                  <a:pt x="77813" y="3171"/>
                </a:lnTo>
                <a:lnTo>
                  <a:pt x="74985" y="2114"/>
                </a:lnTo>
                <a:lnTo>
                  <a:pt x="72158" y="1321"/>
                </a:lnTo>
                <a:lnTo>
                  <a:pt x="69104" y="660"/>
                </a:lnTo>
                <a:lnTo>
                  <a:pt x="66050" y="264"/>
                </a:lnTo>
                <a:lnTo>
                  <a:pt x="63110" y="0"/>
                </a:lnTo>
                <a:lnTo>
                  <a:pt x="60056" y="0"/>
                </a:lnTo>
                <a:lnTo>
                  <a:pt x="6005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5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0" name="îṥļïḑé">
            <a:extLst>
              <a:ext uri="{FF2B5EF4-FFF2-40B4-BE49-F238E27FC236}">
                <a16:creationId xmlns:a16="http://schemas.microsoft.com/office/drawing/2014/main" id="{92D20768-5494-4563-942E-F30F894EEEE3}"/>
              </a:ext>
            </a:extLst>
          </p:cNvPr>
          <p:cNvSpPr/>
          <p:nvPr/>
        </p:nvSpPr>
        <p:spPr>
          <a:xfrm>
            <a:off x="7145987" y="2266419"/>
            <a:ext cx="1359481" cy="11625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6" y="0"/>
                </a:moveTo>
                <a:lnTo>
                  <a:pt x="60056" y="0"/>
                </a:lnTo>
                <a:lnTo>
                  <a:pt x="57008" y="0"/>
                </a:lnTo>
                <a:lnTo>
                  <a:pt x="53847" y="264"/>
                </a:lnTo>
                <a:lnTo>
                  <a:pt x="50912" y="660"/>
                </a:lnTo>
                <a:lnTo>
                  <a:pt x="47977" y="1321"/>
                </a:lnTo>
                <a:lnTo>
                  <a:pt x="45042" y="2114"/>
                </a:lnTo>
                <a:lnTo>
                  <a:pt x="42333" y="3171"/>
                </a:lnTo>
                <a:lnTo>
                  <a:pt x="39397" y="4229"/>
                </a:lnTo>
                <a:lnTo>
                  <a:pt x="36688" y="5418"/>
                </a:lnTo>
                <a:lnTo>
                  <a:pt x="33979" y="6872"/>
                </a:lnTo>
                <a:lnTo>
                  <a:pt x="31495" y="8458"/>
                </a:lnTo>
                <a:lnTo>
                  <a:pt x="28899" y="10044"/>
                </a:lnTo>
                <a:lnTo>
                  <a:pt x="26528" y="11894"/>
                </a:lnTo>
                <a:lnTo>
                  <a:pt x="24270" y="13876"/>
                </a:lnTo>
                <a:lnTo>
                  <a:pt x="21900" y="15991"/>
                </a:lnTo>
                <a:lnTo>
                  <a:pt x="19755" y="18105"/>
                </a:lnTo>
                <a:lnTo>
                  <a:pt x="17610" y="20484"/>
                </a:lnTo>
                <a:lnTo>
                  <a:pt x="15691" y="22863"/>
                </a:lnTo>
                <a:lnTo>
                  <a:pt x="13772" y="25506"/>
                </a:lnTo>
                <a:lnTo>
                  <a:pt x="12079" y="28149"/>
                </a:lnTo>
                <a:lnTo>
                  <a:pt x="10272" y="30925"/>
                </a:lnTo>
                <a:lnTo>
                  <a:pt x="8805" y="33700"/>
                </a:lnTo>
                <a:lnTo>
                  <a:pt x="7224" y="36607"/>
                </a:lnTo>
                <a:lnTo>
                  <a:pt x="6095" y="39779"/>
                </a:lnTo>
                <a:lnTo>
                  <a:pt x="4854" y="42687"/>
                </a:lnTo>
                <a:lnTo>
                  <a:pt x="3612" y="45859"/>
                </a:lnTo>
                <a:lnTo>
                  <a:pt x="2709" y="49295"/>
                </a:lnTo>
                <a:lnTo>
                  <a:pt x="2031" y="52599"/>
                </a:lnTo>
                <a:lnTo>
                  <a:pt x="1241" y="55903"/>
                </a:lnTo>
                <a:lnTo>
                  <a:pt x="790" y="59471"/>
                </a:lnTo>
                <a:lnTo>
                  <a:pt x="338" y="62907"/>
                </a:lnTo>
                <a:lnTo>
                  <a:pt x="225" y="66475"/>
                </a:lnTo>
                <a:lnTo>
                  <a:pt x="0" y="70176"/>
                </a:lnTo>
                <a:lnTo>
                  <a:pt x="0" y="70176"/>
                </a:lnTo>
                <a:lnTo>
                  <a:pt x="225" y="73744"/>
                </a:lnTo>
                <a:lnTo>
                  <a:pt x="338" y="77444"/>
                </a:lnTo>
                <a:lnTo>
                  <a:pt x="790" y="80881"/>
                </a:lnTo>
                <a:lnTo>
                  <a:pt x="1354" y="84185"/>
                </a:lnTo>
                <a:lnTo>
                  <a:pt x="2031" y="87753"/>
                </a:lnTo>
                <a:lnTo>
                  <a:pt x="2709" y="91057"/>
                </a:lnTo>
                <a:lnTo>
                  <a:pt x="3838" y="94493"/>
                </a:lnTo>
                <a:lnTo>
                  <a:pt x="4854" y="97665"/>
                </a:lnTo>
                <a:lnTo>
                  <a:pt x="6095" y="100837"/>
                </a:lnTo>
                <a:lnTo>
                  <a:pt x="7450" y="103744"/>
                </a:lnTo>
                <a:lnTo>
                  <a:pt x="8918" y="106784"/>
                </a:lnTo>
                <a:lnTo>
                  <a:pt x="10385" y="109559"/>
                </a:lnTo>
                <a:lnTo>
                  <a:pt x="12191" y="112466"/>
                </a:lnTo>
                <a:lnTo>
                  <a:pt x="13998" y="115110"/>
                </a:lnTo>
                <a:lnTo>
                  <a:pt x="15804" y="117488"/>
                </a:lnTo>
                <a:lnTo>
                  <a:pt x="17949" y="120000"/>
                </a:lnTo>
                <a:lnTo>
                  <a:pt x="23706" y="113259"/>
                </a:lnTo>
                <a:lnTo>
                  <a:pt x="23706" y="113259"/>
                </a:lnTo>
                <a:lnTo>
                  <a:pt x="22013" y="111145"/>
                </a:lnTo>
                <a:lnTo>
                  <a:pt x="20319" y="108898"/>
                </a:lnTo>
                <a:lnTo>
                  <a:pt x="18739" y="106651"/>
                </a:lnTo>
                <a:lnTo>
                  <a:pt x="17158" y="104140"/>
                </a:lnTo>
                <a:lnTo>
                  <a:pt x="15804" y="101629"/>
                </a:lnTo>
                <a:lnTo>
                  <a:pt x="14675" y="99251"/>
                </a:lnTo>
                <a:lnTo>
                  <a:pt x="13433" y="96607"/>
                </a:lnTo>
                <a:lnTo>
                  <a:pt x="12417" y="93964"/>
                </a:lnTo>
                <a:lnTo>
                  <a:pt x="11514" y="91057"/>
                </a:lnTo>
                <a:lnTo>
                  <a:pt x="10611" y="88281"/>
                </a:lnTo>
                <a:lnTo>
                  <a:pt x="9934" y="85242"/>
                </a:lnTo>
                <a:lnTo>
                  <a:pt x="9369" y="82466"/>
                </a:lnTo>
                <a:lnTo>
                  <a:pt x="8918" y="79295"/>
                </a:lnTo>
                <a:lnTo>
                  <a:pt x="8579" y="76387"/>
                </a:lnTo>
                <a:lnTo>
                  <a:pt x="8353" y="73215"/>
                </a:lnTo>
                <a:lnTo>
                  <a:pt x="8353" y="70176"/>
                </a:lnTo>
                <a:lnTo>
                  <a:pt x="8353" y="70176"/>
                </a:lnTo>
                <a:lnTo>
                  <a:pt x="8353" y="67004"/>
                </a:lnTo>
                <a:lnTo>
                  <a:pt x="8466" y="63832"/>
                </a:lnTo>
                <a:lnTo>
                  <a:pt x="8918" y="60792"/>
                </a:lnTo>
                <a:lnTo>
                  <a:pt x="9369" y="57885"/>
                </a:lnTo>
                <a:lnTo>
                  <a:pt x="9934" y="54845"/>
                </a:lnTo>
                <a:lnTo>
                  <a:pt x="10611" y="52070"/>
                </a:lnTo>
                <a:lnTo>
                  <a:pt x="11514" y="49295"/>
                </a:lnTo>
                <a:lnTo>
                  <a:pt x="12417" y="46387"/>
                </a:lnTo>
                <a:lnTo>
                  <a:pt x="13433" y="43744"/>
                </a:lnTo>
                <a:lnTo>
                  <a:pt x="14449" y="41101"/>
                </a:lnTo>
                <a:lnTo>
                  <a:pt x="15804" y="38722"/>
                </a:lnTo>
                <a:lnTo>
                  <a:pt x="17158" y="36211"/>
                </a:lnTo>
                <a:lnTo>
                  <a:pt x="18513" y="33700"/>
                </a:lnTo>
                <a:lnTo>
                  <a:pt x="20094" y="31453"/>
                </a:lnTo>
                <a:lnTo>
                  <a:pt x="21674" y="29339"/>
                </a:lnTo>
                <a:lnTo>
                  <a:pt x="23480" y="27224"/>
                </a:lnTo>
                <a:lnTo>
                  <a:pt x="25286" y="25242"/>
                </a:lnTo>
                <a:lnTo>
                  <a:pt x="27093" y="23392"/>
                </a:lnTo>
                <a:lnTo>
                  <a:pt x="29125" y="21541"/>
                </a:lnTo>
                <a:lnTo>
                  <a:pt x="31157" y="19823"/>
                </a:lnTo>
                <a:lnTo>
                  <a:pt x="33301" y="18237"/>
                </a:lnTo>
                <a:lnTo>
                  <a:pt x="35333" y="16784"/>
                </a:lnTo>
                <a:lnTo>
                  <a:pt x="37591" y="15462"/>
                </a:lnTo>
                <a:lnTo>
                  <a:pt x="39849" y="14273"/>
                </a:lnTo>
                <a:lnTo>
                  <a:pt x="42333" y="13215"/>
                </a:lnTo>
                <a:lnTo>
                  <a:pt x="44703" y="12290"/>
                </a:lnTo>
                <a:lnTo>
                  <a:pt x="47074" y="11365"/>
                </a:lnTo>
                <a:lnTo>
                  <a:pt x="49670" y="10704"/>
                </a:lnTo>
                <a:lnTo>
                  <a:pt x="52267" y="10176"/>
                </a:lnTo>
                <a:lnTo>
                  <a:pt x="54750" y="9779"/>
                </a:lnTo>
                <a:lnTo>
                  <a:pt x="57347" y="9647"/>
                </a:lnTo>
                <a:lnTo>
                  <a:pt x="60056" y="9515"/>
                </a:lnTo>
                <a:lnTo>
                  <a:pt x="60056" y="9515"/>
                </a:lnTo>
                <a:lnTo>
                  <a:pt x="62765" y="9647"/>
                </a:lnTo>
                <a:lnTo>
                  <a:pt x="65362" y="9779"/>
                </a:lnTo>
                <a:lnTo>
                  <a:pt x="67958" y="10176"/>
                </a:lnTo>
                <a:lnTo>
                  <a:pt x="70555" y="10704"/>
                </a:lnTo>
                <a:lnTo>
                  <a:pt x="72925" y="11365"/>
                </a:lnTo>
                <a:lnTo>
                  <a:pt x="75522" y="12290"/>
                </a:lnTo>
                <a:lnTo>
                  <a:pt x="77892" y="13215"/>
                </a:lnTo>
                <a:lnTo>
                  <a:pt x="80150" y="14273"/>
                </a:lnTo>
                <a:lnTo>
                  <a:pt x="82408" y="15462"/>
                </a:lnTo>
                <a:lnTo>
                  <a:pt x="84666" y="16784"/>
                </a:lnTo>
                <a:lnTo>
                  <a:pt x="86923" y="18237"/>
                </a:lnTo>
                <a:lnTo>
                  <a:pt x="89068" y="19823"/>
                </a:lnTo>
                <a:lnTo>
                  <a:pt x="90987" y="21541"/>
                </a:lnTo>
                <a:lnTo>
                  <a:pt x="93019" y="23392"/>
                </a:lnTo>
                <a:lnTo>
                  <a:pt x="94938" y="25242"/>
                </a:lnTo>
                <a:lnTo>
                  <a:pt x="96745" y="27224"/>
                </a:lnTo>
                <a:lnTo>
                  <a:pt x="98438" y="29339"/>
                </a:lnTo>
                <a:lnTo>
                  <a:pt x="100018" y="31453"/>
                </a:lnTo>
                <a:lnTo>
                  <a:pt x="101599" y="33700"/>
                </a:lnTo>
                <a:lnTo>
                  <a:pt x="103066" y="36211"/>
                </a:lnTo>
                <a:lnTo>
                  <a:pt x="104421" y="38722"/>
                </a:lnTo>
                <a:lnTo>
                  <a:pt x="105550" y="41101"/>
                </a:lnTo>
                <a:lnTo>
                  <a:pt x="106792" y="43744"/>
                </a:lnTo>
                <a:lnTo>
                  <a:pt x="107695" y="46387"/>
                </a:lnTo>
                <a:lnTo>
                  <a:pt x="108711" y="49295"/>
                </a:lnTo>
                <a:lnTo>
                  <a:pt x="109501" y="52070"/>
                </a:lnTo>
                <a:lnTo>
                  <a:pt x="110291" y="54845"/>
                </a:lnTo>
                <a:lnTo>
                  <a:pt x="110856" y="57885"/>
                </a:lnTo>
                <a:lnTo>
                  <a:pt x="111307" y="60792"/>
                </a:lnTo>
                <a:lnTo>
                  <a:pt x="111646" y="63832"/>
                </a:lnTo>
                <a:lnTo>
                  <a:pt x="111759" y="67004"/>
                </a:lnTo>
                <a:lnTo>
                  <a:pt x="111872" y="70176"/>
                </a:lnTo>
                <a:lnTo>
                  <a:pt x="111872" y="70176"/>
                </a:lnTo>
                <a:lnTo>
                  <a:pt x="111759" y="73215"/>
                </a:lnTo>
                <a:lnTo>
                  <a:pt x="111646" y="76387"/>
                </a:lnTo>
                <a:lnTo>
                  <a:pt x="111307" y="79295"/>
                </a:lnTo>
                <a:lnTo>
                  <a:pt x="110743" y="82466"/>
                </a:lnTo>
                <a:lnTo>
                  <a:pt x="110291" y="85242"/>
                </a:lnTo>
                <a:lnTo>
                  <a:pt x="109501" y="88281"/>
                </a:lnTo>
                <a:lnTo>
                  <a:pt x="108598" y="91057"/>
                </a:lnTo>
                <a:lnTo>
                  <a:pt x="107695" y="93964"/>
                </a:lnTo>
                <a:lnTo>
                  <a:pt x="106679" y="96607"/>
                </a:lnTo>
                <a:lnTo>
                  <a:pt x="105437" y="99251"/>
                </a:lnTo>
                <a:lnTo>
                  <a:pt x="104195" y="101629"/>
                </a:lnTo>
                <a:lnTo>
                  <a:pt x="102841" y="104140"/>
                </a:lnTo>
                <a:lnTo>
                  <a:pt x="101373" y="106651"/>
                </a:lnTo>
                <a:lnTo>
                  <a:pt x="99905" y="108898"/>
                </a:lnTo>
                <a:lnTo>
                  <a:pt x="98212" y="111145"/>
                </a:lnTo>
                <a:lnTo>
                  <a:pt x="96406" y="113259"/>
                </a:lnTo>
                <a:lnTo>
                  <a:pt x="102276" y="120000"/>
                </a:lnTo>
                <a:lnTo>
                  <a:pt x="102276" y="120000"/>
                </a:lnTo>
                <a:lnTo>
                  <a:pt x="104195" y="117488"/>
                </a:lnTo>
                <a:lnTo>
                  <a:pt x="106227" y="115110"/>
                </a:lnTo>
                <a:lnTo>
                  <a:pt x="108033" y="112466"/>
                </a:lnTo>
                <a:lnTo>
                  <a:pt x="109614" y="109559"/>
                </a:lnTo>
                <a:lnTo>
                  <a:pt x="111194" y="106784"/>
                </a:lnTo>
                <a:lnTo>
                  <a:pt x="112662" y="103744"/>
                </a:lnTo>
                <a:lnTo>
                  <a:pt x="114016" y="100837"/>
                </a:lnTo>
                <a:lnTo>
                  <a:pt x="115258" y="97665"/>
                </a:lnTo>
                <a:lnTo>
                  <a:pt x="116274" y="94493"/>
                </a:lnTo>
                <a:lnTo>
                  <a:pt x="117290" y="91057"/>
                </a:lnTo>
                <a:lnTo>
                  <a:pt x="118080" y="87753"/>
                </a:lnTo>
                <a:lnTo>
                  <a:pt x="118871" y="84185"/>
                </a:lnTo>
                <a:lnTo>
                  <a:pt x="119322" y="80881"/>
                </a:lnTo>
                <a:lnTo>
                  <a:pt x="119774" y="77444"/>
                </a:lnTo>
                <a:lnTo>
                  <a:pt x="119887" y="73744"/>
                </a:lnTo>
                <a:lnTo>
                  <a:pt x="120000" y="70176"/>
                </a:lnTo>
                <a:lnTo>
                  <a:pt x="120000" y="70176"/>
                </a:lnTo>
                <a:lnTo>
                  <a:pt x="119887" y="66475"/>
                </a:lnTo>
                <a:lnTo>
                  <a:pt x="119774" y="62907"/>
                </a:lnTo>
                <a:lnTo>
                  <a:pt x="119322" y="59471"/>
                </a:lnTo>
                <a:lnTo>
                  <a:pt x="118871" y="55903"/>
                </a:lnTo>
                <a:lnTo>
                  <a:pt x="118080" y="52599"/>
                </a:lnTo>
                <a:lnTo>
                  <a:pt x="117290" y="49295"/>
                </a:lnTo>
                <a:lnTo>
                  <a:pt x="116387" y="45859"/>
                </a:lnTo>
                <a:lnTo>
                  <a:pt x="115371" y="42687"/>
                </a:lnTo>
                <a:lnTo>
                  <a:pt x="114129" y="39779"/>
                </a:lnTo>
                <a:lnTo>
                  <a:pt x="112775" y="36607"/>
                </a:lnTo>
                <a:lnTo>
                  <a:pt x="111307" y="33700"/>
                </a:lnTo>
                <a:lnTo>
                  <a:pt x="109840" y="30925"/>
                </a:lnTo>
                <a:lnTo>
                  <a:pt x="108146" y="28149"/>
                </a:lnTo>
                <a:lnTo>
                  <a:pt x="106340" y="25506"/>
                </a:lnTo>
                <a:lnTo>
                  <a:pt x="104421" y="22863"/>
                </a:lnTo>
                <a:lnTo>
                  <a:pt x="102389" y="20484"/>
                </a:lnTo>
                <a:lnTo>
                  <a:pt x="100357" y="18105"/>
                </a:lnTo>
                <a:lnTo>
                  <a:pt x="98212" y="15991"/>
                </a:lnTo>
                <a:lnTo>
                  <a:pt x="95954" y="13876"/>
                </a:lnTo>
                <a:lnTo>
                  <a:pt x="93584" y="11894"/>
                </a:lnTo>
                <a:lnTo>
                  <a:pt x="91213" y="10044"/>
                </a:lnTo>
                <a:lnTo>
                  <a:pt x="88617" y="8458"/>
                </a:lnTo>
                <a:lnTo>
                  <a:pt x="86020" y="6872"/>
                </a:lnTo>
                <a:lnTo>
                  <a:pt x="83311" y="5418"/>
                </a:lnTo>
                <a:lnTo>
                  <a:pt x="80602" y="4229"/>
                </a:lnTo>
                <a:lnTo>
                  <a:pt x="77892" y="3171"/>
                </a:lnTo>
                <a:lnTo>
                  <a:pt x="75070" y="2114"/>
                </a:lnTo>
                <a:lnTo>
                  <a:pt x="72248" y="1321"/>
                </a:lnTo>
                <a:lnTo>
                  <a:pt x="69200" y="660"/>
                </a:lnTo>
                <a:lnTo>
                  <a:pt x="66152" y="264"/>
                </a:lnTo>
                <a:lnTo>
                  <a:pt x="63217" y="0"/>
                </a:lnTo>
                <a:lnTo>
                  <a:pt x="60056" y="0"/>
                </a:lnTo>
                <a:lnTo>
                  <a:pt x="6005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5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1" name="iṣ1îḍè">
            <a:extLst>
              <a:ext uri="{FF2B5EF4-FFF2-40B4-BE49-F238E27FC236}">
                <a16:creationId xmlns:a16="http://schemas.microsoft.com/office/drawing/2014/main" id="{B06AB964-44C2-4FBB-B45B-3C2BFDE63587}"/>
              </a:ext>
            </a:extLst>
          </p:cNvPr>
          <p:cNvSpPr/>
          <p:nvPr/>
        </p:nvSpPr>
        <p:spPr>
          <a:xfrm>
            <a:off x="6257145" y="3367306"/>
            <a:ext cx="1359481" cy="11625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12" y="120000"/>
                </a:moveTo>
                <a:lnTo>
                  <a:pt x="60112" y="120000"/>
                </a:lnTo>
                <a:lnTo>
                  <a:pt x="63050" y="119867"/>
                </a:lnTo>
                <a:lnTo>
                  <a:pt x="66101" y="119735"/>
                </a:lnTo>
                <a:lnTo>
                  <a:pt x="69152" y="119207"/>
                </a:lnTo>
                <a:lnTo>
                  <a:pt x="72090" y="118679"/>
                </a:lnTo>
                <a:lnTo>
                  <a:pt x="74915" y="117755"/>
                </a:lnTo>
                <a:lnTo>
                  <a:pt x="77853" y="116831"/>
                </a:lnTo>
                <a:lnTo>
                  <a:pt x="80677" y="115775"/>
                </a:lnTo>
                <a:lnTo>
                  <a:pt x="83389" y="114455"/>
                </a:lnTo>
                <a:lnTo>
                  <a:pt x="85988" y="113003"/>
                </a:lnTo>
                <a:lnTo>
                  <a:pt x="88700" y="111551"/>
                </a:lnTo>
                <a:lnTo>
                  <a:pt x="91073" y="109834"/>
                </a:lnTo>
                <a:lnTo>
                  <a:pt x="93446" y="108118"/>
                </a:lnTo>
                <a:lnTo>
                  <a:pt x="95932" y="106138"/>
                </a:lnTo>
                <a:lnTo>
                  <a:pt x="98192" y="104026"/>
                </a:lnTo>
                <a:lnTo>
                  <a:pt x="100451" y="101782"/>
                </a:lnTo>
                <a:lnTo>
                  <a:pt x="102485" y="99537"/>
                </a:lnTo>
                <a:lnTo>
                  <a:pt x="104519" y="97029"/>
                </a:lnTo>
                <a:lnTo>
                  <a:pt x="106327" y="94521"/>
                </a:lnTo>
                <a:lnTo>
                  <a:pt x="108135" y="91881"/>
                </a:lnTo>
                <a:lnTo>
                  <a:pt x="109717" y="89108"/>
                </a:lnTo>
                <a:lnTo>
                  <a:pt x="111412" y="86336"/>
                </a:lnTo>
                <a:lnTo>
                  <a:pt x="112768" y="83300"/>
                </a:lnTo>
                <a:lnTo>
                  <a:pt x="114124" y="80264"/>
                </a:lnTo>
                <a:lnTo>
                  <a:pt x="115254" y="77095"/>
                </a:lnTo>
                <a:lnTo>
                  <a:pt x="116384" y="73927"/>
                </a:lnTo>
                <a:lnTo>
                  <a:pt x="117288" y="70759"/>
                </a:lnTo>
                <a:lnTo>
                  <a:pt x="118192" y="67458"/>
                </a:lnTo>
                <a:lnTo>
                  <a:pt x="118757" y="64026"/>
                </a:lnTo>
                <a:lnTo>
                  <a:pt x="119322" y="60594"/>
                </a:lnTo>
                <a:lnTo>
                  <a:pt x="119661" y="57161"/>
                </a:lnTo>
                <a:lnTo>
                  <a:pt x="120000" y="53465"/>
                </a:lnTo>
                <a:lnTo>
                  <a:pt x="120000" y="49900"/>
                </a:lnTo>
                <a:lnTo>
                  <a:pt x="120000" y="49900"/>
                </a:lnTo>
                <a:lnTo>
                  <a:pt x="120000" y="46204"/>
                </a:lnTo>
                <a:lnTo>
                  <a:pt x="119661" y="42640"/>
                </a:lnTo>
                <a:lnTo>
                  <a:pt x="119322" y="39207"/>
                </a:lnTo>
                <a:lnTo>
                  <a:pt x="118757" y="35643"/>
                </a:lnTo>
                <a:lnTo>
                  <a:pt x="118192" y="32343"/>
                </a:lnTo>
                <a:lnTo>
                  <a:pt x="117288" y="29042"/>
                </a:lnTo>
                <a:lnTo>
                  <a:pt x="116384" y="25610"/>
                </a:lnTo>
                <a:lnTo>
                  <a:pt x="115254" y="22442"/>
                </a:lnTo>
                <a:lnTo>
                  <a:pt x="113898" y="19273"/>
                </a:lnTo>
                <a:lnTo>
                  <a:pt x="112768" y="16369"/>
                </a:lnTo>
                <a:lnTo>
                  <a:pt x="111186" y="13333"/>
                </a:lnTo>
                <a:lnTo>
                  <a:pt x="109604" y="10561"/>
                </a:lnTo>
                <a:lnTo>
                  <a:pt x="107909" y="7656"/>
                </a:lnTo>
                <a:lnTo>
                  <a:pt x="106101" y="5016"/>
                </a:lnTo>
                <a:lnTo>
                  <a:pt x="104180" y="2508"/>
                </a:lnTo>
                <a:lnTo>
                  <a:pt x="102259" y="0"/>
                </a:lnTo>
                <a:lnTo>
                  <a:pt x="96497" y="6864"/>
                </a:lnTo>
                <a:lnTo>
                  <a:pt x="96497" y="6864"/>
                </a:lnTo>
                <a:lnTo>
                  <a:pt x="98192" y="8976"/>
                </a:lnTo>
                <a:lnTo>
                  <a:pt x="99774" y="11089"/>
                </a:lnTo>
                <a:lnTo>
                  <a:pt x="101355" y="13333"/>
                </a:lnTo>
                <a:lnTo>
                  <a:pt x="102824" y="15841"/>
                </a:lnTo>
                <a:lnTo>
                  <a:pt x="104180" y="18217"/>
                </a:lnTo>
                <a:lnTo>
                  <a:pt x="105536" y="20858"/>
                </a:lnTo>
                <a:lnTo>
                  <a:pt x="106553" y="23498"/>
                </a:lnTo>
                <a:lnTo>
                  <a:pt x="107683" y="26138"/>
                </a:lnTo>
                <a:lnTo>
                  <a:pt x="108700" y="29042"/>
                </a:lnTo>
                <a:lnTo>
                  <a:pt x="109378" y="31815"/>
                </a:lnTo>
                <a:lnTo>
                  <a:pt x="110169" y="34587"/>
                </a:lnTo>
                <a:lnTo>
                  <a:pt x="110734" y="37623"/>
                </a:lnTo>
                <a:lnTo>
                  <a:pt x="111186" y="40528"/>
                </a:lnTo>
                <a:lnTo>
                  <a:pt x="111525" y="43564"/>
                </a:lnTo>
                <a:lnTo>
                  <a:pt x="111638" y="46732"/>
                </a:lnTo>
                <a:lnTo>
                  <a:pt x="111864" y="49900"/>
                </a:lnTo>
                <a:lnTo>
                  <a:pt x="111864" y="49900"/>
                </a:lnTo>
                <a:lnTo>
                  <a:pt x="111638" y="53069"/>
                </a:lnTo>
                <a:lnTo>
                  <a:pt x="111525" y="56105"/>
                </a:lnTo>
                <a:lnTo>
                  <a:pt x="111186" y="59009"/>
                </a:lnTo>
                <a:lnTo>
                  <a:pt x="110734" y="62046"/>
                </a:lnTo>
                <a:lnTo>
                  <a:pt x="110169" y="65082"/>
                </a:lnTo>
                <a:lnTo>
                  <a:pt x="109378" y="67854"/>
                </a:lnTo>
                <a:lnTo>
                  <a:pt x="108700" y="70627"/>
                </a:lnTo>
                <a:lnTo>
                  <a:pt x="107796" y="73399"/>
                </a:lnTo>
                <a:lnTo>
                  <a:pt x="106779" y="76039"/>
                </a:lnTo>
                <a:lnTo>
                  <a:pt x="105536" y="78679"/>
                </a:lnTo>
                <a:lnTo>
                  <a:pt x="104293" y="81320"/>
                </a:lnTo>
                <a:lnTo>
                  <a:pt x="102937" y="83828"/>
                </a:lnTo>
                <a:lnTo>
                  <a:pt x="101581" y="86072"/>
                </a:lnTo>
                <a:lnTo>
                  <a:pt x="100000" y="88448"/>
                </a:lnTo>
                <a:lnTo>
                  <a:pt x="98305" y="90693"/>
                </a:lnTo>
                <a:lnTo>
                  <a:pt x="96610" y="92673"/>
                </a:lnTo>
                <a:lnTo>
                  <a:pt x="94802" y="94785"/>
                </a:lnTo>
                <a:lnTo>
                  <a:pt x="92994" y="96633"/>
                </a:lnTo>
                <a:lnTo>
                  <a:pt x="91073" y="98481"/>
                </a:lnTo>
                <a:lnTo>
                  <a:pt x="88926" y="100198"/>
                </a:lnTo>
                <a:lnTo>
                  <a:pt x="86892" y="101782"/>
                </a:lnTo>
                <a:lnTo>
                  <a:pt x="84745" y="103234"/>
                </a:lnTo>
                <a:lnTo>
                  <a:pt x="82485" y="104422"/>
                </a:lnTo>
                <a:lnTo>
                  <a:pt x="80225" y="105610"/>
                </a:lnTo>
                <a:lnTo>
                  <a:pt x="77853" y="106666"/>
                </a:lnTo>
                <a:lnTo>
                  <a:pt x="75367" y="107722"/>
                </a:lnTo>
                <a:lnTo>
                  <a:pt x="72994" y="108646"/>
                </a:lnTo>
                <a:lnTo>
                  <a:pt x="70508" y="109174"/>
                </a:lnTo>
                <a:lnTo>
                  <a:pt x="67909" y="109702"/>
                </a:lnTo>
                <a:lnTo>
                  <a:pt x="65310" y="110231"/>
                </a:lnTo>
                <a:lnTo>
                  <a:pt x="62598" y="110363"/>
                </a:lnTo>
                <a:lnTo>
                  <a:pt x="60112" y="110363"/>
                </a:lnTo>
                <a:lnTo>
                  <a:pt x="60112" y="110363"/>
                </a:lnTo>
                <a:lnTo>
                  <a:pt x="57401" y="110363"/>
                </a:lnTo>
                <a:lnTo>
                  <a:pt x="54689" y="110231"/>
                </a:lnTo>
                <a:lnTo>
                  <a:pt x="52090" y="109702"/>
                </a:lnTo>
                <a:lnTo>
                  <a:pt x="49491" y="109174"/>
                </a:lnTo>
                <a:lnTo>
                  <a:pt x="47005" y="108646"/>
                </a:lnTo>
                <a:lnTo>
                  <a:pt x="44519" y="107722"/>
                </a:lnTo>
                <a:lnTo>
                  <a:pt x="42146" y="106666"/>
                </a:lnTo>
                <a:lnTo>
                  <a:pt x="39774" y="105610"/>
                </a:lnTo>
                <a:lnTo>
                  <a:pt x="37514" y="104422"/>
                </a:lnTo>
                <a:lnTo>
                  <a:pt x="35254" y="103234"/>
                </a:lnTo>
                <a:lnTo>
                  <a:pt x="33107" y="101782"/>
                </a:lnTo>
                <a:lnTo>
                  <a:pt x="31073" y="100198"/>
                </a:lnTo>
                <a:lnTo>
                  <a:pt x="28926" y="98481"/>
                </a:lnTo>
                <a:lnTo>
                  <a:pt x="27005" y="96633"/>
                </a:lnTo>
                <a:lnTo>
                  <a:pt x="25197" y="94785"/>
                </a:lnTo>
                <a:lnTo>
                  <a:pt x="23389" y="92673"/>
                </a:lnTo>
                <a:lnTo>
                  <a:pt x="21694" y="90693"/>
                </a:lnTo>
                <a:lnTo>
                  <a:pt x="20000" y="88448"/>
                </a:lnTo>
                <a:lnTo>
                  <a:pt x="18531" y="86072"/>
                </a:lnTo>
                <a:lnTo>
                  <a:pt x="17062" y="83828"/>
                </a:lnTo>
                <a:lnTo>
                  <a:pt x="15706" y="81320"/>
                </a:lnTo>
                <a:lnTo>
                  <a:pt x="14463" y="78679"/>
                </a:lnTo>
                <a:lnTo>
                  <a:pt x="13220" y="76039"/>
                </a:lnTo>
                <a:lnTo>
                  <a:pt x="12203" y="73399"/>
                </a:lnTo>
                <a:lnTo>
                  <a:pt x="11299" y="70627"/>
                </a:lnTo>
                <a:lnTo>
                  <a:pt x="10508" y="67854"/>
                </a:lnTo>
                <a:lnTo>
                  <a:pt x="9830" y="65082"/>
                </a:lnTo>
                <a:lnTo>
                  <a:pt x="9152" y="62046"/>
                </a:lnTo>
                <a:lnTo>
                  <a:pt x="8700" y="59009"/>
                </a:lnTo>
                <a:lnTo>
                  <a:pt x="8474" y="56105"/>
                </a:lnTo>
                <a:lnTo>
                  <a:pt x="8248" y="53069"/>
                </a:lnTo>
                <a:lnTo>
                  <a:pt x="8135" y="49900"/>
                </a:lnTo>
                <a:lnTo>
                  <a:pt x="8135" y="49900"/>
                </a:lnTo>
                <a:lnTo>
                  <a:pt x="8248" y="46732"/>
                </a:lnTo>
                <a:lnTo>
                  <a:pt x="8474" y="43564"/>
                </a:lnTo>
                <a:lnTo>
                  <a:pt x="8700" y="40528"/>
                </a:lnTo>
                <a:lnTo>
                  <a:pt x="9152" y="37623"/>
                </a:lnTo>
                <a:lnTo>
                  <a:pt x="9830" y="34587"/>
                </a:lnTo>
                <a:lnTo>
                  <a:pt x="10508" y="31815"/>
                </a:lnTo>
                <a:lnTo>
                  <a:pt x="11299" y="29042"/>
                </a:lnTo>
                <a:lnTo>
                  <a:pt x="12316" y="26138"/>
                </a:lnTo>
                <a:lnTo>
                  <a:pt x="13446" y="23498"/>
                </a:lnTo>
                <a:lnTo>
                  <a:pt x="14463" y="20858"/>
                </a:lnTo>
                <a:lnTo>
                  <a:pt x="15819" y="18217"/>
                </a:lnTo>
                <a:lnTo>
                  <a:pt x="17175" y="15841"/>
                </a:lnTo>
                <a:lnTo>
                  <a:pt x="18644" y="13333"/>
                </a:lnTo>
                <a:lnTo>
                  <a:pt x="20225" y="11089"/>
                </a:lnTo>
                <a:lnTo>
                  <a:pt x="21807" y="8976"/>
                </a:lnTo>
                <a:lnTo>
                  <a:pt x="23615" y="6864"/>
                </a:lnTo>
                <a:lnTo>
                  <a:pt x="17740" y="0"/>
                </a:lnTo>
                <a:lnTo>
                  <a:pt x="17740" y="0"/>
                </a:lnTo>
                <a:lnTo>
                  <a:pt x="15819" y="2508"/>
                </a:lnTo>
                <a:lnTo>
                  <a:pt x="13898" y="5016"/>
                </a:lnTo>
                <a:lnTo>
                  <a:pt x="12090" y="7656"/>
                </a:lnTo>
                <a:lnTo>
                  <a:pt x="10395" y="10561"/>
                </a:lnTo>
                <a:lnTo>
                  <a:pt x="8700" y="13333"/>
                </a:lnTo>
                <a:lnTo>
                  <a:pt x="7231" y="16369"/>
                </a:lnTo>
                <a:lnTo>
                  <a:pt x="5988" y="19273"/>
                </a:lnTo>
                <a:lnTo>
                  <a:pt x="4632" y="22442"/>
                </a:lnTo>
                <a:lnTo>
                  <a:pt x="3615" y="25610"/>
                </a:lnTo>
                <a:lnTo>
                  <a:pt x="2711" y="29042"/>
                </a:lnTo>
                <a:lnTo>
                  <a:pt x="1807" y="32343"/>
                </a:lnTo>
                <a:lnTo>
                  <a:pt x="1242" y="35643"/>
                </a:lnTo>
                <a:lnTo>
                  <a:pt x="564" y="39207"/>
                </a:lnTo>
                <a:lnTo>
                  <a:pt x="338" y="42640"/>
                </a:lnTo>
                <a:lnTo>
                  <a:pt x="0" y="46204"/>
                </a:lnTo>
                <a:lnTo>
                  <a:pt x="0" y="49900"/>
                </a:lnTo>
                <a:lnTo>
                  <a:pt x="0" y="49900"/>
                </a:lnTo>
                <a:lnTo>
                  <a:pt x="0" y="53465"/>
                </a:lnTo>
                <a:lnTo>
                  <a:pt x="338" y="57161"/>
                </a:lnTo>
                <a:lnTo>
                  <a:pt x="564" y="60594"/>
                </a:lnTo>
                <a:lnTo>
                  <a:pt x="1242" y="64026"/>
                </a:lnTo>
                <a:lnTo>
                  <a:pt x="1807" y="67458"/>
                </a:lnTo>
                <a:lnTo>
                  <a:pt x="2711" y="70759"/>
                </a:lnTo>
                <a:lnTo>
                  <a:pt x="3615" y="73927"/>
                </a:lnTo>
                <a:lnTo>
                  <a:pt x="4632" y="77095"/>
                </a:lnTo>
                <a:lnTo>
                  <a:pt x="5875" y="80264"/>
                </a:lnTo>
                <a:lnTo>
                  <a:pt x="7231" y="83300"/>
                </a:lnTo>
                <a:lnTo>
                  <a:pt x="8587" y="86336"/>
                </a:lnTo>
                <a:lnTo>
                  <a:pt x="10282" y="89108"/>
                </a:lnTo>
                <a:lnTo>
                  <a:pt x="11864" y="91881"/>
                </a:lnTo>
                <a:lnTo>
                  <a:pt x="13672" y="94521"/>
                </a:lnTo>
                <a:lnTo>
                  <a:pt x="15480" y="97029"/>
                </a:lnTo>
                <a:lnTo>
                  <a:pt x="17514" y="99537"/>
                </a:lnTo>
                <a:lnTo>
                  <a:pt x="19548" y="101782"/>
                </a:lnTo>
                <a:lnTo>
                  <a:pt x="21807" y="104026"/>
                </a:lnTo>
                <a:lnTo>
                  <a:pt x="24067" y="106138"/>
                </a:lnTo>
                <a:lnTo>
                  <a:pt x="26553" y="108118"/>
                </a:lnTo>
                <a:lnTo>
                  <a:pt x="28926" y="109834"/>
                </a:lnTo>
                <a:lnTo>
                  <a:pt x="31299" y="111551"/>
                </a:lnTo>
                <a:lnTo>
                  <a:pt x="34011" y="113003"/>
                </a:lnTo>
                <a:lnTo>
                  <a:pt x="36610" y="114455"/>
                </a:lnTo>
                <a:lnTo>
                  <a:pt x="39322" y="115775"/>
                </a:lnTo>
                <a:lnTo>
                  <a:pt x="42146" y="116831"/>
                </a:lnTo>
                <a:lnTo>
                  <a:pt x="44971" y="117755"/>
                </a:lnTo>
                <a:lnTo>
                  <a:pt x="47909" y="118679"/>
                </a:lnTo>
                <a:lnTo>
                  <a:pt x="50847" y="119207"/>
                </a:lnTo>
                <a:lnTo>
                  <a:pt x="53898" y="119735"/>
                </a:lnTo>
                <a:lnTo>
                  <a:pt x="56949" y="119867"/>
                </a:lnTo>
                <a:lnTo>
                  <a:pt x="60112" y="120000"/>
                </a:lnTo>
                <a:lnTo>
                  <a:pt x="60112" y="12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5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2" name="i$ḷîdé">
            <a:extLst>
              <a:ext uri="{FF2B5EF4-FFF2-40B4-BE49-F238E27FC236}">
                <a16:creationId xmlns:a16="http://schemas.microsoft.com/office/drawing/2014/main" id="{EB0A9687-B1BF-46BB-8FE4-C83D436749AC}"/>
              </a:ext>
            </a:extLst>
          </p:cNvPr>
          <p:cNvSpPr/>
          <p:nvPr/>
        </p:nvSpPr>
        <p:spPr>
          <a:xfrm>
            <a:off x="4475625" y="3367306"/>
            <a:ext cx="1359481" cy="11625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43" y="120000"/>
                </a:moveTo>
                <a:lnTo>
                  <a:pt x="59943" y="120000"/>
                </a:lnTo>
                <a:lnTo>
                  <a:pt x="63104" y="119867"/>
                </a:lnTo>
                <a:lnTo>
                  <a:pt x="66152" y="119735"/>
                </a:lnTo>
                <a:lnTo>
                  <a:pt x="69200" y="119207"/>
                </a:lnTo>
                <a:lnTo>
                  <a:pt x="72135" y="118679"/>
                </a:lnTo>
                <a:lnTo>
                  <a:pt x="75070" y="117755"/>
                </a:lnTo>
                <a:lnTo>
                  <a:pt x="77892" y="116831"/>
                </a:lnTo>
                <a:lnTo>
                  <a:pt x="80602" y="115775"/>
                </a:lnTo>
                <a:lnTo>
                  <a:pt x="83311" y="114455"/>
                </a:lnTo>
                <a:lnTo>
                  <a:pt x="86020" y="113003"/>
                </a:lnTo>
                <a:lnTo>
                  <a:pt x="88504" y="111551"/>
                </a:lnTo>
                <a:lnTo>
                  <a:pt x="91100" y="109834"/>
                </a:lnTo>
                <a:lnTo>
                  <a:pt x="93471" y="108118"/>
                </a:lnTo>
                <a:lnTo>
                  <a:pt x="95954" y="106138"/>
                </a:lnTo>
                <a:lnTo>
                  <a:pt x="98212" y="104026"/>
                </a:lnTo>
                <a:lnTo>
                  <a:pt x="100244" y="101782"/>
                </a:lnTo>
                <a:lnTo>
                  <a:pt x="102389" y="99537"/>
                </a:lnTo>
                <a:lnTo>
                  <a:pt x="104308" y="97029"/>
                </a:lnTo>
                <a:lnTo>
                  <a:pt x="106340" y="94521"/>
                </a:lnTo>
                <a:lnTo>
                  <a:pt x="108146" y="91881"/>
                </a:lnTo>
                <a:lnTo>
                  <a:pt x="109727" y="89108"/>
                </a:lnTo>
                <a:lnTo>
                  <a:pt x="111307" y="86336"/>
                </a:lnTo>
                <a:lnTo>
                  <a:pt x="112775" y="83300"/>
                </a:lnTo>
                <a:lnTo>
                  <a:pt x="114129" y="80264"/>
                </a:lnTo>
                <a:lnTo>
                  <a:pt x="115371" y="77095"/>
                </a:lnTo>
                <a:lnTo>
                  <a:pt x="116387" y="73927"/>
                </a:lnTo>
                <a:lnTo>
                  <a:pt x="117290" y="70759"/>
                </a:lnTo>
                <a:lnTo>
                  <a:pt x="118193" y="67458"/>
                </a:lnTo>
                <a:lnTo>
                  <a:pt x="118758" y="64026"/>
                </a:lnTo>
                <a:lnTo>
                  <a:pt x="119209" y="60594"/>
                </a:lnTo>
                <a:lnTo>
                  <a:pt x="119661" y="57161"/>
                </a:lnTo>
                <a:lnTo>
                  <a:pt x="120000" y="53465"/>
                </a:lnTo>
                <a:lnTo>
                  <a:pt x="120000" y="49900"/>
                </a:lnTo>
                <a:lnTo>
                  <a:pt x="120000" y="49900"/>
                </a:lnTo>
                <a:lnTo>
                  <a:pt x="120000" y="46204"/>
                </a:lnTo>
                <a:lnTo>
                  <a:pt x="119661" y="42640"/>
                </a:lnTo>
                <a:lnTo>
                  <a:pt x="119209" y="39207"/>
                </a:lnTo>
                <a:lnTo>
                  <a:pt x="118758" y="35643"/>
                </a:lnTo>
                <a:lnTo>
                  <a:pt x="118080" y="32343"/>
                </a:lnTo>
                <a:lnTo>
                  <a:pt x="117290" y="29042"/>
                </a:lnTo>
                <a:lnTo>
                  <a:pt x="116387" y="25610"/>
                </a:lnTo>
                <a:lnTo>
                  <a:pt x="115145" y="22442"/>
                </a:lnTo>
                <a:lnTo>
                  <a:pt x="114016" y="19273"/>
                </a:lnTo>
                <a:lnTo>
                  <a:pt x="112662" y="16369"/>
                </a:lnTo>
                <a:lnTo>
                  <a:pt x="111307" y="13333"/>
                </a:lnTo>
                <a:lnTo>
                  <a:pt x="109614" y="10561"/>
                </a:lnTo>
                <a:lnTo>
                  <a:pt x="107920" y="7656"/>
                </a:lnTo>
                <a:lnTo>
                  <a:pt x="106114" y="5016"/>
                </a:lnTo>
                <a:lnTo>
                  <a:pt x="104195" y="2508"/>
                </a:lnTo>
                <a:lnTo>
                  <a:pt x="102276" y="0"/>
                </a:lnTo>
                <a:lnTo>
                  <a:pt x="96406" y="6864"/>
                </a:lnTo>
                <a:lnTo>
                  <a:pt x="96406" y="6864"/>
                </a:lnTo>
                <a:lnTo>
                  <a:pt x="98212" y="8976"/>
                </a:lnTo>
                <a:lnTo>
                  <a:pt x="99793" y="11089"/>
                </a:lnTo>
                <a:lnTo>
                  <a:pt x="101373" y="13333"/>
                </a:lnTo>
                <a:lnTo>
                  <a:pt x="102841" y="15841"/>
                </a:lnTo>
                <a:lnTo>
                  <a:pt x="104195" y="18217"/>
                </a:lnTo>
                <a:lnTo>
                  <a:pt x="105437" y="20858"/>
                </a:lnTo>
                <a:lnTo>
                  <a:pt x="106566" y="23498"/>
                </a:lnTo>
                <a:lnTo>
                  <a:pt x="107695" y="26138"/>
                </a:lnTo>
                <a:lnTo>
                  <a:pt x="108598" y="29042"/>
                </a:lnTo>
                <a:lnTo>
                  <a:pt x="109501" y="31815"/>
                </a:lnTo>
                <a:lnTo>
                  <a:pt x="110178" y="34587"/>
                </a:lnTo>
                <a:lnTo>
                  <a:pt x="110856" y="37623"/>
                </a:lnTo>
                <a:lnTo>
                  <a:pt x="111307" y="40528"/>
                </a:lnTo>
                <a:lnTo>
                  <a:pt x="111533" y="43564"/>
                </a:lnTo>
                <a:lnTo>
                  <a:pt x="111759" y="46732"/>
                </a:lnTo>
                <a:lnTo>
                  <a:pt x="111872" y="49900"/>
                </a:lnTo>
                <a:lnTo>
                  <a:pt x="111872" y="49900"/>
                </a:lnTo>
                <a:lnTo>
                  <a:pt x="111759" y="53069"/>
                </a:lnTo>
                <a:lnTo>
                  <a:pt x="111533" y="56105"/>
                </a:lnTo>
                <a:lnTo>
                  <a:pt x="111307" y="59009"/>
                </a:lnTo>
                <a:lnTo>
                  <a:pt x="110856" y="62046"/>
                </a:lnTo>
                <a:lnTo>
                  <a:pt x="110178" y="65082"/>
                </a:lnTo>
                <a:lnTo>
                  <a:pt x="109501" y="67854"/>
                </a:lnTo>
                <a:lnTo>
                  <a:pt x="108711" y="70627"/>
                </a:lnTo>
                <a:lnTo>
                  <a:pt x="107808" y="73399"/>
                </a:lnTo>
                <a:lnTo>
                  <a:pt x="106792" y="76039"/>
                </a:lnTo>
                <a:lnTo>
                  <a:pt x="105550" y="78679"/>
                </a:lnTo>
                <a:lnTo>
                  <a:pt x="104308" y="81320"/>
                </a:lnTo>
                <a:lnTo>
                  <a:pt x="102953" y="83828"/>
                </a:lnTo>
                <a:lnTo>
                  <a:pt x="101486" y="86072"/>
                </a:lnTo>
                <a:lnTo>
                  <a:pt x="100018" y="88448"/>
                </a:lnTo>
                <a:lnTo>
                  <a:pt x="98325" y="90693"/>
                </a:lnTo>
                <a:lnTo>
                  <a:pt x="96632" y="92673"/>
                </a:lnTo>
                <a:lnTo>
                  <a:pt x="94825" y="94785"/>
                </a:lnTo>
                <a:lnTo>
                  <a:pt x="92906" y="96633"/>
                </a:lnTo>
                <a:lnTo>
                  <a:pt x="90987" y="98481"/>
                </a:lnTo>
                <a:lnTo>
                  <a:pt x="88955" y="100198"/>
                </a:lnTo>
                <a:lnTo>
                  <a:pt x="86923" y="101782"/>
                </a:lnTo>
                <a:lnTo>
                  <a:pt x="84666" y="103234"/>
                </a:lnTo>
                <a:lnTo>
                  <a:pt x="82521" y="104422"/>
                </a:lnTo>
                <a:lnTo>
                  <a:pt x="80150" y="105610"/>
                </a:lnTo>
                <a:lnTo>
                  <a:pt x="77892" y="106666"/>
                </a:lnTo>
                <a:lnTo>
                  <a:pt x="75522" y="107722"/>
                </a:lnTo>
                <a:lnTo>
                  <a:pt x="72925" y="108646"/>
                </a:lnTo>
                <a:lnTo>
                  <a:pt x="70555" y="109174"/>
                </a:lnTo>
                <a:lnTo>
                  <a:pt x="67958" y="109702"/>
                </a:lnTo>
                <a:lnTo>
                  <a:pt x="65249" y="110231"/>
                </a:lnTo>
                <a:lnTo>
                  <a:pt x="62652" y="110363"/>
                </a:lnTo>
                <a:lnTo>
                  <a:pt x="59943" y="110363"/>
                </a:lnTo>
                <a:lnTo>
                  <a:pt x="59943" y="110363"/>
                </a:lnTo>
                <a:lnTo>
                  <a:pt x="57460" y="110363"/>
                </a:lnTo>
                <a:lnTo>
                  <a:pt x="54750" y="110231"/>
                </a:lnTo>
                <a:lnTo>
                  <a:pt x="52154" y="109702"/>
                </a:lnTo>
                <a:lnTo>
                  <a:pt x="49557" y="109174"/>
                </a:lnTo>
                <a:lnTo>
                  <a:pt x="47074" y="108646"/>
                </a:lnTo>
                <a:lnTo>
                  <a:pt x="44703" y="107722"/>
                </a:lnTo>
                <a:lnTo>
                  <a:pt x="42220" y="106666"/>
                </a:lnTo>
                <a:lnTo>
                  <a:pt x="39849" y="105610"/>
                </a:lnTo>
                <a:lnTo>
                  <a:pt x="37591" y="104422"/>
                </a:lnTo>
                <a:lnTo>
                  <a:pt x="35333" y="103234"/>
                </a:lnTo>
                <a:lnTo>
                  <a:pt x="33189" y="101782"/>
                </a:lnTo>
                <a:lnTo>
                  <a:pt x="31157" y="100198"/>
                </a:lnTo>
                <a:lnTo>
                  <a:pt x="29012" y="98481"/>
                </a:lnTo>
                <a:lnTo>
                  <a:pt x="27093" y="96633"/>
                </a:lnTo>
                <a:lnTo>
                  <a:pt x="25286" y="94785"/>
                </a:lnTo>
                <a:lnTo>
                  <a:pt x="23480" y="92673"/>
                </a:lnTo>
                <a:lnTo>
                  <a:pt x="21674" y="90693"/>
                </a:lnTo>
                <a:lnTo>
                  <a:pt x="19981" y="88448"/>
                </a:lnTo>
                <a:lnTo>
                  <a:pt x="18513" y="86072"/>
                </a:lnTo>
                <a:lnTo>
                  <a:pt x="17158" y="83828"/>
                </a:lnTo>
                <a:lnTo>
                  <a:pt x="15804" y="81320"/>
                </a:lnTo>
                <a:lnTo>
                  <a:pt x="14449" y="78679"/>
                </a:lnTo>
                <a:lnTo>
                  <a:pt x="13320" y="76039"/>
                </a:lnTo>
                <a:lnTo>
                  <a:pt x="12304" y="73399"/>
                </a:lnTo>
                <a:lnTo>
                  <a:pt x="11401" y="70627"/>
                </a:lnTo>
                <a:lnTo>
                  <a:pt x="10498" y="67854"/>
                </a:lnTo>
                <a:lnTo>
                  <a:pt x="9934" y="65082"/>
                </a:lnTo>
                <a:lnTo>
                  <a:pt x="9369" y="62046"/>
                </a:lnTo>
                <a:lnTo>
                  <a:pt x="8918" y="59009"/>
                </a:lnTo>
                <a:lnTo>
                  <a:pt x="8579" y="56105"/>
                </a:lnTo>
                <a:lnTo>
                  <a:pt x="8240" y="53069"/>
                </a:lnTo>
                <a:lnTo>
                  <a:pt x="8240" y="49900"/>
                </a:lnTo>
                <a:lnTo>
                  <a:pt x="8240" y="49900"/>
                </a:lnTo>
                <a:lnTo>
                  <a:pt x="8240" y="46732"/>
                </a:lnTo>
                <a:lnTo>
                  <a:pt x="8579" y="43564"/>
                </a:lnTo>
                <a:lnTo>
                  <a:pt x="8918" y="40528"/>
                </a:lnTo>
                <a:lnTo>
                  <a:pt x="9369" y="37623"/>
                </a:lnTo>
                <a:lnTo>
                  <a:pt x="9934" y="34587"/>
                </a:lnTo>
                <a:lnTo>
                  <a:pt x="10724" y="31815"/>
                </a:lnTo>
                <a:lnTo>
                  <a:pt x="11401" y="29042"/>
                </a:lnTo>
                <a:lnTo>
                  <a:pt x="12304" y="26138"/>
                </a:lnTo>
                <a:lnTo>
                  <a:pt x="13320" y="23498"/>
                </a:lnTo>
                <a:lnTo>
                  <a:pt x="14562" y="20858"/>
                </a:lnTo>
                <a:lnTo>
                  <a:pt x="15804" y="18217"/>
                </a:lnTo>
                <a:lnTo>
                  <a:pt x="17271" y="15841"/>
                </a:lnTo>
                <a:lnTo>
                  <a:pt x="18626" y="13333"/>
                </a:lnTo>
                <a:lnTo>
                  <a:pt x="20319" y="11089"/>
                </a:lnTo>
                <a:lnTo>
                  <a:pt x="21900" y="8976"/>
                </a:lnTo>
                <a:lnTo>
                  <a:pt x="23593" y="6864"/>
                </a:lnTo>
                <a:lnTo>
                  <a:pt x="17836" y="0"/>
                </a:lnTo>
                <a:lnTo>
                  <a:pt x="17836" y="0"/>
                </a:lnTo>
                <a:lnTo>
                  <a:pt x="15804" y="2508"/>
                </a:lnTo>
                <a:lnTo>
                  <a:pt x="13998" y="5016"/>
                </a:lnTo>
                <a:lnTo>
                  <a:pt x="12191" y="7656"/>
                </a:lnTo>
                <a:lnTo>
                  <a:pt x="10385" y="10561"/>
                </a:lnTo>
                <a:lnTo>
                  <a:pt x="8918" y="13333"/>
                </a:lnTo>
                <a:lnTo>
                  <a:pt x="7337" y="16369"/>
                </a:lnTo>
                <a:lnTo>
                  <a:pt x="5983" y="19273"/>
                </a:lnTo>
                <a:lnTo>
                  <a:pt x="4854" y="22442"/>
                </a:lnTo>
                <a:lnTo>
                  <a:pt x="3725" y="25610"/>
                </a:lnTo>
                <a:lnTo>
                  <a:pt x="2822" y="29042"/>
                </a:lnTo>
                <a:lnTo>
                  <a:pt x="1919" y="32343"/>
                </a:lnTo>
                <a:lnTo>
                  <a:pt x="1354" y="35643"/>
                </a:lnTo>
                <a:lnTo>
                  <a:pt x="790" y="39207"/>
                </a:lnTo>
                <a:lnTo>
                  <a:pt x="451" y="42640"/>
                </a:lnTo>
                <a:lnTo>
                  <a:pt x="112" y="46204"/>
                </a:lnTo>
                <a:lnTo>
                  <a:pt x="0" y="49900"/>
                </a:lnTo>
                <a:lnTo>
                  <a:pt x="0" y="49900"/>
                </a:lnTo>
                <a:lnTo>
                  <a:pt x="112" y="53465"/>
                </a:lnTo>
                <a:lnTo>
                  <a:pt x="338" y="57161"/>
                </a:lnTo>
                <a:lnTo>
                  <a:pt x="790" y="60594"/>
                </a:lnTo>
                <a:lnTo>
                  <a:pt x="1354" y="64026"/>
                </a:lnTo>
                <a:lnTo>
                  <a:pt x="1919" y="67458"/>
                </a:lnTo>
                <a:lnTo>
                  <a:pt x="2709" y="70759"/>
                </a:lnTo>
                <a:lnTo>
                  <a:pt x="3725" y="73927"/>
                </a:lnTo>
                <a:lnTo>
                  <a:pt x="4854" y="77095"/>
                </a:lnTo>
                <a:lnTo>
                  <a:pt x="5983" y="80264"/>
                </a:lnTo>
                <a:lnTo>
                  <a:pt x="7337" y="83300"/>
                </a:lnTo>
                <a:lnTo>
                  <a:pt x="8692" y="86336"/>
                </a:lnTo>
                <a:lnTo>
                  <a:pt x="10385" y="89108"/>
                </a:lnTo>
                <a:lnTo>
                  <a:pt x="11966" y="91881"/>
                </a:lnTo>
                <a:lnTo>
                  <a:pt x="13772" y="94521"/>
                </a:lnTo>
                <a:lnTo>
                  <a:pt x="15578" y="97029"/>
                </a:lnTo>
                <a:lnTo>
                  <a:pt x="17610" y="99537"/>
                </a:lnTo>
                <a:lnTo>
                  <a:pt x="19642" y="101782"/>
                </a:lnTo>
                <a:lnTo>
                  <a:pt x="21900" y="104026"/>
                </a:lnTo>
                <a:lnTo>
                  <a:pt x="24158" y="106138"/>
                </a:lnTo>
                <a:lnTo>
                  <a:pt x="26415" y="108118"/>
                </a:lnTo>
                <a:lnTo>
                  <a:pt x="28899" y="109834"/>
                </a:lnTo>
                <a:lnTo>
                  <a:pt x="31382" y="111551"/>
                </a:lnTo>
                <a:lnTo>
                  <a:pt x="33979" y="113003"/>
                </a:lnTo>
                <a:lnTo>
                  <a:pt x="36688" y="114455"/>
                </a:lnTo>
                <a:lnTo>
                  <a:pt x="39397" y="115775"/>
                </a:lnTo>
                <a:lnTo>
                  <a:pt x="42220" y="116831"/>
                </a:lnTo>
                <a:lnTo>
                  <a:pt x="45155" y="117755"/>
                </a:lnTo>
                <a:lnTo>
                  <a:pt x="47977" y="118679"/>
                </a:lnTo>
                <a:lnTo>
                  <a:pt x="50912" y="119207"/>
                </a:lnTo>
                <a:lnTo>
                  <a:pt x="53847" y="119735"/>
                </a:lnTo>
                <a:lnTo>
                  <a:pt x="57008" y="119867"/>
                </a:lnTo>
                <a:lnTo>
                  <a:pt x="59943" y="120000"/>
                </a:lnTo>
                <a:lnTo>
                  <a:pt x="59943" y="12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5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3" name="ïṥ1ïḋé">
            <a:extLst>
              <a:ext uri="{FF2B5EF4-FFF2-40B4-BE49-F238E27FC236}">
                <a16:creationId xmlns:a16="http://schemas.microsoft.com/office/drawing/2014/main" id="{A55E2EB2-46C9-4631-B4F6-57A23E656863}"/>
              </a:ext>
            </a:extLst>
          </p:cNvPr>
          <p:cNvSpPr/>
          <p:nvPr/>
        </p:nvSpPr>
        <p:spPr>
          <a:xfrm rot="10800000" flipH="1" flipV="1">
            <a:off x="4988340" y="2633477"/>
            <a:ext cx="334051" cy="334051"/>
          </a:xfrm>
          <a:prstGeom prst="ellipse">
            <a:avLst/>
          </a:prstGeom>
          <a:solidFill>
            <a:srgbClr val="FFD62C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2</a:t>
            </a:r>
            <a:endParaRPr sz="1200" b="1" dirty="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4" name="ïşḻîḑe">
            <a:extLst>
              <a:ext uri="{FF2B5EF4-FFF2-40B4-BE49-F238E27FC236}">
                <a16:creationId xmlns:a16="http://schemas.microsoft.com/office/drawing/2014/main" id="{F9F5CB19-43B0-4CBE-920B-2C0877989126}"/>
              </a:ext>
            </a:extLst>
          </p:cNvPr>
          <p:cNvSpPr/>
          <p:nvPr/>
        </p:nvSpPr>
        <p:spPr>
          <a:xfrm rot="10800000" flipH="1" flipV="1">
            <a:off x="6769859" y="2633478"/>
            <a:ext cx="334051" cy="334051"/>
          </a:xfrm>
          <a:prstGeom prst="ellipse">
            <a:avLst/>
          </a:prstGeom>
          <a:solidFill>
            <a:srgbClr val="FFD62C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4</a:t>
            </a:r>
            <a:endParaRPr sz="1200" b="1" dirty="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5" name="işľîḍe">
            <a:extLst>
              <a:ext uri="{FF2B5EF4-FFF2-40B4-BE49-F238E27FC236}">
                <a16:creationId xmlns:a16="http://schemas.microsoft.com/office/drawing/2014/main" id="{A3681F8C-A24E-47EF-B6A0-F7AC2BBDB8FD}"/>
              </a:ext>
            </a:extLst>
          </p:cNvPr>
          <p:cNvSpPr/>
          <p:nvPr/>
        </p:nvSpPr>
        <p:spPr>
          <a:xfrm rot="10800000" flipH="1" flipV="1">
            <a:off x="5879739" y="3844518"/>
            <a:ext cx="334051" cy="334051"/>
          </a:xfrm>
          <a:prstGeom prst="ellipse">
            <a:avLst/>
          </a:prstGeom>
          <a:solidFill>
            <a:srgbClr val="FFD62C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9pPr>
          </a:lstStyle>
          <a:p>
            <a:pPr algn="ctr"/>
            <a:r>
              <a:rPr lang="en-US" sz="1200" b="1" dirty="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3</a:t>
            </a:r>
            <a:endParaRPr sz="1200" b="1" dirty="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" name="îş1ïḍè">
            <a:extLst>
              <a:ext uri="{FF2B5EF4-FFF2-40B4-BE49-F238E27FC236}">
                <a16:creationId xmlns:a16="http://schemas.microsoft.com/office/drawing/2014/main" id="{B114F694-7F0D-400F-8216-067DD71E684C}"/>
              </a:ext>
            </a:extLst>
          </p:cNvPr>
          <p:cNvSpPr/>
          <p:nvPr/>
        </p:nvSpPr>
        <p:spPr>
          <a:xfrm rot="10800000" flipH="1" flipV="1">
            <a:off x="4099498" y="3844518"/>
            <a:ext cx="334051" cy="334051"/>
          </a:xfrm>
          <a:prstGeom prst="ellipse">
            <a:avLst/>
          </a:prstGeom>
          <a:solidFill>
            <a:srgbClr val="FFD62C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9pPr>
          </a:lstStyle>
          <a:p>
            <a:pPr algn="ctr"/>
            <a:r>
              <a:rPr lang="en-US" sz="1200" b="1" dirty="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1</a:t>
            </a:r>
            <a:endParaRPr sz="1200" b="1" dirty="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7" name="îṣ1îḓè">
            <a:extLst>
              <a:ext uri="{FF2B5EF4-FFF2-40B4-BE49-F238E27FC236}">
                <a16:creationId xmlns:a16="http://schemas.microsoft.com/office/drawing/2014/main" id="{024038FC-4250-4C73-B217-B4EF3D5E17D6}"/>
              </a:ext>
            </a:extLst>
          </p:cNvPr>
          <p:cNvSpPr/>
          <p:nvPr/>
        </p:nvSpPr>
        <p:spPr>
          <a:xfrm rot="10800000" flipH="1" flipV="1">
            <a:off x="7658702" y="3844518"/>
            <a:ext cx="334051" cy="334051"/>
          </a:xfrm>
          <a:prstGeom prst="ellipse">
            <a:avLst/>
          </a:prstGeom>
          <a:solidFill>
            <a:srgbClr val="FFD62C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9pPr>
          </a:lstStyle>
          <a:p>
            <a:pPr algn="ctr"/>
            <a:r>
              <a:rPr lang="en-US" sz="1200" b="1" dirty="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5</a:t>
            </a:r>
            <a:endParaRPr sz="1200" b="1" dirty="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8" name="íŝḷide">
            <a:extLst>
              <a:ext uri="{FF2B5EF4-FFF2-40B4-BE49-F238E27FC236}">
                <a16:creationId xmlns:a16="http://schemas.microsoft.com/office/drawing/2014/main" id="{46C8E4E6-69D5-45AE-99BD-BEA6D935C6A2}"/>
              </a:ext>
            </a:extLst>
          </p:cNvPr>
          <p:cNvSpPr/>
          <p:nvPr/>
        </p:nvSpPr>
        <p:spPr>
          <a:xfrm rot="10800000" flipH="1" flipV="1">
            <a:off x="3739612" y="2425269"/>
            <a:ext cx="1053822" cy="1053823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9pPr>
          </a:lstStyle>
          <a:p>
            <a:pPr algn="ctr"/>
            <a:endParaRPr sz="1600" b="1" dirty="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9" name="ïšliďé">
            <a:extLst>
              <a:ext uri="{FF2B5EF4-FFF2-40B4-BE49-F238E27FC236}">
                <a16:creationId xmlns:a16="http://schemas.microsoft.com/office/drawing/2014/main" id="{5384CFAB-FC4D-4D3F-8B0D-E7D94B2D937F}"/>
              </a:ext>
            </a:extLst>
          </p:cNvPr>
          <p:cNvSpPr/>
          <p:nvPr/>
        </p:nvSpPr>
        <p:spPr>
          <a:xfrm rot="10800000" flipH="1" flipV="1">
            <a:off x="4628454" y="3337388"/>
            <a:ext cx="1053822" cy="1053823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rtl val="0"/>
              </a:defRPr>
            </a:lvl9pPr>
          </a:lstStyle>
          <a:p>
            <a:pPr algn="ctr"/>
            <a:endParaRPr sz="1600" b="1" dirty="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0" name="îṥ1ïḍè">
            <a:extLst>
              <a:ext uri="{FF2B5EF4-FFF2-40B4-BE49-F238E27FC236}">
                <a16:creationId xmlns:a16="http://schemas.microsoft.com/office/drawing/2014/main" id="{C6BC8500-BE47-41F2-B7CF-DA57290A1A5F}"/>
              </a:ext>
            </a:extLst>
          </p:cNvPr>
          <p:cNvSpPr/>
          <p:nvPr/>
        </p:nvSpPr>
        <p:spPr>
          <a:xfrm rot="10800000" flipH="1" flipV="1">
            <a:off x="6409974" y="3337388"/>
            <a:ext cx="1053822" cy="1053823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1" name="iṣḷîde">
            <a:extLst>
              <a:ext uri="{FF2B5EF4-FFF2-40B4-BE49-F238E27FC236}">
                <a16:creationId xmlns:a16="http://schemas.microsoft.com/office/drawing/2014/main" id="{CF1953D1-85ED-435C-A1E0-D55F020FB8AD}"/>
              </a:ext>
            </a:extLst>
          </p:cNvPr>
          <p:cNvSpPr/>
          <p:nvPr/>
        </p:nvSpPr>
        <p:spPr>
          <a:xfrm rot="10800000" flipH="1" flipV="1">
            <a:off x="5519853" y="2425269"/>
            <a:ext cx="1053822" cy="1053823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2" name="íS1îdé">
            <a:extLst>
              <a:ext uri="{FF2B5EF4-FFF2-40B4-BE49-F238E27FC236}">
                <a16:creationId xmlns:a16="http://schemas.microsoft.com/office/drawing/2014/main" id="{19BEFB20-FECF-4CEE-9AA3-E5790067E208}"/>
              </a:ext>
            </a:extLst>
          </p:cNvPr>
          <p:cNvSpPr/>
          <p:nvPr/>
        </p:nvSpPr>
        <p:spPr>
          <a:xfrm rot="10800000" flipH="1" flipV="1">
            <a:off x="7298816" y="2425269"/>
            <a:ext cx="1053822" cy="1053823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2000" b="1" dirty="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A160366-9E1B-488D-B9F3-EFD2AE2EAAC2}"/>
              </a:ext>
            </a:extLst>
          </p:cNvPr>
          <p:cNvCxnSpPr>
            <a:cxnSpLocks/>
          </p:cNvCxnSpPr>
          <p:nvPr/>
        </p:nvCxnSpPr>
        <p:spPr>
          <a:xfrm>
            <a:off x="4266522" y="3479091"/>
            <a:ext cx="0" cy="365427"/>
          </a:xfrm>
          <a:prstGeom prst="straightConnector1">
            <a:avLst/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6E36D07-459E-46C1-8C36-83355F1C69C0}"/>
              </a:ext>
            </a:extLst>
          </p:cNvPr>
          <p:cNvCxnSpPr>
            <a:cxnSpLocks/>
          </p:cNvCxnSpPr>
          <p:nvPr/>
        </p:nvCxnSpPr>
        <p:spPr>
          <a:xfrm rot="10800000">
            <a:off x="5155364" y="2967527"/>
            <a:ext cx="0" cy="365427"/>
          </a:xfrm>
          <a:prstGeom prst="straightConnector1">
            <a:avLst/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B61D2A-6254-4A71-BB27-3C97DA7DD6FF}"/>
              </a:ext>
            </a:extLst>
          </p:cNvPr>
          <p:cNvCxnSpPr>
            <a:cxnSpLocks/>
          </p:cNvCxnSpPr>
          <p:nvPr/>
        </p:nvCxnSpPr>
        <p:spPr>
          <a:xfrm>
            <a:off x="6046763" y="3479091"/>
            <a:ext cx="0" cy="365427"/>
          </a:xfrm>
          <a:prstGeom prst="straightConnector1">
            <a:avLst/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25F5C94-99D6-4DD7-BA53-A879BE5DF05A}"/>
              </a:ext>
            </a:extLst>
          </p:cNvPr>
          <p:cNvCxnSpPr>
            <a:cxnSpLocks/>
          </p:cNvCxnSpPr>
          <p:nvPr/>
        </p:nvCxnSpPr>
        <p:spPr>
          <a:xfrm rot="10800000">
            <a:off x="6936885" y="2967527"/>
            <a:ext cx="0" cy="365427"/>
          </a:xfrm>
          <a:prstGeom prst="straightConnector1">
            <a:avLst/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0933A22-A117-4782-BAB7-E20FB08566C0}"/>
              </a:ext>
            </a:extLst>
          </p:cNvPr>
          <p:cNvCxnSpPr>
            <a:cxnSpLocks/>
          </p:cNvCxnSpPr>
          <p:nvPr/>
        </p:nvCxnSpPr>
        <p:spPr>
          <a:xfrm>
            <a:off x="7825727" y="3479091"/>
            <a:ext cx="0" cy="365427"/>
          </a:xfrm>
          <a:prstGeom prst="straightConnector1">
            <a:avLst/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28" name="ïṣlíḓè">
            <a:extLst>
              <a:ext uri="{FF2B5EF4-FFF2-40B4-BE49-F238E27FC236}">
                <a16:creationId xmlns:a16="http://schemas.microsoft.com/office/drawing/2014/main" id="{5C9D0637-104E-4EE5-A563-C67309CC99F9}"/>
              </a:ext>
            </a:extLst>
          </p:cNvPr>
          <p:cNvGrpSpPr/>
          <p:nvPr/>
        </p:nvGrpSpPr>
        <p:grpSpPr>
          <a:xfrm>
            <a:off x="1508818" y="2488365"/>
            <a:ext cx="1938146" cy="1091823"/>
            <a:chOff x="673099" y="3247098"/>
            <a:chExt cx="3210368" cy="1304925"/>
          </a:xfrm>
        </p:grpSpPr>
        <p:sp>
          <p:nvSpPr>
            <p:cNvPr id="48" name="îś1îḍê">
              <a:extLst>
                <a:ext uri="{FF2B5EF4-FFF2-40B4-BE49-F238E27FC236}">
                  <a16:creationId xmlns:a16="http://schemas.microsoft.com/office/drawing/2014/main" id="{62B4CF67-5429-4DFD-8763-FA713F18D5C2}"/>
                </a:ext>
              </a:extLst>
            </p:cNvPr>
            <p:cNvSpPr/>
            <p:nvPr/>
          </p:nvSpPr>
          <p:spPr bwMode="auto">
            <a:xfrm>
              <a:off x="673099" y="3676422"/>
              <a:ext cx="3210368" cy="875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49" name="íSḷiḓé">
              <a:extLst>
                <a:ext uri="{FF2B5EF4-FFF2-40B4-BE49-F238E27FC236}">
                  <a16:creationId xmlns:a16="http://schemas.microsoft.com/office/drawing/2014/main" id="{CFF1610A-8A43-4989-A9E2-9F428864EB72}"/>
                </a:ext>
              </a:extLst>
            </p:cNvPr>
            <p:cNvSpPr txBox="1"/>
            <p:nvPr/>
          </p:nvSpPr>
          <p:spPr bwMode="auto">
            <a:xfrm>
              <a:off x="673099" y="3247098"/>
              <a:ext cx="3210368" cy="429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9" name="ïşļíḍe">
            <a:extLst>
              <a:ext uri="{FF2B5EF4-FFF2-40B4-BE49-F238E27FC236}">
                <a16:creationId xmlns:a16="http://schemas.microsoft.com/office/drawing/2014/main" id="{F33B19C3-78FC-4487-841E-44DE325771EA}"/>
              </a:ext>
            </a:extLst>
          </p:cNvPr>
          <p:cNvGrpSpPr/>
          <p:nvPr/>
        </p:nvGrpSpPr>
        <p:grpSpPr>
          <a:xfrm>
            <a:off x="8645286" y="2488365"/>
            <a:ext cx="1938146" cy="1091823"/>
            <a:chOff x="673099" y="3247098"/>
            <a:chExt cx="3210368" cy="1304925"/>
          </a:xfrm>
        </p:grpSpPr>
        <p:sp>
          <p:nvSpPr>
            <p:cNvPr id="46" name="îṣḻíḍê">
              <a:extLst>
                <a:ext uri="{FF2B5EF4-FFF2-40B4-BE49-F238E27FC236}">
                  <a16:creationId xmlns:a16="http://schemas.microsoft.com/office/drawing/2014/main" id="{62B4CF67-5429-4DFD-8763-FA713F18D5C2}"/>
                </a:ext>
              </a:extLst>
            </p:cNvPr>
            <p:cNvSpPr/>
            <p:nvPr/>
          </p:nvSpPr>
          <p:spPr bwMode="auto">
            <a:xfrm>
              <a:off x="673099" y="3676422"/>
              <a:ext cx="3210368" cy="875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……</a:t>
              </a:r>
              <a:endPara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7" name="íşlîḑe">
              <a:extLst>
                <a:ext uri="{FF2B5EF4-FFF2-40B4-BE49-F238E27FC236}">
                  <a16:creationId xmlns:a16="http://schemas.microsoft.com/office/drawing/2014/main" id="{CFF1610A-8A43-4989-A9E2-9F428864EB72}"/>
                </a:ext>
              </a:extLst>
            </p:cNvPr>
            <p:cNvSpPr txBox="1"/>
            <p:nvPr/>
          </p:nvSpPr>
          <p:spPr bwMode="auto">
            <a:xfrm>
              <a:off x="673099" y="3247098"/>
              <a:ext cx="3210368" cy="429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0" name="iş1íḓê">
            <a:extLst>
              <a:ext uri="{FF2B5EF4-FFF2-40B4-BE49-F238E27FC236}">
                <a16:creationId xmlns:a16="http://schemas.microsoft.com/office/drawing/2014/main" id="{F171B576-83AF-4575-B43A-139F71D64B15}"/>
              </a:ext>
            </a:extLst>
          </p:cNvPr>
          <p:cNvGrpSpPr/>
          <p:nvPr/>
        </p:nvGrpSpPr>
        <p:grpSpPr>
          <a:xfrm>
            <a:off x="2957963" y="4709441"/>
            <a:ext cx="1938146" cy="1091823"/>
            <a:chOff x="673099" y="3247098"/>
            <a:chExt cx="3210368" cy="1304925"/>
          </a:xfrm>
        </p:grpSpPr>
        <p:sp>
          <p:nvSpPr>
            <p:cNvPr id="44" name="îṥļîḑe">
              <a:extLst>
                <a:ext uri="{FF2B5EF4-FFF2-40B4-BE49-F238E27FC236}">
                  <a16:creationId xmlns:a16="http://schemas.microsoft.com/office/drawing/2014/main" id="{62B4CF67-5429-4DFD-8763-FA713F18D5C2}"/>
                </a:ext>
              </a:extLst>
            </p:cNvPr>
            <p:cNvSpPr/>
            <p:nvPr/>
          </p:nvSpPr>
          <p:spPr bwMode="auto">
            <a:xfrm>
              <a:off x="673099" y="3676422"/>
              <a:ext cx="3210368" cy="875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……</a:t>
              </a:r>
              <a:endPara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5" name="iṡḷîḑé">
              <a:extLst>
                <a:ext uri="{FF2B5EF4-FFF2-40B4-BE49-F238E27FC236}">
                  <a16:creationId xmlns:a16="http://schemas.microsoft.com/office/drawing/2014/main" id="{CFF1610A-8A43-4989-A9E2-9F428864EB72}"/>
                </a:ext>
              </a:extLst>
            </p:cNvPr>
            <p:cNvSpPr txBox="1"/>
            <p:nvPr/>
          </p:nvSpPr>
          <p:spPr bwMode="auto">
            <a:xfrm>
              <a:off x="673099" y="3247098"/>
              <a:ext cx="3210368" cy="429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1" name="îṣḷiḑé">
            <a:extLst>
              <a:ext uri="{FF2B5EF4-FFF2-40B4-BE49-F238E27FC236}">
                <a16:creationId xmlns:a16="http://schemas.microsoft.com/office/drawing/2014/main" id="{DDB20A13-5EAB-4F68-9268-884E46488BB0}"/>
              </a:ext>
            </a:extLst>
          </p:cNvPr>
          <p:cNvGrpSpPr/>
          <p:nvPr/>
        </p:nvGrpSpPr>
        <p:grpSpPr>
          <a:xfrm>
            <a:off x="5077052" y="4709441"/>
            <a:ext cx="1938146" cy="1091823"/>
            <a:chOff x="673099" y="3247098"/>
            <a:chExt cx="3210368" cy="1304925"/>
          </a:xfrm>
        </p:grpSpPr>
        <p:sp>
          <p:nvSpPr>
            <p:cNvPr id="42" name="îSliḋè">
              <a:extLst>
                <a:ext uri="{FF2B5EF4-FFF2-40B4-BE49-F238E27FC236}">
                  <a16:creationId xmlns:a16="http://schemas.microsoft.com/office/drawing/2014/main" id="{62B4CF67-5429-4DFD-8763-FA713F18D5C2}"/>
                </a:ext>
              </a:extLst>
            </p:cNvPr>
            <p:cNvSpPr/>
            <p:nvPr/>
          </p:nvSpPr>
          <p:spPr bwMode="auto">
            <a:xfrm>
              <a:off x="673099" y="3676422"/>
              <a:ext cx="3210368" cy="875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……</a:t>
              </a:r>
              <a:endPara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3" name="îṧḻídè">
              <a:extLst>
                <a:ext uri="{FF2B5EF4-FFF2-40B4-BE49-F238E27FC236}">
                  <a16:creationId xmlns:a16="http://schemas.microsoft.com/office/drawing/2014/main" id="{CFF1610A-8A43-4989-A9E2-9F428864EB72}"/>
                </a:ext>
              </a:extLst>
            </p:cNvPr>
            <p:cNvSpPr txBox="1"/>
            <p:nvPr/>
          </p:nvSpPr>
          <p:spPr bwMode="auto">
            <a:xfrm>
              <a:off x="673099" y="3247098"/>
              <a:ext cx="3210368" cy="429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2" name="íSľïḋè">
            <a:extLst>
              <a:ext uri="{FF2B5EF4-FFF2-40B4-BE49-F238E27FC236}">
                <a16:creationId xmlns:a16="http://schemas.microsoft.com/office/drawing/2014/main" id="{61DD6243-3A93-4D97-83B0-C00ADB1DC1D9}"/>
              </a:ext>
            </a:extLst>
          </p:cNvPr>
          <p:cNvGrpSpPr/>
          <p:nvPr/>
        </p:nvGrpSpPr>
        <p:grpSpPr>
          <a:xfrm>
            <a:off x="7196141" y="4709441"/>
            <a:ext cx="1938146" cy="1091823"/>
            <a:chOff x="673099" y="3247098"/>
            <a:chExt cx="3210368" cy="1304925"/>
          </a:xfrm>
        </p:grpSpPr>
        <p:sp>
          <p:nvSpPr>
            <p:cNvPr id="40" name="iSḷíde">
              <a:extLst>
                <a:ext uri="{FF2B5EF4-FFF2-40B4-BE49-F238E27FC236}">
                  <a16:creationId xmlns:a16="http://schemas.microsoft.com/office/drawing/2014/main" id="{62B4CF67-5429-4DFD-8763-FA713F18D5C2}"/>
                </a:ext>
              </a:extLst>
            </p:cNvPr>
            <p:cNvSpPr/>
            <p:nvPr/>
          </p:nvSpPr>
          <p:spPr bwMode="auto">
            <a:xfrm>
              <a:off x="673099" y="3676422"/>
              <a:ext cx="3210368" cy="875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……</a:t>
              </a:r>
              <a:endPara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1" name="íšḷïďê">
              <a:extLst>
                <a:ext uri="{FF2B5EF4-FFF2-40B4-BE49-F238E27FC236}">
                  <a16:creationId xmlns:a16="http://schemas.microsoft.com/office/drawing/2014/main" id="{CFF1610A-8A43-4989-A9E2-9F428864EB72}"/>
                </a:ext>
              </a:extLst>
            </p:cNvPr>
            <p:cNvSpPr txBox="1"/>
            <p:nvPr/>
          </p:nvSpPr>
          <p:spPr bwMode="auto">
            <a:xfrm>
              <a:off x="673099" y="3247098"/>
              <a:ext cx="3210368" cy="429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íšľîdè">
            <a:extLst>
              <a:ext uri="{FF2B5EF4-FFF2-40B4-BE49-F238E27FC236}">
                <a16:creationId xmlns:a16="http://schemas.microsoft.com/office/drawing/2014/main" id="{1B401C31-BD56-4421-992F-AF5E0E7DBD56}"/>
              </a:ext>
            </a:extLst>
          </p:cNvPr>
          <p:cNvSpPr/>
          <p:nvPr/>
        </p:nvSpPr>
        <p:spPr>
          <a:xfrm rot="10800000" flipH="1" flipV="1">
            <a:off x="4043639" y="2729636"/>
            <a:ext cx="445767" cy="445088"/>
          </a:xfrm>
          <a:custGeom>
            <a:avLst/>
            <a:gdLst>
              <a:gd name="connsiteX0" fmla="*/ 146058 w 607639"/>
              <a:gd name="connsiteY0" fmla="*/ 370925 h 606713"/>
              <a:gd name="connsiteX1" fmla="*/ 176497 w 607639"/>
              <a:gd name="connsiteY1" fmla="*/ 389678 h 606713"/>
              <a:gd name="connsiteX2" fmla="*/ 157717 w 607639"/>
              <a:gd name="connsiteY2" fmla="*/ 420074 h 606713"/>
              <a:gd name="connsiteX3" fmla="*/ 50644 w 607639"/>
              <a:gd name="connsiteY3" fmla="*/ 480332 h 606713"/>
              <a:gd name="connsiteX4" fmla="*/ 303775 w 607639"/>
              <a:gd name="connsiteY4" fmla="*/ 556143 h 606713"/>
              <a:gd name="connsiteX5" fmla="*/ 556995 w 607639"/>
              <a:gd name="connsiteY5" fmla="*/ 480332 h 606713"/>
              <a:gd name="connsiteX6" fmla="*/ 449833 w 607639"/>
              <a:gd name="connsiteY6" fmla="*/ 420074 h 606713"/>
              <a:gd name="connsiteX7" fmla="*/ 431053 w 607639"/>
              <a:gd name="connsiteY7" fmla="*/ 389678 h 606713"/>
              <a:gd name="connsiteX8" fmla="*/ 461492 w 607639"/>
              <a:gd name="connsiteY8" fmla="*/ 370925 h 606713"/>
              <a:gd name="connsiteX9" fmla="*/ 607639 w 607639"/>
              <a:gd name="connsiteY9" fmla="*/ 480332 h 606713"/>
              <a:gd name="connsiteX10" fmla="*/ 303775 w 607639"/>
              <a:gd name="connsiteY10" fmla="*/ 606713 h 606713"/>
              <a:gd name="connsiteX11" fmla="*/ 0 w 607639"/>
              <a:gd name="connsiteY11" fmla="*/ 480332 h 606713"/>
              <a:gd name="connsiteX12" fmla="*/ 146058 w 607639"/>
              <a:gd name="connsiteY12" fmla="*/ 370925 h 606713"/>
              <a:gd name="connsiteX13" fmla="*/ 303820 w 607639"/>
              <a:gd name="connsiteY13" fmla="*/ 151707 h 606713"/>
              <a:gd name="connsiteX14" fmla="*/ 329118 w 607639"/>
              <a:gd name="connsiteY14" fmla="*/ 176970 h 606713"/>
              <a:gd name="connsiteX15" fmla="*/ 303820 w 607639"/>
              <a:gd name="connsiteY15" fmla="*/ 202233 h 606713"/>
              <a:gd name="connsiteX16" fmla="*/ 278522 w 607639"/>
              <a:gd name="connsiteY16" fmla="*/ 176970 h 606713"/>
              <a:gd name="connsiteX17" fmla="*/ 303820 w 607639"/>
              <a:gd name="connsiteY17" fmla="*/ 151707 h 606713"/>
              <a:gd name="connsiteX18" fmla="*/ 303849 w 607639"/>
              <a:gd name="connsiteY18" fmla="*/ 101116 h 606713"/>
              <a:gd name="connsiteX19" fmla="*/ 227845 w 607639"/>
              <a:gd name="connsiteY19" fmla="*/ 176928 h 606713"/>
              <a:gd name="connsiteX20" fmla="*/ 303849 w 607639"/>
              <a:gd name="connsiteY20" fmla="*/ 252828 h 606713"/>
              <a:gd name="connsiteX21" fmla="*/ 379765 w 607639"/>
              <a:gd name="connsiteY21" fmla="*/ 176928 h 606713"/>
              <a:gd name="connsiteX22" fmla="*/ 303849 w 607639"/>
              <a:gd name="connsiteY22" fmla="*/ 101116 h 606713"/>
              <a:gd name="connsiteX23" fmla="*/ 320773 w 607639"/>
              <a:gd name="connsiteY23" fmla="*/ 813 h 606713"/>
              <a:gd name="connsiteX24" fmla="*/ 421772 w 607639"/>
              <a:gd name="connsiteY24" fmla="*/ 44857 h 606713"/>
              <a:gd name="connsiteX25" fmla="*/ 481045 w 607639"/>
              <a:gd name="connsiteY25" fmla="*/ 176928 h 606713"/>
              <a:gd name="connsiteX26" fmla="*/ 453723 w 607639"/>
              <a:gd name="connsiteY26" fmla="*/ 271226 h 606713"/>
              <a:gd name="connsiteX27" fmla="*/ 439305 w 607639"/>
              <a:gd name="connsiteY27" fmla="*/ 293889 h 606713"/>
              <a:gd name="connsiteX28" fmla="*/ 348260 w 607639"/>
              <a:gd name="connsiteY28" fmla="*/ 448001 h 606713"/>
              <a:gd name="connsiteX29" fmla="*/ 326455 w 607639"/>
              <a:gd name="connsiteY29" fmla="*/ 491639 h 606713"/>
              <a:gd name="connsiteX30" fmla="*/ 303849 w 607639"/>
              <a:gd name="connsiteY30" fmla="*/ 505593 h 606713"/>
              <a:gd name="connsiteX31" fmla="*/ 281155 w 607639"/>
              <a:gd name="connsiteY31" fmla="*/ 491639 h 606713"/>
              <a:gd name="connsiteX32" fmla="*/ 270831 w 607639"/>
              <a:gd name="connsiteY32" fmla="*/ 471020 h 606713"/>
              <a:gd name="connsiteX33" fmla="*/ 161007 w 607639"/>
              <a:gd name="connsiteY33" fmla="*/ 281624 h 606713"/>
              <a:gd name="connsiteX34" fmla="*/ 128345 w 607639"/>
              <a:gd name="connsiteY34" fmla="*/ 151776 h 606713"/>
              <a:gd name="connsiteX35" fmla="*/ 283113 w 607639"/>
              <a:gd name="connsiteY35" fmla="*/ 1219 h 606713"/>
              <a:gd name="connsiteX36" fmla="*/ 320773 w 607639"/>
              <a:gd name="connsiteY36" fmla="*/ 813 h 60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7639" h="606713">
                <a:moveTo>
                  <a:pt x="146058" y="370925"/>
                </a:moveTo>
                <a:cubicBezTo>
                  <a:pt x="159675" y="367637"/>
                  <a:pt x="173293" y="376080"/>
                  <a:pt x="176497" y="389678"/>
                </a:cubicBezTo>
                <a:cubicBezTo>
                  <a:pt x="179791" y="403276"/>
                  <a:pt x="171335" y="416874"/>
                  <a:pt x="157717" y="420074"/>
                </a:cubicBezTo>
                <a:cubicBezTo>
                  <a:pt x="79215" y="438738"/>
                  <a:pt x="50644" y="466289"/>
                  <a:pt x="50644" y="480332"/>
                </a:cubicBezTo>
                <a:cubicBezTo>
                  <a:pt x="50644" y="510460"/>
                  <a:pt x="151665" y="556143"/>
                  <a:pt x="303775" y="556143"/>
                </a:cubicBezTo>
                <a:cubicBezTo>
                  <a:pt x="455974" y="556143"/>
                  <a:pt x="556995" y="510460"/>
                  <a:pt x="556995" y="480332"/>
                </a:cubicBezTo>
                <a:cubicBezTo>
                  <a:pt x="556995" y="466289"/>
                  <a:pt x="528513" y="438738"/>
                  <a:pt x="449833" y="420074"/>
                </a:cubicBezTo>
                <a:cubicBezTo>
                  <a:pt x="436215" y="416874"/>
                  <a:pt x="427848" y="403276"/>
                  <a:pt x="431053" y="389678"/>
                </a:cubicBezTo>
                <a:cubicBezTo>
                  <a:pt x="434257" y="376080"/>
                  <a:pt x="447964" y="367637"/>
                  <a:pt x="461492" y="370925"/>
                </a:cubicBezTo>
                <a:cubicBezTo>
                  <a:pt x="555749" y="393233"/>
                  <a:pt x="607639" y="432072"/>
                  <a:pt x="607639" y="480332"/>
                </a:cubicBezTo>
                <a:cubicBezTo>
                  <a:pt x="607639" y="563253"/>
                  <a:pt x="454817" y="606713"/>
                  <a:pt x="303775" y="606713"/>
                </a:cubicBezTo>
                <a:cubicBezTo>
                  <a:pt x="152911" y="606713"/>
                  <a:pt x="0" y="563253"/>
                  <a:pt x="0" y="480332"/>
                </a:cubicBezTo>
                <a:cubicBezTo>
                  <a:pt x="0" y="432072"/>
                  <a:pt x="51890" y="393233"/>
                  <a:pt x="146058" y="370925"/>
                </a:cubicBezTo>
                <a:close/>
                <a:moveTo>
                  <a:pt x="303820" y="151707"/>
                </a:moveTo>
                <a:cubicBezTo>
                  <a:pt x="317792" y="151707"/>
                  <a:pt x="329118" y="163018"/>
                  <a:pt x="329118" y="176970"/>
                </a:cubicBezTo>
                <a:cubicBezTo>
                  <a:pt x="329118" y="190922"/>
                  <a:pt x="317792" y="202233"/>
                  <a:pt x="303820" y="202233"/>
                </a:cubicBezTo>
                <a:cubicBezTo>
                  <a:pt x="289848" y="202233"/>
                  <a:pt x="278522" y="190922"/>
                  <a:pt x="278522" y="176970"/>
                </a:cubicBezTo>
                <a:cubicBezTo>
                  <a:pt x="278522" y="163018"/>
                  <a:pt x="289848" y="151707"/>
                  <a:pt x="303820" y="151707"/>
                </a:cubicBezTo>
                <a:close/>
                <a:moveTo>
                  <a:pt x="303849" y="101116"/>
                </a:moveTo>
                <a:cubicBezTo>
                  <a:pt x="261931" y="101116"/>
                  <a:pt x="227845" y="135156"/>
                  <a:pt x="227845" y="176928"/>
                </a:cubicBezTo>
                <a:cubicBezTo>
                  <a:pt x="227845" y="218788"/>
                  <a:pt x="261931" y="252828"/>
                  <a:pt x="303849" y="252828"/>
                </a:cubicBezTo>
                <a:cubicBezTo>
                  <a:pt x="345679" y="252828"/>
                  <a:pt x="379765" y="218788"/>
                  <a:pt x="379765" y="176928"/>
                </a:cubicBezTo>
                <a:cubicBezTo>
                  <a:pt x="379765" y="135156"/>
                  <a:pt x="345679" y="101116"/>
                  <a:pt x="303849" y="101116"/>
                </a:cubicBezTo>
                <a:close/>
                <a:moveTo>
                  <a:pt x="320773" y="813"/>
                </a:moveTo>
                <a:cubicBezTo>
                  <a:pt x="358044" y="4396"/>
                  <a:pt x="393538" y="19728"/>
                  <a:pt x="421772" y="44857"/>
                </a:cubicBezTo>
                <a:cubicBezTo>
                  <a:pt x="459418" y="78452"/>
                  <a:pt x="481045" y="126623"/>
                  <a:pt x="481045" y="176928"/>
                </a:cubicBezTo>
                <a:cubicBezTo>
                  <a:pt x="481045" y="210434"/>
                  <a:pt x="471611" y="242963"/>
                  <a:pt x="453723" y="271226"/>
                </a:cubicBezTo>
                <a:lnTo>
                  <a:pt x="439305" y="293889"/>
                </a:lnTo>
                <a:cubicBezTo>
                  <a:pt x="407621" y="343571"/>
                  <a:pt x="374870" y="394942"/>
                  <a:pt x="348260" y="448001"/>
                </a:cubicBezTo>
                <a:lnTo>
                  <a:pt x="326455" y="491639"/>
                </a:lnTo>
                <a:cubicBezTo>
                  <a:pt x="322183" y="500172"/>
                  <a:pt x="313372" y="505593"/>
                  <a:pt x="303849" y="505593"/>
                </a:cubicBezTo>
                <a:cubicBezTo>
                  <a:pt x="294238" y="505593"/>
                  <a:pt x="285427" y="500172"/>
                  <a:pt x="281155" y="491639"/>
                </a:cubicBezTo>
                <a:lnTo>
                  <a:pt x="270831" y="471020"/>
                </a:lnTo>
                <a:cubicBezTo>
                  <a:pt x="237457" y="404363"/>
                  <a:pt x="203993" y="339749"/>
                  <a:pt x="161007" y="281624"/>
                </a:cubicBezTo>
                <a:cubicBezTo>
                  <a:pt x="133507" y="244296"/>
                  <a:pt x="121937" y="198258"/>
                  <a:pt x="128345" y="151776"/>
                </a:cubicBezTo>
                <a:cubicBezTo>
                  <a:pt x="139292" y="73475"/>
                  <a:pt x="204349" y="10106"/>
                  <a:pt x="283113" y="1219"/>
                </a:cubicBezTo>
                <a:cubicBezTo>
                  <a:pt x="295729" y="-270"/>
                  <a:pt x="308350" y="-381"/>
                  <a:pt x="320773" y="813"/>
                </a:cubicBezTo>
                <a:close/>
              </a:path>
            </a:pathLst>
          </a:custGeom>
          <a:solidFill>
            <a:schemeClr val="tx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4" name="ïS1iďè">
            <a:extLst>
              <a:ext uri="{FF2B5EF4-FFF2-40B4-BE49-F238E27FC236}">
                <a16:creationId xmlns:a16="http://schemas.microsoft.com/office/drawing/2014/main" id="{F2499BD7-4275-40FC-8715-84F6DBF1F3CD}"/>
              </a:ext>
            </a:extLst>
          </p:cNvPr>
          <p:cNvSpPr/>
          <p:nvPr/>
        </p:nvSpPr>
        <p:spPr>
          <a:xfrm rot="10800000" flipH="1" flipV="1">
            <a:off x="5823880" y="2729637"/>
            <a:ext cx="445767" cy="445088"/>
          </a:xfrm>
          <a:custGeom>
            <a:avLst/>
            <a:gdLst>
              <a:gd name="connsiteX0" fmla="*/ 146058 w 607639"/>
              <a:gd name="connsiteY0" fmla="*/ 370925 h 606713"/>
              <a:gd name="connsiteX1" fmla="*/ 176497 w 607639"/>
              <a:gd name="connsiteY1" fmla="*/ 389678 h 606713"/>
              <a:gd name="connsiteX2" fmla="*/ 157717 w 607639"/>
              <a:gd name="connsiteY2" fmla="*/ 420074 h 606713"/>
              <a:gd name="connsiteX3" fmla="*/ 50644 w 607639"/>
              <a:gd name="connsiteY3" fmla="*/ 480332 h 606713"/>
              <a:gd name="connsiteX4" fmla="*/ 303775 w 607639"/>
              <a:gd name="connsiteY4" fmla="*/ 556143 h 606713"/>
              <a:gd name="connsiteX5" fmla="*/ 556995 w 607639"/>
              <a:gd name="connsiteY5" fmla="*/ 480332 h 606713"/>
              <a:gd name="connsiteX6" fmla="*/ 449833 w 607639"/>
              <a:gd name="connsiteY6" fmla="*/ 420074 h 606713"/>
              <a:gd name="connsiteX7" fmla="*/ 431053 w 607639"/>
              <a:gd name="connsiteY7" fmla="*/ 389678 h 606713"/>
              <a:gd name="connsiteX8" fmla="*/ 461492 w 607639"/>
              <a:gd name="connsiteY8" fmla="*/ 370925 h 606713"/>
              <a:gd name="connsiteX9" fmla="*/ 607639 w 607639"/>
              <a:gd name="connsiteY9" fmla="*/ 480332 h 606713"/>
              <a:gd name="connsiteX10" fmla="*/ 303775 w 607639"/>
              <a:gd name="connsiteY10" fmla="*/ 606713 h 606713"/>
              <a:gd name="connsiteX11" fmla="*/ 0 w 607639"/>
              <a:gd name="connsiteY11" fmla="*/ 480332 h 606713"/>
              <a:gd name="connsiteX12" fmla="*/ 146058 w 607639"/>
              <a:gd name="connsiteY12" fmla="*/ 370925 h 606713"/>
              <a:gd name="connsiteX13" fmla="*/ 303820 w 607639"/>
              <a:gd name="connsiteY13" fmla="*/ 151707 h 606713"/>
              <a:gd name="connsiteX14" fmla="*/ 329118 w 607639"/>
              <a:gd name="connsiteY14" fmla="*/ 176970 h 606713"/>
              <a:gd name="connsiteX15" fmla="*/ 303820 w 607639"/>
              <a:gd name="connsiteY15" fmla="*/ 202233 h 606713"/>
              <a:gd name="connsiteX16" fmla="*/ 278522 w 607639"/>
              <a:gd name="connsiteY16" fmla="*/ 176970 h 606713"/>
              <a:gd name="connsiteX17" fmla="*/ 303820 w 607639"/>
              <a:gd name="connsiteY17" fmla="*/ 151707 h 606713"/>
              <a:gd name="connsiteX18" fmla="*/ 303849 w 607639"/>
              <a:gd name="connsiteY18" fmla="*/ 101116 h 606713"/>
              <a:gd name="connsiteX19" fmla="*/ 227845 w 607639"/>
              <a:gd name="connsiteY19" fmla="*/ 176928 h 606713"/>
              <a:gd name="connsiteX20" fmla="*/ 303849 w 607639"/>
              <a:gd name="connsiteY20" fmla="*/ 252828 h 606713"/>
              <a:gd name="connsiteX21" fmla="*/ 379765 w 607639"/>
              <a:gd name="connsiteY21" fmla="*/ 176928 h 606713"/>
              <a:gd name="connsiteX22" fmla="*/ 303849 w 607639"/>
              <a:gd name="connsiteY22" fmla="*/ 101116 h 606713"/>
              <a:gd name="connsiteX23" fmla="*/ 320773 w 607639"/>
              <a:gd name="connsiteY23" fmla="*/ 813 h 606713"/>
              <a:gd name="connsiteX24" fmla="*/ 421772 w 607639"/>
              <a:gd name="connsiteY24" fmla="*/ 44857 h 606713"/>
              <a:gd name="connsiteX25" fmla="*/ 481045 w 607639"/>
              <a:gd name="connsiteY25" fmla="*/ 176928 h 606713"/>
              <a:gd name="connsiteX26" fmla="*/ 453723 w 607639"/>
              <a:gd name="connsiteY26" fmla="*/ 271226 h 606713"/>
              <a:gd name="connsiteX27" fmla="*/ 439305 w 607639"/>
              <a:gd name="connsiteY27" fmla="*/ 293889 h 606713"/>
              <a:gd name="connsiteX28" fmla="*/ 348260 w 607639"/>
              <a:gd name="connsiteY28" fmla="*/ 448001 h 606713"/>
              <a:gd name="connsiteX29" fmla="*/ 326455 w 607639"/>
              <a:gd name="connsiteY29" fmla="*/ 491639 h 606713"/>
              <a:gd name="connsiteX30" fmla="*/ 303849 w 607639"/>
              <a:gd name="connsiteY30" fmla="*/ 505593 h 606713"/>
              <a:gd name="connsiteX31" fmla="*/ 281155 w 607639"/>
              <a:gd name="connsiteY31" fmla="*/ 491639 h 606713"/>
              <a:gd name="connsiteX32" fmla="*/ 270831 w 607639"/>
              <a:gd name="connsiteY32" fmla="*/ 471020 h 606713"/>
              <a:gd name="connsiteX33" fmla="*/ 161007 w 607639"/>
              <a:gd name="connsiteY33" fmla="*/ 281624 h 606713"/>
              <a:gd name="connsiteX34" fmla="*/ 128345 w 607639"/>
              <a:gd name="connsiteY34" fmla="*/ 151776 h 606713"/>
              <a:gd name="connsiteX35" fmla="*/ 283113 w 607639"/>
              <a:gd name="connsiteY35" fmla="*/ 1219 h 606713"/>
              <a:gd name="connsiteX36" fmla="*/ 320773 w 607639"/>
              <a:gd name="connsiteY36" fmla="*/ 813 h 60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7639" h="606713">
                <a:moveTo>
                  <a:pt x="146058" y="370925"/>
                </a:moveTo>
                <a:cubicBezTo>
                  <a:pt x="159675" y="367637"/>
                  <a:pt x="173293" y="376080"/>
                  <a:pt x="176497" y="389678"/>
                </a:cubicBezTo>
                <a:cubicBezTo>
                  <a:pt x="179791" y="403276"/>
                  <a:pt x="171335" y="416874"/>
                  <a:pt x="157717" y="420074"/>
                </a:cubicBezTo>
                <a:cubicBezTo>
                  <a:pt x="79215" y="438738"/>
                  <a:pt x="50644" y="466289"/>
                  <a:pt x="50644" y="480332"/>
                </a:cubicBezTo>
                <a:cubicBezTo>
                  <a:pt x="50644" y="510460"/>
                  <a:pt x="151665" y="556143"/>
                  <a:pt x="303775" y="556143"/>
                </a:cubicBezTo>
                <a:cubicBezTo>
                  <a:pt x="455974" y="556143"/>
                  <a:pt x="556995" y="510460"/>
                  <a:pt x="556995" y="480332"/>
                </a:cubicBezTo>
                <a:cubicBezTo>
                  <a:pt x="556995" y="466289"/>
                  <a:pt x="528513" y="438738"/>
                  <a:pt x="449833" y="420074"/>
                </a:cubicBezTo>
                <a:cubicBezTo>
                  <a:pt x="436215" y="416874"/>
                  <a:pt x="427848" y="403276"/>
                  <a:pt x="431053" y="389678"/>
                </a:cubicBezTo>
                <a:cubicBezTo>
                  <a:pt x="434257" y="376080"/>
                  <a:pt x="447964" y="367637"/>
                  <a:pt x="461492" y="370925"/>
                </a:cubicBezTo>
                <a:cubicBezTo>
                  <a:pt x="555749" y="393233"/>
                  <a:pt x="607639" y="432072"/>
                  <a:pt x="607639" y="480332"/>
                </a:cubicBezTo>
                <a:cubicBezTo>
                  <a:pt x="607639" y="563253"/>
                  <a:pt x="454817" y="606713"/>
                  <a:pt x="303775" y="606713"/>
                </a:cubicBezTo>
                <a:cubicBezTo>
                  <a:pt x="152911" y="606713"/>
                  <a:pt x="0" y="563253"/>
                  <a:pt x="0" y="480332"/>
                </a:cubicBezTo>
                <a:cubicBezTo>
                  <a:pt x="0" y="432072"/>
                  <a:pt x="51890" y="393233"/>
                  <a:pt x="146058" y="370925"/>
                </a:cubicBezTo>
                <a:close/>
                <a:moveTo>
                  <a:pt x="303820" y="151707"/>
                </a:moveTo>
                <a:cubicBezTo>
                  <a:pt x="317792" y="151707"/>
                  <a:pt x="329118" y="163018"/>
                  <a:pt x="329118" y="176970"/>
                </a:cubicBezTo>
                <a:cubicBezTo>
                  <a:pt x="329118" y="190922"/>
                  <a:pt x="317792" y="202233"/>
                  <a:pt x="303820" y="202233"/>
                </a:cubicBezTo>
                <a:cubicBezTo>
                  <a:pt x="289848" y="202233"/>
                  <a:pt x="278522" y="190922"/>
                  <a:pt x="278522" y="176970"/>
                </a:cubicBezTo>
                <a:cubicBezTo>
                  <a:pt x="278522" y="163018"/>
                  <a:pt x="289848" y="151707"/>
                  <a:pt x="303820" y="151707"/>
                </a:cubicBezTo>
                <a:close/>
                <a:moveTo>
                  <a:pt x="303849" y="101116"/>
                </a:moveTo>
                <a:cubicBezTo>
                  <a:pt x="261931" y="101116"/>
                  <a:pt x="227845" y="135156"/>
                  <a:pt x="227845" y="176928"/>
                </a:cubicBezTo>
                <a:cubicBezTo>
                  <a:pt x="227845" y="218788"/>
                  <a:pt x="261931" y="252828"/>
                  <a:pt x="303849" y="252828"/>
                </a:cubicBezTo>
                <a:cubicBezTo>
                  <a:pt x="345679" y="252828"/>
                  <a:pt x="379765" y="218788"/>
                  <a:pt x="379765" y="176928"/>
                </a:cubicBezTo>
                <a:cubicBezTo>
                  <a:pt x="379765" y="135156"/>
                  <a:pt x="345679" y="101116"/>
                  <a:pt x="303849" y="101116"/>
                </a:cubicBezTo>
                <a:close/>
                <a:moveTo>
                  <a:pt x="320773" y="813"/>
                </a:moveTo>
                <a:cubicBezTo>
                  <a:pt x="358044" y="4396"/>
                  <a:pt x="393538" y="19728"/>
                  <a:pt x="421772" y="44857"/>
                </a:cubicBezTo>
                <a:cubicBezTo>
                  <a:pt x="459418" y="78452"/>
                  <a:pt x="481045" y="126623"/>
                  <a:pt x="481045" y="176928"/>
                </a:cubicBezTo>
                <a:cubicBezTo>
                  <a:pt x="481045" y="210434"/>
                  <a:pt x="471611" y="242963"/>
                  <a:pt x="453723" y="271226"/>
                </a:cubicBezTo>
                <a:lnTo>
                  <a:pt x="439305" y="293889"/>
                </a:lnTo>
                <a:cubicBezTo>
                  <a:pt x="407621" y="343571"/>
                  <a:pt x="374870" y="394942"/>
                  <a:pt x="348260" y="448001"/>
                </a:cubicBezTo>
                <a:lnTo>
                  <a:pt x="326455" y="491639"/>
                </a:lnTo>
                <a:cubicBezTo>
                  <a:pt x="322183" y="500172"/>
                  <a:pt x="313372" y="505593"/>
                  <a:pt x="303849" y="505593"/>
                </a:cubicBezTo>
                <a:cubicBezTo>
                  <a:pt x="294238" y="505593"/>
                  <a:pt x="285427" y="500172"/>
                  <a:pt x="281155" y="491639"/>
                </a:cubicBezTo>
                <a:lnTo>
                  <a:pt x="270831" y="471020"/>
                </a:lnTo>
                <a:cubicBezTo>
                  <a:pt x="237457" y="404363"/>
                  <a:pt x="203993" y="339749"/>
                  <a:pt x="161007" y="281624"/>
                </a:cubicBezTo>
                <a:cubicBezTo>
                  <a:pt x="133507" y="244296"/>
                  <a:pt x="121937" y="198258"/>
                  <a:pt x="128345" y="151776"/>
                </a:cubicBezTo>
                <a:cubicBezTo>
                  <a:pt x="139292" y="73475"/>
                  <a:pt x="204349" y="10106"/>
                  <a:pt x="283113" y="1219"/>
                </a:cubicBezTo>
                <a:cubicBezTo>
                  <a:pt x="295729" y="-270"/>
                  <a:pt x="308350" y="-381"/>
                  <a:pt x="320773" y="813"/>
                </a:cubicBezTo>
                <a:close/>
              </a:path>
            </a:pathLst>
          </a:custGeom>
          <a:solidFill>
            <a:schemeClr val="tx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5" name="îṡļïdé">
            <a:extLst>
              <a:ext uri="{FF2B5EF4-FFF2-40B4-BE49-F238E27FC236}">
                <a16:creationId xmlns:a16="http://schemas.microsoft.com/office/drawing/2014/main" id="{DC5B05AF-620C-401A-AA1B-B8F0B4B620D6}"/>
              </a:ext>
            </a:extLst>
          </p:cNvPr>
          <p:cNvSpPr/>
          <p:nvPr/>
        </p:nvSpPr>
        <p:spPr>
          <a:xfrm rot="10800000" flipH="1" flipV="1">
            <a:off x="7602843" y="2729637"/>
            <a:ext cx="445767" cy="445088"/>
          </a:xfrm>
          <a:custGeom>
            <a:avLst/>
            <a:gdLst>
              <a:gd name="connsiteX0" fmla="*/ 146058 w 607639"/>
              <a:gd name="connsiteY0" fmla="*/ 370925 h 606713"/>
              <a:gd name="connsiteX1" fmla="*/ 176497 w 607639"/>
              <a:gd name="connsiteY1" fmla="*/ 389678 h 606713"/>
              <a:gd name="connsiteX2" fmla="*/ 157717 w 607639"/>
              <a:gd name="connsiteY2" fmla="*/ 420074 h 606713"/>
              <a:gd name="connsiteX3" fmla="*/ 50644 w 607639"/>
              <a:gd name="connsiteY3" fmla="*/ 480332 h 606713"/>
              <a:gd name="connsiteX4" fmla="*/ 303775 w 607639"/>
              <a:gd name="connsiteY4" fmla="*/ 556143 h 606713"/>
              <a:gd name="connsiteX5" fmla="*/ 556995 w 607639"/>
              <a:gd name="connsiteY5" fmla="*/ 480332 h 606713"/>
              <a:gd name="connsiteX6" fmla="*/ 449833 w 607639"/>
              <a:gd name="connsiteY6" fmla="*/ 420074 h 606713"/>
              <a:gd name="connsiteX7" fmla="*/ 431053 w 607639"/>
              <a:gd name="connsiteY7" fmla="*/ 389678 h 606713"/>
              <a:gd name="connsiteX8" fmla="*/ 461492 w 607639"/>
              <a:gd name="connsiteY8" fmla="*/ 370925 h 606713"/>
              <a:gd name="connsiteX9" fmla="*/ 607639 w 607639"/>
              <a:gd name="connsiteY9" fmla="*/ 480332 h 606713"/>
              <a:gd name="connsiteX10" fmla="*/ 303775 w 607639"/>
              <a:gd name="connsiteY10" fmla="*/ 606713 h 606713"/>
              <a:gd name="connsiteX11" fmla="*/ 0 w 607639"/>
              <a:gd name="connsiteY11" fmla="*/ 480332 h 606713"/>
              <a:gd name="connsiteX12" fmla="*/ 146058 w 607639"/>
              <a:gd name="connsiteY12" fmla="*/ 370925 h 606713"/>
              <a:gd name="connsiteX13" fmla="*/ 303820 w 607639"/>
              <a:gd name="connsiteY13" fmla="*/ 151707 h 606713"/>
              <a:gd name="connsiteX14" fmla="*/ 329118 w 607639"/>
              <a:gd name="connsiteY14" fmla="*/ 176970 h 606713"/>
              <a:gd name="connsiteX15" fmla="*/ 303820 w 607639"/>
              <a:gd name="connsiteY15" fmla="*/ 202233 h 606713"/>
              <a:gd name="connsiteX16" fmla="*/ 278522 w 607639"/>
              <a:gd name="connsiteY16" fmla="*/ 176970 h 606713"/>
              <a:gd name="connsiteX17" fmla="*/ 303820 w 607639"/>
              <a:gd name="connsiteY17" fmla="*/ 151707 h 606713"/>
              <a:gd name="connsiteX18" fmla="*/ 303849 w 607639"/>
              <a:gd name="connsiteY18" fmla="*/ 101116 h 606713"/>
              <a:gd name="connsiteX19" fmla="*/ 227845 w 607639"/>
              <a:gd name="connsiteY19" fmla="*/ 176928 h 606713"/>
              <a:gd name="connsiteX20" fmla="*/ 303849 w 607639"/>
              <a:gd name="connsiteY20" fmla="*/ 252828 h 606713"/>
              <a:gd name="connsiteX21" fmla="*/ 379765 w 607639"/>
              <a:gd name="connsiteY21" fmla="*/ 176928 h 606713"/>
              <a:gd name="connsiteX22" fmla="*/ 303849 w 607639"/>
              <a:gd name="connsiteY22" fmla="*/ 101116 h 606713"/>
              <a:gd name="connsiteX23" fmla="*/ 320773 w 607639"/>
              <a:gd name="connsiteY23" fmla="*/ 813 h 606713"/>
              <a:gd name="connsiteX24" fmla="*/ 421772 w 607639"/>
              <a:gd name="connsiteY24" fmla="*/ 44857 h 606713"/>
              <a:gd name="connsiteX25" fmla="*/ 481045 w 607639"/>
              <a:gd name="connsiteY25" fmla="*/ 176928 h 606713"/>
              <a:gd name="connsiteX26" fmla="*/ 453723 w 607639"/>
              <a:gd name="connsiteY26" fmla="*/ 271226 h 606713"/>
              <a:gd name="connsiteX27" fmla="*/ 439305 w 607639"/>
              <a:gd name="connsiteY27" fmla="*/ 293889 h 606713"/>
              <a:gd name="connsiteX28" fmla="*/ 348260 w 607639"/>
              <a:gd name="connsiteY28" fmla="*/ 448001 h 606713"/>
              <a:gd name="connsiteX29" fmla="*/ 326455 w 607639"/>
              <a:gd name="connsiteY29" fmla="*/ 491639 h 606713"/>
              <a:gd name="connsiteX30" fmla="*/ 303849 w 607639"/>
              <a:gd name="connsiteY30" fmla="*/ 505593 h 606713"/>
              <a:gd name="connsiteX31" fmla="*/ 281155 w 607639"/>
              <a:gd name="connsiteY31" fmla="*/ 491639 h 606713"/>
              <a:gd name="connsiteX32" fmla="*/ 270831 w 607639"/>
              <a:gd name="connsiteY32" fmla="*/ 471020 h 606713"/>
              <a:gd name="connsiteX33" fmla="*/ 161007 w 607639"/>
              <a:gd name="connsiteY33" fmla="*/ 281624 h 606713"/>
              <a:gd name="connsiteX34" fmla="*/ 128345 w 607639"/>
              <a:gd name="connsiteY34" fmla="*/ 151776 h 606713"/>
              <a:gd name="connsiteX35" fmla="*/ 283113 w 607639"/>
              <a:gd name="connsiteY35" fmla="*/ 1219 h 606713"/>
              <a:gd name="connsiteX36" fmla="*/ 320773 w 607639"/>
              <a:gd name="connsiteY36" fmla="*/ 813 h 60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7639" h="606713">
                <a:moveTo>
                  <a:pt x="146058" y="370925"/>
                </a:moveTo>
                <a:cubicBezTo>
                  <a:pt x="159675" y="367637"/>
                  <a:pt x="173293" y="376080"/>
                  <a:pt x="176497" y="389678"/>
                </a:cubicBezTo>
                <a:cubicBezTo>
                  <a:pt x="179791" y="403276"/>
                  <a:pt x="171335" y="416874"/>
                  <a:pt x="157717" y="420074"/>
                </a:cubicBezTo>
                <a:cubicBezTo>
                  <a:pt x="79215" y="438738"/>
                  <a:pt x="50644" y="466289"/>
                  <a:pt x="50644" y="480332"/>
                </a:cubicBezTo>
                <a:cubicBezTo>
                  <a:pt x="50644" y="510460"/>
                  <a:pt x="151665" y="556143"/>
                  <a:pt x="303775" y="556143"/>
                </a:cubicBezTo>
                <a:cubicBezTo>
                  <a:pt x="455974" y="556143"/>
                  <a:pt x="556995" y="510460"/>
                  <a:pt x="556995" y="480332"/>
                </a:cubicBezTo>
                <a:cubicBezTo>
                  <a:pt x="556995" y="466289"/>
                  <a:pt x="528513" y="438738"/>
                  <a:pt x="449833" y="420074"/>
                </a:cubicBezTo>
                <a:cubicBezTo>
                  <a:pt x="436215" y="416874"/>
                  <a:pt x="427848" y="403276"/>
                  <a:pt x="431053" y="389678"/>
                </a:cubicBezTo>
                <a:cubicBezTo>
                  <a:pt x="434257" y="376080"/>
                  <a:pt x="447964" y="367637"/>
                  <a:pt x="461492" y="370925"/>
                </a:cubicBezTo>
                <a:cubicBezTo>
                  <a:pt x="555749" y="393233"/>
                  <a:pt x="607639" y="432072"/>
                  <a:pt x="607639" y="480332"/>
                </a:cubicBezTo>
                <a:cubicBezTo>
                  <a:pt x="607639" y="563253"/>
                  <a:pt x="454817" y="606713"/>
                  <a:pt x="303775" y="606713"/>
                </a:cubicBezTo>
                <a:cubicBezTo>
                  <a:pt x="152911" y="606713"/>
                  <a:pt x="0" y="563253"/>
                  <a:pt x="0" y="480332"/>
                </a:cubicBezTo>
                <a:cubicBezTo>
                  <a:pt x="0" y="432072"/>
                  <a:pt x="51890" y="393233"/>
                  <a:pt x="146058" y="370925"/>
                </a:cubicBezTo>
                <a:close/>
                <a:moveTo>
                  <a:pt x="303820" y="151707"/>
                </a:moveTo>
                <a:cubicBezTo>
                  <a:pt x="317792" y="151707"/>
                  <a:pt x="329118" y="163018"/>
                  <a:pt x="329118" y="176970"/>
                </a:cubicBezTo>
                <a:cubicBezTo>
                  <a:pt x="329118" y="190922"/>
                  <a:pt x="317792" y="202233"/>
                  <a:pt x="303820" y="202233"/>
                </a:cubicBezTo>
                <a:cubicBezTo>
                  <a:pt x="289848" y="202233"/>
                  <a:pt x="278522" y="190922"/>
                  <a:pt x="278522" y="176970"/>
                </a:cubicBezTo>
                <a:cubicBezTo>
                  <a:pt x="278522" y="163018"/>
                  <a:pt x="289848" y="151707"/>
                  <a:pt x="303820" y="151707"/>
                </a:cubicBezTo>
                <a:close/>
                <a:moveTo>
                  <a:pt x="303849" y="101116"/>
                </a:moveTo>
                <a:cubicBezTo>
                  <a:pt x="261931" y="101116"/>
                  <a:pt x="227845" y="135156"/>
                  <a:pt x="227845" y="176928"/>
                </a:cubicBezTo>
                <a:cubicBezTo>
                  <a:pt x="227845" y="218788"/>
                  <a:pt x="261931" y="252828"/>
                  <a:pt x="303849" y="252828"/>
                </a:cubicBezTo>
                <a:cubicBezTo>
                  <a:pt x="345679" y="252828"/>
                  <a:pt x="379765" y="218788"/>
                  <a:pt x="379765" y="176928"/>
                </a:cubicBezTo>
                <a:cubicBezTo>
                  <a:pt x="379765" y="135156"/>
                  <a:pt x="345679" y="101116"/>
                  <a:pt x="303849" y="101116"/>
                </a:cubicBezTo>
                <a:close/>
                <a:moveTo>
                  <a:pt x="320773" y="813"/>
                </a:moveTo>
                <a:cubicBezTo>
                  <a:pt x="358044" y="4396"/>
                  <a:pt x="393538" y="19728"/>
                  <a:pt x="421772" y="44857"/>
                </a:cubicBezTo>
                <a:cubicBezTo>
                  <a:pt x="459418" y="78452"/>
                  <a:pt x="481045" y="126623"/>
                  <a:pt x="481045" y="176928"/>
                </a:cubicBezTo>
                <a:cubicBezTo>
                  <a:pt x="481045" y="210434"/>
                  <a:pt x="471611" y="242963"/>
                  <a:pt x="453723" y="271226"/>
                </a:cubicBezTo>
                <a:lnTo>
                  <a:pt x="439305" y="293889"/>
                </a:lnTo>
                <a:cubicBezTo>
                  <a:pt x="407621" y="343571"/>
                  <a:pt x="374870" y="394942"/>
                  <a:pt x="348260" y="448001"/>
                </a:cubicBezTo>
                <a:lnTo>
                  <a:pt x="326455" y="491639"/>
                </a:lnTo>
                <a:cubicBezTo>
                  <a:pt x="322183" y="500172"/>
                  <a:pt x="313372" y="505593"/>
                  <a:pt x="303849" y="505593"/>
                </a:cubicBezTo>
                <a:cubicBezTo>
                  <a:pt x="294238" y="505593"/>
                  <a:pt x="285427" y="500172"/>
                  <a:pt x="281155" y="491639"/>
                </a:cubicBezTo>
                <a:lnTo>
                  <a:pt x="270831" y="471020"/>
                </a:lnTo>
                <a:cubicBezTo>
                  <a:pt x="237457" y="404363"/>
                  <a:pt x="203993" y="339749"/>
                  <a:pt x="161007" y="281624"/>
                </a:cubicBezTo>
                <a:cubicBezTo>
                  <a:pt x="133507" y="244296"/>
                  <a:pt x="121937" y="198258"/>
                  <a:pt x="128345" y="151776"/>
                </a:cubicBezTo>
                <a:cubicBezTo>
                  <a:pt x="139292" y="73475"/>
                  <a:pt x="204349" y="10106"/>
                  <a:pt x="283113" y="1219"/>
                </a:cubicBezTo>
                <a:cubicBezTo>
                  <a:pt x="295729" y="-270"/>
                  <a:pt x="308350" y="-381"/>
                  <a:pt x="320773" y="813"/>
                </a:cubicBezTo>
                <a:close/>
              </a:path>
            </a:pathLst>
          </a:custGeom>
          <a:solidFill>
            <a:schemeClr val="tx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6" name="íṡļíḍé">
            <a:extLst>
              <a:ext uri="{FF2B5EF4-FFF2-40B4-BE49-F238E27FC236}">
                <a16:creationId xmlns:a16="http://schemas.microsoft.com/office/drawing/2014/main" id="{1D826DAC-393E-48E2-A599-5C1E308708C2}"/>
              </a:ext>
            </a:extLst>
          </p:cNvPr>
          <p:cNvSpPr/>
          <p:nvPr/>
        </p:nvSpPr>
        <p:spPr>
          <a:xfrm rot="10800000" flipH="1" flipV="1">
            <a:off x="6714002" y="3641755"/>
            <a:ext cx="445767" cy="445088"/>
          </a:xfrm>
          <a:custGeom>
            <a:avLst/>
            <a:gdLst>
              <a:gd name="connsiteX0" fmla="*/ 146058 w 607639"/>
              <a:gd name="connsiteY0" fmla="*/ 370925 h 606713"/>
              <a:gd name="connsiteX1" fmla="*/ 176497 w 607639"/>
              <a:gd name="connsiteY1" fmla="*/ 389678 h 606713"/>
              <a:gd name="connsiteX2" fmla="*/ 157717 w 607639"/>
              <a:gd name="connsiteY2" fmla="*/ 420074 h 606713"/>
              <a:gd name="connsiteX3" fmla="*/ 50644 w 607639"/>
              <a:gd name="connsiteY3" fmla="*/ 480332 h 606713"/>
              <a:gd name="connsiteX4" fmla="*/ 303775 w 607639"/>
              <a:gd name="connsiteY4" fmla="*/ 556143 h 606713"/>
              <a:gd name="connsiteX5" fmla="*/ 556995 w 607639"/>
              <a:gd name="connsiteY5" fmla="*/ 480332 h 606713"/>
              <a:gd name="connsiteX6" fmla="*/ 449833 w 607639"/>
              <a:gd name="connsiteY6" fmla="*/ 420074 h 606713"/>
              <a:gd name="connsiteX7" fmla="*/ 431053 w 607639"/>
              <a:gd name="connsiteY7" fmla="*/ 389678 h 606713"/>
              <a:gd name="connsiteX8" fmla="*/ 461492 w 607639"/>
              <a:gd name="connsiteY8" fmla="*/ 370925 h 606713"/>
              <a:gd name="connsiteX9" fmla="*/ 607639 w 607639"/>
              <a:gd name="connsiteY9" fmla="*/ 480332 h 606713"/>
              <a:gd name="connsiteX10" fmla="*/ 303775 w 607639"/>
              <a:gd name="connsiteY10" fmla="*/ 606713 h 606713"/>
              <a:gd name="connsiteX11" fmla="*/ 0 w 607639"/>
              <a:gd name="connsiteY11" fmla="*/ 480332 h 606713"/>
              <a:gd name="connsiteX12" fmla="*/ 146058 w 607639"/>
              <a:gd name="connsiteY12" fmla="*/ 370925 h 606713"/>
              <a:gd name="connsiteX13" fmla="*/ 303820 w 607639"/>
              <a:gd name="connsiteY13" fmla="*/ 151707 h 606713"/>
              <a:gd name="connsiteX14" fmla="*/ 329118 w 607639"/>
              <a:gd name="connsiteY14" fmla="*/ 176970 h 606713"/>
              <a:gd name="connsiteX15" fmla="*/ 303820 w 607639"/>
              <a:gd name="connsiteY15" fmla="*/ 202233 h 606713"/>
              <a:gd name="connsiteX16" fmla="*/ 278522 w 607639"/>
              <a:gd name="connsiteY16" fmla="*/ 176970 h 606713"/>
              <a:gd name="connsiteX17" fmla="*/ 303820 w 607639"/>
              <a:gd name="connsiteY17" fmla="*/ 151707 h 606713"/>
              <a:gd name="connsiteX18" fmla="*/ 303849 w 607639"/>
              <a:gd name="connsiteY18" fmla="*/ 101116 h 606713"/>
              <a:gd name="connsiteX19" fmla="*/ 227845 w 607639"/>
              <a:gd name="connsiteY19" fmla="*/ 176928 h 606713"/>
              <a:gd name="connsiteX20" fmla="*/ 303849 w 607639"/>
              <a:gd name="connsiteY20" fmla="*/ 252828 h 606713"/>
              <a:gd name="connsiteX21" fmla="*/ 379765 w 607639"/>
              <a:gd name="connsiteY21" fmla="*/ 176928 h 606713"/>
              <a:gd name="connsiteX22" fmla="*/ 303849 w 607639"/>
              <a:gd name="connsiteY22" fmla="*/ 101116 h 606713"/>
              <a:gd name="connsiteX23" fmla="*/ 320773 w 607639"/>
              <a:gd name="connsiteY23" fmla="*/ 813 h 606713"/>
              <a:gd name="connsiteX24" fmla="*/ 421772 w 607639"/>
              <a:gd name="connsiteY24" fmla="*/ 44857 h 606713"/>
              <a:gd name="connsiteX25" fmla="*/ 481045 w 607639"/>
              <a:gd name="connsiteY25" fmla="*/ 176928 h 606713"/>
              <a:gd name="connsiteX26" fmla="*/ 453723 w 607639"/>
              <a:gd name="connsiteY26" fmla="*/ 271226 h 606713"/>
              <a:gd name="connsiteX27" fmla="*/ 439305 w 607639"/>
              <a:gd name="connsiteY27" fmla="*/ 293889 h 606713"/>
              <a:gd name="connsiteX28" fmla="*/ 348260 w 607639"/>
              <a:gd name="connsiteY28" fmla="*/ 448001 h 606713"/>
              <a:gd name="connsiteX29" fmla="*/ 326455 w 607639"/>
              <a:gd name="connsiteY29" fmla="*/ 491639 h 606713"/>
              <a:gd name="connsiteX30" fmla="*/ 303849 w 607639"/>
              <a:gd name="connsiteY30" fmla="*/ 505593 h 606713"/>
              <a:gd name="connsiteX31" fmla="*/ 281155 w 607639"/>
              <a:gd name="connsiteY31" fmla="*/ 491639 h 606713"/>
              <a:gd name="connsiteX32" fmla="*/ 270831 w 607639"/>
              <a:gd name="connsiteY32" fmla="*/ 471020 h 606713"/>
              <a:gd name="connsiteX33" fmla="*/ 161007 w 607639"/>
              <a:gd name="connsiteY33" fmla="*/ 281624 h 606713"/>
              <a:gd name="connsiteX34" fmla="*/ 128345 w 607639"/>
              <a:gd name="connsiteY34" fmla="*/ 151776 h 606713"/>
              <a:gd name="connsiteX35" fmla="*/ 283113 w 607639"/>
              <a:gd name="connsiteY35" fmla="*/ 1219 h 606713"/>
              <a:gd name="connsiteX36" fmla="*/ 320773 w 607639"/>
              <a:gd name="connsiteY36" fmla="*/ 813 h 60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7639" h="606713">
                <a:moveTo>
                  <a:pt x="146058" y="370925"/>
                </a:moveTo>
                <a:cubicBezTo>
                  <a:pt x="159675" y="367637"/>
                  <a:pt x="173293" y="376080"/>
                  <a:pt x="176497" y="389678"/>
                </a:cubicBezTo>
                <a:cubicBezTo>
                  <a:pt x="179791" y="403276"/>
                  <a:pt x="171335" y="416874"/>
                  <a:pt x="157717" y="420074"/>
                </a:cubicBezTo>
                <a:cubicBezTo>
                  <a:pt x="79215" y="438738"/>
                  <a:pt x="50644" y="466289"/>
                  <a:pt x="50644" y="480332"/>
                </a:cubicBezTo>
                <a:cubicBezTo>
                  <a:pt x="50644" y="510460"/>
                  <a:pt x="151665" y="556143"/>
                  <a:pt x="303775" y="556143"/>
                </a:cubicBezTo>
                <a:cubicBezTo>
                  <a:pt x="455974" y="556143"/>
                  <a:pt x="556995" y="510460"/>
                  <a:pt x="556995" y="480332"/>
                </a:cubicBezTo>
                <a:cubicBezTo>
                  <a:pt x="556995" y="466289"/>
                  <a:pt x="528513" y="438738"/>
                  <a:pt x="449833" y="420074"/>
                </a:cubicBezTo>
                <a:cubicBezTo>
                  <a:pt x="436215" y="416874"/>
                  <a:pt x="427848" y="403276"/>
                  <a:pt x="431053" y="389678"/>
                </a:cubicBezTo>
                <a:cubicBezTo>
                  <a:pt x="434257" y="376080"/>
                  <a:pt x="447964" y="367637"/>
                  <a:pt x="461492" y="370925"/>
                </a:cubicBezTo>
                <a:cubicBezTo>
                  <a:pt x="555749" y="393233"/>
                  <a:pt x="607639" y="432072"/>
                  <a:pt x="607639" y="480332"/>
                </a:cubicBezTo>
                <a:cubicBezTo>
                  <a:pt x="607639" y="563253"/>
                  <a:pt x="454817" y="606713"/>
                  <a:pt x="303775" y="606713"/>
                </a:cubicBezTo>
                <a:cubicBezTo>
                  <a:pt x="152911" y="606713"/>
                  <a:pt x="0" y="563253"/>
                  <a:pt x="0" y="480332"/>
                </a:cubicBezTo>
                <a:cubicBezTo>
                  <a:pt x="0" y="432072"/>
                  <a:pt x="51890" y="393233"/>
                  <a:pt x="146058" y="370925"/>
                </a:cubicBezTo>
                <a:close/>
                <a:moveTo>
                  <a:pt x="303820" y="151707"/>
                </a:moveTo>
                <a:cubicBezTo>
                  <a:pt x="317792" y="151707"/>
                  <a:pt x="329118" y="163018"/>
                  <a:pt x="329118" y="176970"/>
                </a:cubicBezTo>
                <a:cubicBezTo>
                  <a:pt x="329118" y="190922"/>
                  <a:pt x="317792" y="202233"/>
                  <a:pt x="303820" y="202233"/>
                </a:cubicBezTo>
                <a:cubicBezTo>
                  <a:pt x="289848" y="202233"/>
                  <a:pt x="278522" y="190922"/>
                  <a:pt x="278522" y="176970"/>
                </a:cubicBezTo>
                <a:cubicBezTo>
                  <a:pt x="278522" y="163018"/>
                  <a:pt x="289848" y="151707"/>
                  <a:pt x="303820" y="151707"/>
                </a:cubicBezTo>
                <a:close/>
                <a:moveTo>
                  <a:pt x="303849" y="101116"/>
                </a:moveTo>
                <a:cubicBezTo>
                  <a:pt x="261931" y="101116"/>
                  <a:pt x="227845" y="135156"/>
                  <a:pt x="227845" y="176928"/>
                </a:cubicBezTo>
                <a:cubicBezTo>
                  <a:pt x="227845" y="218788"/>
                  <a:pt x="261931" y="252828"/>
                  <a:pt x="303849" y="252828"/>
                </a:cubicBezTo>
                <a:cubicBezTo>
                  <a:pt x="345679" y="252828"/>
                  <a:pt x="379765" y="218788"/>
                  <a:pt x="379765" y="176928"/>
                </a:cubicBezTo>
                <a:cubicBezTo>
                  <a:pt x="379765" y="135156"/>
                  <a:pt x="345679" y="101116"/>
                  <a:pt x="303849" y="101116"/>
                </a:cubicBezTo>
                <a:close/>
                <a:moveTo>
                  <a:pt x="320773" y="813"/>
                </a:moveTo>
                <a:cubicBezTo>
                  <a:pt x="358044" y="4396"/>
                  <a:pt x="393538" y="19728"/>
                  <a:pt x="421772" y="44857"/>
                </a:cubicBezTo>
                <a:cubicBezTo>
                  <a:pt x="459418" y="78452"/>
                  <a:pt x="481045" y="126623"/>
                  <a:pt x="481045" y="176928"/>
                </a:cubicBezTo>
                <a:cubicBezTo>
                  <a:pt x="481045" y="210434"/>
                  <a:pt x="471611" y="242963"/>
                  <a:pt x="453723" y="271226"/>
                </a:cubicBezTo>
                <a:lnTo>
                  <a:pt x="439305" y="293889"/>
                </a:lnTo>
                <a:cubicBezTo>
                  <a:pt x="407621" y="343571"/>
                  <a:pt x="374870" y="394942"/>
                  <a:pt x="348260" y="448001"/>
                </a:cubicBezTo>
                <a:lnTo>
                  <a:pt x="326455" y="491639"/>
                </a:lnTo>
                <a:cubicBezTo>
                  <a:pt x="322183" y="500172"/>
                  <a:pt x="313372" y="505593"/>
                  <a:pt x="303849" y="505593"/>
                </a:cubicBezTo>
                <a:cubicBezTo>
                  <a:pt x="294238" y="505593"/>
                  <a:pt x="285427" y="500172"/>
                  <a:pt x="281155" y="491639"/>
                </a:cubicBezTo>
                <a:lnTo>
                  <a:pt x="270831" y="471020"/>
                </a:lnTo>
                <a:cubicBezTo>
                  <a:pt x="237457" y="404363"/>
                  <a:pt x="203993" y="339749"/>
                  <a:pt x="161007" y="281624"/>
                </a:cubicBezTo>
                <a:cubicBezTo>
                  <a:pt x="133507" y="244296"/>
                  <a:pt x="121937" y="198258"/>
                  <a:pt x="128345" y="151776"/>
                </a:cubicBezTo>
                <a:cubicBezTo>
                  <a:pt x="139292" y="73475"/>
                  <a:pt x="204349" y="10106"/>
                  <a:pt x="283113" y="1219"/>
                </a:cubicBezTo>
                <a:cubicBezTo>
                  <a:pt x="295729" y="-270"/>
                  <a:pt x="308350" y="-381"/>
                  <a:pt x="320773" y="813"/>
                </a:cubicBezTo>
                <a:close/>
              </a:path>
            </a:pathLst>
          </a:custGeom>
          <a:solidFill>
            <a:schemeClr val="tx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7" name="íŝlîḋé">
            <a:extLst>
              <a:ext uri="{FF2B5EF4-FFF2-40B4-BE49-F238E27FC236}">
                <a16:creationId xmlns:a16="http://schemas.microsoft.com/office/drawing/2014/main" id="{0643AA76-E54A-45F0-BEAE-6D0E7069EF06}"/>
              </a:ext>
            </a:extLst>
          </p:cNvPr>
          <p:cNvSpPr/>
          <p:nvPr/>
        </p:nvSpPr>
        <p:spPr>
          <a:xfrm rot="10800000" flipH="1" flipV="1">
            <a:off x="4932482" y="3641755"/>
            <a:ext cx="445767" cy="445088"/>
          </a:xfrm>
          <a:custGeom>
            <a:avLst/>
            <a:gdLst>
              <a:gd name="connsiteX0" fmla="*/ 146058 w 607639"/>
              <a:gd name="connsiteY0" fmla="*/ 370925 h 606713"/>
              <a:gd name="connsiteX1" fmla="*/ 176497 w 607639"/>
              <a:gd name="connsiteY1" fmla="*/ 389678 h 606713"/>
              <a:gd name="connsiteX2" fmla="*/ 157717 w 607639"/>
              <a:gd name="connsiteY2" fmla="*/ 420074 h 606713"/>
              <a:gd name="connsiteX3" fmla="*/ 50644 w 607639"/>
              <a:gd name="connsiteY3" fmla="*/ 480332 h 606713"/>
              <a:gd name="connsiteX4" fmla="*/ 303775 w 607639"/>
              <a:gd name="connsiteY4" fmla="*/ 556143 h 606713"/>
              <a:gd name="connsiteX5" fmla="*/ 556995 w 607639"/>
              <a:gd name="connsiteY5" fmla="*/ 480332 h 606713"/>
              <a:gd name="connsiteX6" fmla="*/ 449833 w 607639"/>
              <a:gd name="connsiteY6" fmla="*/ 420074 h 606713"/>
              <a:gd name="connsiteX7" fmla="*/ 431053 w 607639"/>
              <a:gd name="connsiteY7" fmla="*/ 389678 h 606713"/>
              <a:gd name="connsiteX8" fmla="*/ 461492 w 607639"/>
              <a:gd name="connsiteY8" fmla="*/ 370925 h 606713"/>
              <a:gd name="connsiteX9" fmla="*/ 607639 w 607639"/>
              <a:gd name="connsiteY9" fmla="*/ 480332 h 606713"/>
              <a:gd name="connsiteX10" fmla="*/ 303775 w 607639"/>
              <a:gd name="connsiteY10" fmla="*/ 606713 h 606713"/>
              <a:gd name="connsiteX11" fmla="*/ 0 w 607639"/>
              <a:gd name="connsiteY11" fmla="*/ 480332 h 606713"/>
              <a:gd name="connsiteX12" fmla="*/ 146058 w 607639"/>
              <a:gd name="connsiteY12" fmla="*/ 370925 h 606713"/>
              <a:gd name="connsiteX13" fmla="*/ 303820 w 607639"/>
              <a:gd name="connsiteY13" fmla="*/ 151707 h 606713"/>
              <a:gd name="connsiteX14" fmla="*/ 329118 w 607639"/>
              <a:gd name="connsiteY14" fmla="*/ 176970 h 606713"/>
              <a:gd name="connsiteX15" fmla="*/ 303820 w 607639"/>
              <a:gd name="connsiteY15" fmla="*/ 202233 h 606713"/>
              <a:gd name="connsiteX16" fmla="*/ 278522 w 607639"/>
              <a:gd name="connsiteY16" fmla="*/ 176970 h 606713"/>
              <a:gd name="connsiteX17" fmla="*/ 303820 w 607639"/>
              <a:gd name="connsiteY17" fmla="*/ 151707 h 606713"/>
              <a:gd name="connsiteX18" fmla="*/ 303849 w 607639"/>
              <a:gd name="connsiteY18" fmla="*/ 101116 h 606713"/>
              <a:gd name="connsiteX19" fmla="*/ 227845 w 607639"/>
              <a:gd name="connsiteY19" fmla="*/ 176928 h 606713"/>
              <a:gd name="connsiteX20" fmla="*/ 303849 w 607639"/>
              <a:gd name="connsiteY20" fmla="*/ 252828 h 606713"/>
              <a:gd name="connsiteX21" fmla="*/ 379765 w 607639"/>
              <a:gd name="connsiteY21" fmla="*/ 176928 h 606713"/>
              <a:gd name="connsiteX22" fmla="*/ 303849 w 607639"/>
              <a:gd name="connsiteY22" fmla="*/ 101116 h 606713"/>
              <a:gd name="connsiteX23" fmla="*/ 320773 w 607639"/>
              <a:gd name="connsiteY23" fmla="*/ 813 h 606713"/>
              <a:gd name="connsiteX24" fmla="*/ 421772 w 607639"/>
              <a:gd name="connsiteY24" fmla="*/ 44857 h 606713"/>
              <a:gd name="connsiteX25" fmla="*/ 481045 w 607639"/>
              <a:gd name="connsiteY25" fmla="*/ 176928 h 606713"/>
              <a:gd name="connsiteX26" fmla="*/ 453723 w 607639"/>
              <a:gd name="connsiteY26" fmla="*/ 271226 h 606713"/>
              <a:gd name="connsiteX27" fmla="*/ 439305 w 607639"/>
              <a:gd name="connsiteY27" fmla="*/ 293889 h 606713"/>
              <a:gd name="connsiteX28" fmla="*/ 348260 w 607639"/>
              <a:gd name="connsiteY28" fmla="*/ 448001 h 606713"/>
              <a:gd name="connsiteX29" fmla="*/ 326455 w 607639"/>
              <a:gd name="connsiteY29" fmla="*/ 491639 h 606713"/>
              <a:gd name="connsiteX30" fmla="*/ 303849 w 607639"/>
              <a:gd name="connsiteY30" fmla="*/ 505593 h 606713"/>
              <a:gd name="connsiteX31" fmla="*/ 281155 w 607639"/>
              <a:gd name="connsiteY31" fmla="*/ 491639 h 606713"/>
              <a:gd name="connsiteX32" fmla="*/ 270831 w 607639"/>
              <a:gd name="connsiteY32" fmla="*/ 471020 h 606713"/>
              <a:gd name="connsiteX33" fmla="*/ 161007 w 607639"/>
              <a:gd name="connsiteY33" fmla="*/ 281624 h 606713"/>
              <a:gd name="connsiteX34" fmla="*/ 128345 w 607639"/>
              <a:gd name="connsiteY34" fmla="*/ 151776 h 606713"/>
              <a:gd name="connsiteX35" fmla="*/ 283113 w 607639"/>
              <a:gd name="connsiteY35" fmla="*/ 1219 h 606713"/>
              <a:gd name="connsiteX36" fmla="*/ 320773 w 607639"/>
              <a:gd name="connsiteY36" fmla="*/ 813 h 60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7639" h="606713">
                <a:moveTo>
                  <a:pt x="146058" y="370925"/>
                </a:moveTo>
                <a:cubicBezTo>
                  <a:pt x="159675" y="367637"/>
                  <a:pt x="173293" y="376080"/>
                  <a:pt x="176497" y="389678"/>
                </a:cubicBezTo>
                <a:cubicBezTo>
                  <a:pt x="179791" y="403276"/>
                  <a:pt x="171335" y="416874"/>
                  <a:pt x="157717" y="420074"/>
                </a:cubicBezTo>
                <a:cubicBezTo>
                  <a:pt x="79215" y="438738"/>
                  <a:pt x="50644" y="466289"/>
                  <a:pt x="50644" y="480332"/>
                </a:cubicBezTo>
                <a:cubicBezTo>
                  <a:pt x="50644" y="510460"/>
                  <a:pt x="151665" y="556143"/>
                  <a:pt x="303775" y="556143"/>
                </a:cubicBezTo>
                <a:cubicBezTo>
                  <a:pt x="455974" y="556143"/>
                  <a:pt x="556995" y="510460"/>
                  <a:pt x="556995" y="480332"/>
                </a:cubicBezTo>
                <a:cubicBezTo>
                  <a:pt x="556995" y="466289"/>
                  <a:pt x="528513" y="438738"/>
                  <a:pt x="449833" y="420074"/>
                </a:cubicBezTo>
                <a:cubicBezTo>
                  <a:pt x="436215" y="416874"/>
                  <a:pt x="427848" y="403276"/>
                  <a:pt x="431053" y="389678"/>
                </a:cubicBezTo>
                <a:cubicBezTo>
                  <a:pt x="434257" y="376080"/>
                  <a:pt x="447964" y="367637"/>
                  <a:pt x="461492" y="370925"/>
                </a:cubicBezTo>
                <a:cubicBezTo>
                  <a:pt x="555749" y="393233"/>
                  <a:pt x="607639" y="432072"/>
                  <a:pt x="607639" y="480332"/>
                </a:cubicBezTo>
                <a:cubicBezTo>
                  <a:pt x="607639" y="563253"/>
                  <a:pt x="454817" y="606713"/>
                  <a:pt x="303775" y="606713"/>
                </a:cubicBezTo>
                <a:cubicBezTo>
                  <a:pt x="152911" y="606713"/>
                  <a:pt x="0" y="563253"/>
                  <a:pt x="0" y="480332"/>
                </a:cubicBezTo>
                <a:cubicBezTo>
                  <a:pt x="0" y="432072"/>
                  <a:pt x="51890" y="393233"/>
                  <a:pt x="146058" y="370925"/>
                </a:cubicBezTo>
                <a:close/>
                <a:moveTo>
                  <a:pt x="303820" y="151707"/>
                </a:moveTo>
                <a:cubicBezTo>
                  <a:pt x="317792" y="151707"/>
                  <a:pt x="329118" y="163018"/>
                  <a:pt x="329118" y="176970"/>
                </a:cubicBezTo>
                <a:cubicBezTo>
                  <a:pt x="329118" y="190922"/>
                  <a:pt x="317792" y="202233"/>
                  <a:pt x="303820" y="202233"/>
                </a:cubicBezTo>
                <a:cubicBezTo>
                  <a:pt x="289848" y="202233"/>
                  <a:pt x="278522" y="190922"/>
                  <a:pt x="278522" y="176970"/>
                </a:cubicBezTo>
                <a:cubicBezTo>
                  <a:pt x="278522" y="163018"/>
                  <a:pt x="289848" y="151707"/>
                  <a:pt x="303820" y="151707"/>
                </a:cubicBezTo>
                <a:close/>
                <a:moveTo>
                  <a:pt x="303849" y="101116"/>
                </a:moveTo>
                <a:cubicBezTo>
                  <a:pt x="261931" y="101116"/>
                  <a:pt x="227845" y="135156"/>
                  <a:pt x="227845" y="176928"/>
                </a:cubicBezTo>
                <a:cubicBezTo>
                  <a:pt x="227845" y="218788"/>
                  <a:pt x="261931" y="252828"/>
                  <a:pt x="303849" y="252828"/>
                </a:cubicBezTo>
                <a:cubicBezTo>
                  <a:pt x="345679" y="252828"/>
                  <a:pt x="379765" y="218788"/>
                  <a:pt x="379765" y="176928"/>
                </a:cubicBezTo>
                <a:cubicBezTo>
                  <a:pt x="379765" y="135156"/>
                  <a:pt x="345679" y="101116"/>
                  <a:pt x="303849" y="101116"/>
                </a:cubicBezTo>
                <a:close/>
                <a:moveTo>
                  <a:pt x="320773" y="813"/>
                </a:moveTo>
                <a:cubicBezTo>
                  <a:pt x="358044" y="4396"/>
                  <a:pt x="393538" y="19728"/>
                  <a:pt x="421772" y="44857"/>
                </a:cubicBezTo>
                <a:cubicBezTo>
                  <a:pt x="459418" y="78452"/>
                  <a:pt x="481045" y="126623"/>
                  <a:pt x="481045" y="176928"/>
                </a:cubicBezTo>
                <a:cubicBezTo>
                  <a:pt x="481045" y="210434"/>
                  <a:pt x="471611" y="242963"/>
                  <a:pt x="453723" y="271226"/>
                </a:cubicBezTo>
                <a:lnTo>
                  <a:pt x="439305" y="293889"/>
                </a:lnTo>
                <a:cubicBezTo>
                  <a:pt x="407621" y="343571"/>
                  <a:pt x="374870" y="394942"/>
                  <a:pt x="348260" y="448001"/>
                </a:cubicBezTo>
                <a:lnTo>
                  <a:pt x="326455" y="491639"/>
                </a:lnTo>
                <a:cubicBezTo>
                  <a:pt x="322183" y="500172"/>
                  <a:pt x="313372" y="505593"/>
                  <a:pt x="303849" y="505593"/>
                </a:cubicBezTo>
                <a:cubicBezTo>
                  <a:pt x="294238" y="505593"/>
                  <a:pt x="285427" y="500172"/>
                  <a:pt x="281155" y="491639"/>
                </a:cubicBezTo>
                <a:lnTo>
                  <a:pt x="270831" y="471020"/>
                </a:lnTo>
                <a:cubicBezTo>
                  <a:pt x="237457" y="404363"/>
                  <a:pt x="203993" y="339749"/>
                  <a:pt x="161007" y="281624"/>
                </a:cubicBezTo>
                <a:cubicBezTo>
                  <a:pt x="133507" y="244296"/>
                  <a:pt x="121937" y="198258"/>
                  <a:pt x="128345" y="151776"/>
                </a:cubicBezTo>
                <a:cubicBezTo>
                  <a:pt x="139292" y="73475"/>
                  <a:pt x="204349" y="10106"/>
                  <a:pt x="283113" y="1219"/>
                </a:cubicBezTo>
                <a:cubicBezTo>
                  <a:pt x="295729" y="-270"/>
                  <a:pt x="308350" y="-381"/>
                  <a:pt x="320773" y="813"/>
                </a:cubicBezTo>
                <a:close/>
              </a:path>
            </a:pathLst>
          </a:custGeom>
          <a:solidFill>
            <a:schemeClr val="tx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41B5F12-4F63-4E64-A00F-0C080890CEEB}"/>
              </a:ext>
            </a:extLst>
          </p:cNvPr>
          <p:cNvCxnSpPr/>
          <p:nvPr/>
        </p:nvCxnSpPr>
        <p:spPr>
          <a:xfrm>
            <a:off x="4986580" y="4895260"/>
            <a:ext cx="0" cy="100315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2B6B872-C056-429C-8C5D-2830D011D0A1}"/>
              </a:ext>
            </a:extLst>
          </p:cNvPr>
          <p:cNvCxnSpPr/>
          <p:nvPr/>
        </p:nvCxnSpPr>
        <p:spPr>
          <a:xfrm>
            <a:off x="7105670" y="4895260"/>
            <a:ext cx="0" cy="100315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4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A4AB08-6F02-4D48-B145-3D00486764FD}"/>
              </a:ext>
            </a:extLst>
          </p:cNvPr>
          <p:cNvCxnSpPr>
            <a:cxnSpLocks/>
          </p:cNvCxnSpPr>
          <p:nvPr/>
        </p:nvCxnSpPr>
        <p:spPr>
          <a:xfrm>
            <a:off x="804286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2DB01B-3F59-41D5-863A-ED354BBFB54E}"/>
              </a:ext>
            </a:extLst>
          </p:cNvPr>
          <p:cNvCxnSpPr>
            <a:cxnSpLocks/>
          </p:cNvCxnSpPr>
          <p:nvPr/>
        </p:nvCxnSpPr>
        <p:spPr>
          <a:xfrm>
            <a:off x="368422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58FC5F-5F5C-402E-A921-3D28F91E00D5}"/>
              </a:ext>
            </a:extLst>
          </p:cNvPr>
          <p:cNvSpPr/>
          <p:nvPr/>
        </p:nvSpPr>
        <p:spPr>
          <a:xfrm>
            <a:off x="512884" y="990600"/>
            <a:ext cx="11166231" cy="544068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97EDB-1954-4644-9C6F-6A904BE3C74E}"/>
              </a:ext>
            </a:extLst>
          </p:cNvPr>
          <p:cNvSpPr/>
          <p:nvPr/>
        </p:nvSpPr>
        <p:spPr>
          <a:xfrm>
            <a:off x="107997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36A3E-B4F4-467C-B6B2-CC4A1BE8730B}"/>
              </a:ext>
            </a:extLst>
          </p:cNvPr>
          <p:cNvSpPr txBox="1"/>
          <p:nvPr/>
        </p:nvSpPr>
        <p:spPr>
          <a:xfrm>
            <a:off x="1508818" y="1210337"/>
            <a:ext cx="289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单击添加标题</a:t>
            </a:r>
          </a:p>
        </p:txBody>
      </p:sp>
      <p:sp>
        <p:nvSpPr>
          <p:cNvPr id="8" name="íşļîḑé">
            <a:extLst>
              <a:ext uri="{FF2B5EF4-FFF2-40B4-BE49-F238E27FC236}">
                <a16:creationId xmlns:a16="http://schemas.microsoft.com/office/drawing/2014/main" id="{352EA51E-4B65-4AFF-92E3-B07D7C9C8CB9}"/>
              </a:ext>
            </a:extLst>
          </p:cNvPr>
          <p:cNvSpPr/>
          <p:nvPr/>
        </p:nvSpPr>
        <p:spPr>
          <a:xfrm>
            <a:off x="1508818" y="4114619"/>
            <a:ext cx="8796759" cy="210984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9" name="îṣlïdè">
            <a:extLst>
              <a:ext uri="{FF2B5EF4-FFF2-40B4-BE49-F238E27FC236}">
                <a16:creationId xmlns:a16="http://schemas.microsoft.com/office/drawing/2014/main" id="{8978CAE0-D02E-4BAC-8082-7C279C7D43DB}"/>
              </a:ext>
            </a:extLst>
          </p:cNvPr>
          <p:cNvSpPr/>
          <p:nvPr/>
        </p:nvSpPr>
        <p:spPr>
          <a:xfrm>
            <a:off x="2550453" y="2314032"/>
            <a:ext cx="1774242" cy="1697500"/>
          </a:xfrm>
          <a:prstGeom prst="roundRect">
            <a:avLst>
              <a:gd name="adj" fmla="val 3711"/>
            </a:avLst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10" name="íš1ïḍè">
            <a:extLst>
              <a:ext uri="{FF2B5EF4-FFF2-40B4-BE49-F238E27FC236}">
                <a16:creationId xmlns:a16="http://schemas.microsoft.com/office/drawing/2014/main" id="{1745466E-032B-41D6-A2F8-C9C3D11C8695}"/>
              </a:ext>
            </a:extLst>
          </p:cNvPr>
          <p:cNvGrpSpPr/>
          <p:nvPr/>
        </p:nvGrpSpPr>
        <p:grpSpPr>
          <a:xfrm>
            <a:off x="2497647" y="4252069"/>
            <a:ext cx="1879853" cy="1450091"/>
            <a:chOff x="1370483" y="4124325"/>
            <a:chExt cx="2605410" cy="2009775"/>
          </a:xfrm>
        </p:grpSpPr>
        <p:sp>
          <p:nvSpPr>
            <p:cNvPr id="24" name="ïṧ1ïďè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1370483" y="4124325"/>
              <a:ext cx="2605410" cy="5016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5" name="íṩḷïḋê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1370483" y="4625975"/>
              <a:ext cx="2605410" cy="150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4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……</a:t>
              </a:r>
            </a:p>
          </p:txBody>
        </p:sp>
      </p:grpSp>
      <p:sp>
        <p:nvSpPr>
          <p:cNvPr id="11" name="îṥļîḍè">
            <a:extLst>
              <a:ext uri="{FF2B5EF4-FFF2-40B4-BE49-F238E27FC236}">
                <a16:creationId xmlns:a16="http://schemas.microsoft.com/office/drawing/2014/main" id="{4CAFEB08-AA64-4871-981E-CF0C27B4DD24}"/>
              </a:ext>
            </a:extLst>
          </p:cNvPr>
          <p:cNvSpPr/>
          <p:nvPr/>
        </p:nvSpPr>
        <p:spPr>
          <a:xfrm>
            <a:off x="3121434" y="2812975"/>
            <a:ext cx="632279" cy="699614"/>
          </a:xfrm>
          <a:custGeom>
            <a:avLst/>
            <a:gdLst>
              <a:gd name="connsiteX0" fmla="*/ 481589 w 546670"/>
              <a:gd name="connsiteY0" fmla="*/ 391913 h 604887"/>
              <a:gd name="connsiteX1" fmla="*/ 451551 w 546670"/>
              <a:gd name="connsiteY1" fmla="*/ 406688 h 604887"/>
              <a:gd name="connsiteX2" fmla="*/ 375678 w 546670"/>
              <a:gd name="connsiteY2" fmla="*/ 429906 h 604887"/>
              <a:gd name="connsiteX3" fmla="*/ 352427 w 546670"/>
              <a:gd name="connsiteY3" fmla="*/ 505670 h 604887"/>
              <a:gd name="connsiteX4" fmla="*/ 337631 w 546670"/>
              <a:gd name="connsiteY4" fmla="*/ 535554 h 604887"/>
              <a:gd name="connsiteX5" fmla="*/ 481589 w 546670"/>
              <a:gd name="connsiteY5" fmla="*/ 391913 h 604887"/>
              <a:gd name="connsiteX6" fmla="*/ 384133 w 546670"/>
              <a:gd name="connsiteY6" fmla="*/ 226609 h 604887"/>
              <a:gd name="connsiteX7" fmla="*/ 388361 w 546670"/>
              <a:gd name="connsiteY7" fmla="*/ 302373 h 604887"/>
              <a:gd name="connsiteX8" fmla="*/ 384133 w 546670"/>
              <a:gd name="connsiteY8" fmla="*/ 378137 h 604887"/>
              <a:gd name="connsiteX9" fmla="*/ 432639 w 546670"/>
              <a:gd name="connsiteY9" fmla="*/ 362029 h 604887"/>
              <a:gd name="connsiteX10" fmla="*/ 498165 w 546670"/>
              <a:gd name="connsiteY10" fmla="*/ 302373 h 604887"/>
              <a:gd name="connsiteX11" fmla="*/ 432639 w 546670"/>
              <a:gd name="connsiteY11" fmla="*/ 242717 h 604887"/>
              <a:gd name="connsiteX12" fmla="*/ 384133 w 546670"/>
              <a:gd name="connsiteY12" fmla="*/ 226609 h 604887"/>
              <a:gd name="connsiteX13" fmla="*/ 135706 w 546670"/>
              <a:gd name="connsiteY13" fmla="*/ 175523 h 604887"/>
              <a:gd name="connsiteX14" fmla="*/ 126473 w 546670"/>
              <a:gd name="connsiteY14" fmla="*/ 178856 h 604887"/>
              <a:gd name="connsiteX15" fmla="*/ 123248 w 546670"/>
              <a:gd name="connsiteY15" fmla="*/ 182633 h 604887"/>
              <a:gd name="connsiteX16" fmla="*/ 123248 w 546670"/>
              <a:gd name="connsiteY16" fmla="*/ 192075 h 604887"/>
              <a:gd name="connsiteX17" fmla="*/ 121801 w 546670"/>
              <a:gd name="connsiteY17" fmla="*/ 193075 h 604887"/>
              <a:gd name="connsiteX18" fmla="*/ 120912 w 546670"/>
              <a:gd name="connsiteY18" fmla="*/ 196075 h 604887"/>
              <a:gd name="connsiteX19" fmla="*/ 122914 w 546670"/>
              <a:gd name="connsiteY19" fmla="*/ 216404 h 604887"/>
              <a:gd name="connsiteX20" fmla="*/ 125695 w 546670"/>
              <a:gd name="connsiteY20" fmla="*/ 219737 h 604887"/>
              <a:gd name="connsiteX21" fmla="*/ 126807 w 546670"/>
              <a:gd name="connsiteY21" fmla="*/ 219848 h 604887"/>
              <a:gd name="connsiteX22" fmla="*/ 129810 w 546670"/>
              <a:gd name="connsiteY22" fmla="*/ 218293 h 604887"/>
              <a:gd name="connsiteX23" fmla="*/ 140600 w 546670"/>
              <a:gd name="connsiteY23" fmla="*/ 204073 h 604887"/>
              <a:gd name="connsiteX24" fmla="*/ 141379 w 546670"/>
              <a:gd name="connsiteY24" fmla="*/ 201740 h 604887"/>
              <a:gd name="connsiteX25" fmla="*/ 141379 w 546670"/>
              <a:gd name="connsiteY25" fmla="*/ 178856 h 604887"/>
              <a:gd name="connsiteX26" fmla="*/ 139488 w 546670"/>
              <a:gd name="connsiteY26" fmla="*/ 175634 h 604887"/>
              <a:gd name="connsiteX27" fmla="*/ 135706 w 546670"/>
              <a:gd name="connsiteY27" fmla="*/ 175523 h 604887"/>
              <a:gd name="connsiteX28" fmla="*/ 87208 w 546670"/>
              <a:gd name="connsiteY28" fmla="*/ 175523 h 604887"/>
              <a:gd name="connsiteX29" fmla="*/ 83537 w 546670"/>
              <a:gd name="connsiteY29" fmla="*/ 175634 h 604887"/>
              <a:gd name="connsiteX30" fmla="*/ 81646 w 546670"/>
              <a:gd name="connsiteY30" fmla="*/ 178856 h 604887"/>
              <a:gd name="connsiteX31" fmla="*/ 81646 w 546670"/>
              <a:gd name="connsiteY31" fmla="*/ 201740 h 604887"/>
              <a:gd name="connsiteX32" fmla="*/ 82425 w 546670"/>
              <a:gd name="connsiteY32" fmla="*/ 204073 h 604887"/>
              <a:gd name="connsiteX33" fmla="*/ 93103 w 546670"/>
              <a:gd name="connsiteY33" fmla="*/ 218293 h 604887"/>
              <a:gd name="connsiteX34" fmla="*/ 96218 w 546670"/>
              <a:gd name="connsiteY34" fmla="*/ 219848 h 604887"/>
              <a:gd name="connsiteX35" fmla="*/ 97219 w 546670"/>
              <a:gd name="connsiteY35" fmla="*/ 219737 h 604887"/>
              <a:gd name="connsiteX36" fmla="*/ 100000 w 546670"/>
              <a:gd name="connsiteY36" fmla="*/ 216404 h 604887"/>
              <a:gd name="connsiteX37" fmla="*/ 102113 w 546670"/>
              <a:gd name="connsiteY37" fmla="*/ 196075 h 604887"/>
              <a:gd name="connsiteX38" fmla="*/ 101112 w 546670"/>
              <a:gd name="connsiteY38" fmla="*/ 193075 h 604887"/>
              <a:gd name="connsiteX39" fmla="*/ 99666 w 546670"/>
              <a:gd name="connsiteY39" fmla="*/ 192075 h 604887"/>
              <a:gd name="connsiteX40" fmla="*/ 99666 w 546670"/>
              <a:gd name="connsiteY40" fmla="*/ 182633 h 604887"/>
              <a:gd name="connsiteX41" fmla="*/ 96551 w 546670"/>
              <a:gd name="connsiteY41" fmla="*/ 178856 h 604887"/>
              <a:gd name="connsiteX42" fmla="*/ 87208 w 546670"/>
              <a:gd name="connsiteY42" fmla="*/ 175523 h 604887"/>
              <a:gd name="connsiteX43" fmla="*/ 93214 w 546670"/>
              <a:gd name="connsiteY43" fmla="*/ 72653 h 604887"/>
              <a:gd name="connsiteX44" fmla="*/ 66629 w 546670"/>
              <a:gd name="connsiteY44" fmla="*/ 79652 h 604887"/>
              <a:gd name="connsiteX45" fmla="*/ 64516 w 546670"/>
              <a:gd name="connsiteY45" fmla="*/ 83096 h 604887"/>
              <a:gd name="connsiteX46" fmla="*/ 64516 w 546670"/>
              <a:gd name="connsiteY46" fmla="*/ 89872 h 604887"/>
              <a:gd name="connsiteX47" fmla="*/ 62959 w 546670"/>
              <a:gd name="connsiteY47" fmla="*/ 89872 h 604887"/>
              <a:gd name="connsiteX48" fmla="*/ 59065 w 546670"/>
              <a:gd name="connsiteY48" fmla="*/ 93761 h 604887"/>
              <a:gd name="connsiteX49" fmla="*/ 59065 w 546670"/>
              <a:gd name="connsiteY49" fmla="*/ 99982 h 604887"/>
              <a:gd name="connsiteX50" fmla="*/ 60845 w 546670"/>
              <a:gd name="connsiteY50" fmla="*/ 103203 h 604887"/>
              <a:gd name="connsiteX51" fmla="*/ 64516 w 546670"/>
              <a:gd name="connsiteY51" fmla="*/ 105647 h 604887"/>
              <a:gd name="connsiteX52" fmla="*/ 64738 w 546670"/>
              <a:gd name="connsiteY52" fmla="*/ 107202 h 604887"/>
              <a:gd name="connsiteX53" fmla="*/ 78531 w 546670"/>
              <a:gd name="connsiteY53" fmla="*/ 138974 h 604887"/>
              <a:gd name="connsiteX54" fmla="*/ 101223 w 546670"/>
              <a:gd name="connsiteY54" fmla="*/ 158526 h 604887"/>
              <a:gd name="connsiteX55" fmla="*/ 121801 w 546670"/>
              <a:gd name="connsiteY55" fmla="*/ 158526 h 604887"/>
              <a:gd name="connsiteX56" fmla="*/ 144493 w 546670"/>
              <a:gd name="connsiteY56" fmla="*/ 138974 h 604887"/>
              <a:gd name="connsiteX57" fmla="*/ 158175 w 546670"/>
              <a:gd name="connsiteY57" fmla="*/ 107202 h 604887"/>
              <a:gd name="connsiteX58" fmla="*/ 158398 w 546670"/>
              <a:gd name="connsiteY58" fmla="*/ 105647 h 604887"/>
              <a:gd name="connsiteX59" fmla="*/ 162179 w 546670"/>
              <a:gd name="connsiteY59" fmla="*/ 103203 h 604887"/>
              <a:gd name="connsiteX60" fmla="*/ 163848 w 546670"/>
              <a:gd name="connsiteY60" fmla="*/ 100093 h 604887"/>
              <a:gd name="connsiteX61" fmla="*/ 163848 w 546670"/>
              <a:gd name="connsiteY61" fmla="*/ 93761 h 604887"/>
              <a:gd name="connsiteX62" fmla="*/ 160066 w 546670"/>
              <a:gd name="connsiteY62" fmla="*/ 89872 h 604887"/>
              <a:gd name="connsiteX63" fmla="*/ 157953 w 546670"/>
              <a:gd name="connsiteY63" fmla="*/ 89872 h 604887"/>
              <a:gd name="connsiteX64" fmla="*/ 156729 w 546670"/>
              <a:gd name="connsiteY64" fmla="*/ 88650 h 604887"/>
              <a:gd name="connsiteX65" fmla="*/ 153058 w 546670"/>
              <a:gd name="connsiteY65" fmla="*/ 88317 h 604887"/>
              <a:gd name="connsiteX66" fmla="*/ 137930 w 546670"/>
              <a:gd name="connsiteY66" fmla="*/ 91761 h 604887"/>
              <a:gd name="connsiteX67" fmla="*/ 114460 w 546670"/>
              <a:gd name="connsiteY67" fmla="*/ 81207 h 604887"/>
              <a:gd name="connsiteX68" fmla="*/ 93214 w 546670"/>
              <a:gd name="connsiteY68" fmla="*/ 72653 h 604887"/>
              <a:gd name="connsiteX69" fmla="*/ 337631 w 546670"/>
              <a:gd name="connsiteY69" fmla="*/ 69193 h 604887"/>
              <a:gd name="connsiteX70" fmla="*/ 352427 w 546670"/>
              <a:gd name="connsiteY70" fmla="*/ 99187 h 604887"/>
              <a:gd name="connsiteX71" fmla="*/ 375678 w 546670"/>
              <a:gd name="connsiteY71" fmla="*/ 174952 h 604887"/>
              <a:gd name="connsiteX72" fmla="*/ 451551 w 546670"/>
              <a:gd name="connsiteY72" fmla="*/ 198059 h 604887"/>
              <a:gd name="connsiteX73" fmla="*/ 481589 w 546670"/>
              <a:gd name="connsiteY73" fmla="*/ 212945 h 604887"/>
              <a:gd name="connsiteX74" fmla="*/ 337631 w 546670"/>
              <a:gd name="connsiteY74" fmla="*/ 69193 h 604887"/>
              <a:gd name="connsiteX75" fmla="*/ 247963 w 546670"/>
              <a:gd name="connsiteY75" fmla="*/ 4093 h 604887"/>
              <a:gd name="connsiteX76" fmla="*/ 546670 w 546670"/>
              <a:gd name="connsiteY76" fmla="*/ 302373 h 604887"/>
              <a:gd name="connsiteX77" fmla="*/ 247963 w 546670"/>
              <a:gd name="connsiteY77" fmla="*/ 600653 h 604887"/>
              <a:gd name="connsiteX78" fmla="*/ 242957 w 546670"/>
              <a:gd name="connsiteY78" fmla="*/ 600653 h 604887"/>
              <a:gd name="connsiteX79" fmla="*/ 242957 w 546670"/>
              <a:gd name="connsiteY79" fmla="*/ 551662 h 604887"/>
              <a:gd name="connsiteX80" fmla="*/ 247963 w 546670"/>
              <a:gd name="connsiteY80" fmla="*/ 552217 h 604887"/>
              <a:gd name="connsiteX81" fmla="*/ 307705 w 546670"/>
              <a:gd name="connsiteY81" fmla="*/ 486674 h 604887"/>
              <a:gd name="connsiteX82" fmla="*/ 323836 w 546670"/>
              <a:gd name="connsiteY82" fmla="*/ 438238 h 604887"/>
              <a:gd name="connsiteX83" fmla="*/ 247963 w 546670"/>
              <a:gd name="connsiteY83" fmla="*/ 442570 h 604887"/>
              <a:gd name="connsiteX84" fmla="*/ 242957 w 546670"/>
              <a:gd name="connsiteY84" fmla="*/ 442570 h 604887"/>
              <a:gd name="connsiteX85" fmla="*/ 242957 w 546670"/>
              <a:gd name="connsiteY85" fmla="*/ 394024 h 604887"/>
              <a:gd name="connsiteX86" fmla="*/ 247963 w 546670"/>
              <a:gd name="connsiteY86" fmla="*/ 394135 h 604887"/>
              <a:gd name="connsiteX87" fmla="*/ 333848 w 546670"/>
              <a:gd name="connsiteY87" fmla="*/ 388136 h 604887"/>
              <a:gd name="connsiteX88" fmla="*/ 339856 w 546670"/>
              <a:gd name="connsiteY88" fmla="*/ 302373 h 604887"/>
              <a:gd name="connsiteX89" fmla="*/ 333848 w 546670"/>
              <a:gd name="connsiteY89" fmla="*/ 216722 h 604887"/>
              <a:gd name="connsiteX90" fmla="*/ 247963 w 546670"/>
              <a:gd name="connsiteY90" fmla="*/ 210723 h 604887"/>
              <a:gd name="connsiteX91" fmla="*/ 242957 w 546670"/>
              <a:gd name="connsiteY91" fmla="*/ 210723 h 604887"/>
              <a:gd name="connsiteX92" fmla="*/ 242957 w 546670"/>
              <a:gd name="connsiteY92" fmla="*/ 162287 h 604887"/>
              <a:gd name="connsiteX93" fmla="*/ 247963 w 546670"/>
              <a:gd name="connsiteY93" fmla="*/ 162176 h 604887"/>
              <a:gd name="connsiteX94" fmla="*/ 323836 w 546670"/>
              <a:gd name="connsiteY94" fmla="*/ 166509 h 604887"/>
              <a:gd name="connsiteX95" fmla="*/ 307705 w 546670"/>
              <a:gd name="connsiteY95" fmla="*/ 118073 h 604887"/>
              <a:gd name="connsiteX96" fmla="*/ 247963 w 546670"/>
              <a:gd name="connsiteY96" fmla="*/ 52640 h 604887"/>
              <a:gd name="connsiteX97" fmla="*/ 242957 w 546670"/>
              <a:gd name="connsiteY97" fmla="*/ 53196 h 604887"/>
              <a:gd name="connsiteX98" fmla="*/ 242957 w 546670"/>
              <a:gd name="connsiteY98" fmla="*/ 4204 h 604887"/>
              <a:gd name="connsiteX99" fmla="*/ 247963 w 546670"/>
              <a:gd name="connsiteY99" fmla="*/ 4093 h 604887"/>
              <a:gd name="connsiteX100" fmla="*/ 101779 w 546670"/>
              <a:gd name="connsiteY100" fmla="*/ 0 h 604887"/>
              <a:gd name="connsiteX101" fmla="*/ 121134 w 546670"/>
              <a:gd name="connsiteY101" fmla="*/ 0 h 604887"/>
              <a:gd name="connsiteX102" fmla="*/ 180978 w 546670"/>
              <a:gd name="connsiteY102" fmla="*/ 59656 h 604887"/>
              <a:gd name="connsiteX103" fmla="*/ 180978 w 546670"/>
              <a:gd name="connsiteY103" fmla="*/ 78430 h 604887"/>
              <a:gd name="connsiteX104" fmla="*/ 184315 w 546670"/>
              <a:gd name="connsiteY104" fmla="*/ 89095 h 604887"/>
              <a:gd name="connsiteX105" fmla="*/ 184315 w 546670"/>
              <a:gd name="connsiteY105" fmla="*/ 102426 h 604887"/>
              <a:gd name="connsiteX106" fmla="*/ 177752 w 546670"/>
              <a:gd name="connsiteY106" fmla="*/ 116534 h 604887"/>
              <a:gd name="connsiteX107" fmla="*/ 173859 w 546670"/>
              <a:gd name="connsiteY107" fmla="*/ 126643 h 604887"/>
              <a:gd name="connsiteX108" fmla="*/ 161067 w 546670"/>
              <a:gd name="connsiteY108" fmla="*/ 150861 h 604887"/>
              <a:gd name="connsiteX109" fmla="*/ 152502 w 546670"/>
              <a:gd name="connsiteY109" fmla="*/ 161748 h 604887"/>
              <a:gd name="connsiteX110" fmla="*/ 160400 w 546670"/>
              <a:gd name="connsiteY110" fmla="*/ 167747 h 604887"/>
              <a:gd name="connsiteX111" fmla="*/ 204115 w 546670"/>
              <a:gd name="connsiteY111" fmla="*/ 176412 h 604887"/>
              <a:gd name="connsiteX112" fmla="*/ 223692 w 546670"/>
              <a:gd name="connsiteY112" fmla="*/ 200407 h 604887"/>
              <a:gd name="connsiteX113" fmla="*/ 223692 w 546670"/>
              <a:gd name="connsiteY113" fmla="*/ 358044 h 604887"/>
              <a:gd name="connsiteX114" fmla="*/ 221467 w 546670"/>
              <a:gd name="connsiteY114" fmla="*/ 368265 h 604887"/>
              <a:gd name="connsiteX115" fmla="*/ 221467 w 546670"/>
              <a:gd name="connsiteY115" fmla="*/ 385484 h 604887"/>
              <a:gd name="connsiteX116" fmla="*/ 200110 w 546670"/>
              <a:gd name="connsiteY116" fmla="*/ 406813 h 604887"/>
              <a:gd name="connsiteX117" fmla="*/ 188431 w 546670"/>
              <a:gd name="connsiteY117" fmla="*/ 403369 h 604887"/>
              <a:gd name="connsiteX118" fmla="*/ 188431 w 546670"/>
              <a:gd name="connsiteY118" fmla="*/ 566561 h 604887"/>
              <a:gd name="connsiteX119" fmla="*/ 150166 w 546670"/>
              <a:gd name="connsiteY119" fmla="*/ 604887 h 604887"/>
              <a:gd name="connsiteX120" fmla="*/ 111902 w 546670"/>
              <a:gd name="connsiteY120" fmla="*/ 566561 h 604887"/>
              <a:gd name="connsiteX121" fmla="*/ 73526 w 546670"/>
              <a:gd name="connsiteY121" fmla="*/ 604887 h 604887"/>
              <a:gd name="connsiteX122" fmla="*/ 35261 w 546670"/>
              <a:gd name="connsiteY122" fmla="*/ 566561 h 604887"/>
              <a:gd name="connsiteX123" fmla="*/ 35261 w 546670"/>
              <a:gd name="connsiteY123" fmla="*/ 403369 h 604887"/>
              <a:gd name="connsiteX124" fmla="*/ 23582 w 546670"/>
              <a:gd name="connsiteY124" fmla="*/ 406813 h 604887"/>
              <a:gd name="connsiteX125" fmla="*/ 2225 w 546670"/>
              <a:gd name="connsiteY125" fmla="*/ 385484 h 604887"/>
              <a:gd name="connsiteX126" fmla="*/ 2225 w 546670"/>
              <a:gd name="connsiteY126" fmla="*/ 368265 h 604887"/>
              <a:gd name="connsiteX127" fmla="*/ 0 w 546670"/>
              <a:gd name="connsiteY127" fmla="*/ 358044 h 604887"/>
              <a:gd name="connsiteX128" fmla="*/ 0 w 546670"/>
              <a:gd name="connsiteY128" fmla="*/ 200296 h 604887"/>
              <a:gd name="connsiteX129" fmla="*/ 19577 w 546670"/>
              <a:gd name="connsiteY129" fmla="*/ 176412 h 604887"/>
              <a:gd name="connsiteX130" fmla="*/ 62625 w 546670"/>
              <a:gd name="connsiteY130" fmla="*/ 167747 h 604887"/>
              <a:gd name="connsiteX131" fmla="*/ 70522 w 546670"/>
              <a:gd name="connsiteY131" fmla="*/ 161748 h 604887"/>
              <a:gd name="connsiteX132" fmla="*/ 61957 w 546670"/>
              <a:gd name="connsiteY132" fmla="*/ 150861 h 604887"/>
              <a:gd name="connsiteX133" fmla="*/ 49054 w 546670"/>
              <a:gd name="connsiteY133" fmla="*/ 126643 h 604887"/>
              <a:gd name="connsiteX134" fmla="*/ 45161 w 546670"/>
              <a:gd name="connsiteY134" fmla="*/ 116534 h 604887"/>
              <a:gd name="connsiteX135" fmla="*/ 38598 w 546670"/>
              <a:gd name="connsiteY135" fmla="*/ 102426 h 604887"/>
              <a:gd name="connsiteX136" fmla="*/ 38598 w 546670"/>
              <a:gd name="connsiteY136" fmla="*/ 89095 h 604887"/>
              <a:gd name="connsiteX137" fmla="*/ 42047 w 546670"/>
              <a:gd name="connsiteY137" fmla="*/ 78430 h 604887"/>
              <a:gd name="connsiteX138" fmla="*/ 42047 w 546670"/>
              <a:gd name="connsiteY138" fmla="*/ 59656 h 604887"/>
              <a:gd name="connsiteX139" fmla="*/ 101779 w 546670"/>
              <a:gd name="connsiteY139" fmla="*/ 0 h 60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546670" h="604887">
                <a:moveTo>
                  <a:pt x="481589" y="391913"/>
                </a:moveTo>
                <a:cubicBezTo>
                  <a:pt x="472466" y="397134"/>
                  <a:pt x="462454" y="402133"/>
                  <a:pt x="451551" y="406688"/>
                </a:cubicBezTo>
                <a:cubicBezTo>
                  <a:pt x="428967" y="416242"/>
                  <a:pt x="403269" y="424018"/>
                  <a:pt x="375678" y="429906"/>
                </a:cubicBezTo>
                <a:cubicBezTo>
                  <a:pt x="369782" y="457457"/>
                  <a:pt x="361995" y="483008"/>
                  <a:pt x="352427" y="505670"/>
                </a:cubicBezTo>
                <a:cubicBezTo>
                  <a:pt x="347866" y="516446"/>
                  <a:pt x="342860" y="526444"/>
                  <a:pt x="337631" y="535554"/>
                </a:cubicBezTo>
                <a:cubicBezTo>
                  <a:pt x="403602" y="510225"/>
                  <a:pt x="456112" y="457790"/>
                  <a:pt x="481589" y="391913"/>
                </a:cubicBezTo>
                <a:close/>
                <a:moveTo>
                  <a:pt x="384133" y="226609"/>
                </a:moveTo>
                <a:cubicBezTo>
                  <a:pt x="386915" y="251049"/>
                  <a:pt x="388361" y="276489"/>
                  <a:pt x="388361" y="302373"/>
                </a:cubicBezTo>
                <a:cubicBezTo>
                  <a:pt x="388361" y="328369"/>
                  <a:pt x="386915" y="353697"/>
                  <a:pt x="384133" y="378137"/>
                </a:cubicBezTo>
                <a:cubicBezTo>
                  <a:pt x="401600" y="373694"/>
                  <a:pt x="417842" y="368250"/>
                  <a:pt x="432639" y="362029"/>
                </a:cubicBezTo>
                <a:cubicBezTo>
                  <a:pt x="473690" y="344699"/>
                  <a:pt x="498165" y="322370"/>
                  <a:pt x="498165" y="302373"/>
                </a:cubicBezTo>
                <a:cubicBezTo>
                  <a:pt x="498165" y="282377"/>
                  <a:pt x="473690" y="260047"/>
                  <a:pt x="432639" y="242717"/>
                </a:cubicBezTo>
                <a:cubicBezTo>
                  <a:pt x="417842" y="236496"/>
                  <a:pt x="401600" y="231164"/>
                  <a:pt x="384133" y="226609"/>
                </a:cubicBezTo>
                <a:close/>
                <a:moveTo>
                  <a:pt x="135706" y="175523"/>
                </a:moveTo>
                <a:cubicBezTo>
                  <a:pt x="132591" y="177189"/>
                  <a:pt x="129477" y="178300"/>
                  <a:pt x="126473" y="178856"/>
                </a:cubicBezTo>
                <a:cubicBezTo>
                  <a:pt x="124582" y="179189"/>
                  <a:pt x="123248" y="180744"/>
                  <a:pt x="123248" y="182633"/>
                </a:cubicBezTo>
                <a:lnTo>
                  <a:pt x="123248" y="192075"/>
                </a:lnTo>
                <a:cubicBezTo>
                  <a:pt x="122691" y="192298"/>
                  <a:pt x="122246" y="192631"/>
                  <a:pt x="121801" y="193075"/>
                </a:cubicBezTo>
                <a:cubicBezTo>
                  <a:pt x="121134" y="193964"/>
                  <a:pt x="120689" y="194964"/>
                  <a:pt x="120912" y="196075"/>
                </a:cubicBezTo>
                <a:lnTo>
                  <a:pt x="122914" y="216404"/>
                </a:lnTo>
                <a:cubicBezTo>
                  <a:pt x="123136" y="217960"/>
                  <a:pt x="124249" y="219293"/>
                  <a:pt x="125695" y="219737"/>
                </a:cubicBezTo>
                <a:cubicBezTo>
                  <a:pt x="126028" y="219737"/>
                  <a:pt x="126473" y="219848"/>
                  <a:pt x="126807" y="219848"/>
                </a:cubicBezTo>
                <a:cubicBezTo>
                  <a:pt x="127919" y="219848"/>
                  <a:pt x="129032" y="219293"/>
                  <a:pt x="129810" y="218293"/>
                </a:cubicBezTo>
                <a:lnTo>
                  <a:pt x="140600" y="204073"/>
                </a:lnTo>
                <a:cubicBezTo>
                  <a:pt x="141045" y="203407"/>
                  <a:pt x="141379" y="202629"/>
                  <a:pt x="141379" y="201740"/>
                </a:cubicBezTo>
                <a:lnTo>
                  <a:pt x="141379" y="178856"/>
                </a:lnTo>
                <a:cubicBezTo>
                  <a:pt x="141379" y="177523"/>
                  <a:pt x="140600" y="176301"/>
                  <a:pt x="139488" y="175634"/>
                </a:cubicBezTo>
                <a:cubicBezTo>
                  <a:pt x="138375" y="174968"/>
                  <a:pt x="136929" y="174856"/>
                  <a:pt x="135706" y="175523"/>
                </a:cubicBezTo>
                <a:close/>
                <a:moveTo>
                  <a:pt x="87208" y="175523"/>
                </a:moveTo>
                <a:cubicBezTo>
                  <a:pt x="86095" y="174856"/>
                  <a:pt x="84649" y="174968"/>
                  <a:pt x="83537" y="175634"/>
                </a:cubicBezTo>
                <a:cubicBezTo>
                  <a:pt x="82313" y="176301"/>
                  <a:pt x="81646" y="177523"/>
                  <a:pt x="81646" y="178856"/>
                </a:cubicBezTo>
                <a:lnTo>
                  <a:pt x="81646" y="201740"/>
                </a:lnTo>
                <a:cubicBezTo>
                  <a:pt x="81646" y="202629"/>
                  <a:pt x="81868" y="203407"/>
                  <a:pt x="82425" y="204073"/>
                </a:cubicBezTo>
                <a:lnTo>
                  <a:pt x="93103" y="218293"/>
                </a:lnTo>
                <a:cubicBezTo>
                  <a:pt x="93882" y="219293"/>
                  <a:pt x="94994" y="219848"/>
                  <a:pt x="96218" y="219848"/>
                </a:cubicBezTo>
                <a:cubicBezTo>
                  <a:pt x="96551" y="219848"/>
                  <a:pt x="96885" y="219848"/>
                  <a:pt x="97219" y="219737"/>
                </a:cubicBezTo>
                <a:cubicBezTo>
                  <a:pt x="98776" y="219293"/>
                  <a:pt x="99888" y="217960"/>
                  <a:pt x="100000" y="216404"/>
                </a:cubicBezTo>
                <a:lnTo>
                  <a:pt x="102113" y="196075"/>
                </a:lnTo>
                <a:cubicBezTo>
                  <a:pt x="102224" y="194964"/>
                  <a:pt x="101891" y="193964"/>
                  <a:pt x="101112" y="193075"/>
                </a:cubicBezTo>
                <a:cubicBezTo>
                  <a:pt x="100778" y="192631"/>
                  <a:pt x="100222" y="192298"/>
                  <a:pt x="99666" y="192075"/>
                </a:cubicBezTo>
                <a:lnTo>
                  <a:pt x="99666" y="182633"/>
                </a:lnTo>
                <a:cubicBezTo>
                  <a:pt x="99666" y="180744"/>
                  <a:pt x="98331" y="179189"/>
                  <a:pt x="96551" y="178856"/>
                </a:cubicBezTo>
                <a:cubicBezTo>
                  <a:pt x="93548" y="178300"/>
                  <a:pt x="90433" y="177189"/>
                  <a:pt x="87208" y="175523"/>
                </a:cubicBezTo>
                <a:close/>
                <a:moveTo>
                  <a:pt x="93214" y="72653"/>
                </a:moveTo>
                <a:cubicBezTo>
                  <a:pt x="82313" y="72653"/>
                  <a:pt x="71857" y="77097"/>
                  <a:pt x="66629" y="79652"/>
                </a:cubicBezTo>
                <a:cubicBezTo>
                  <a:pt x="65294" y="80319"/>
                  <a:pt x="64516" y="81652"/>
                  <a:pt x="64516" y="83096"/>
                </a:cubicBezTo>
                <a:lnTo>
                  <a:pt x="64516" y="89872"/>
                </a:lnTo>
                <a:lnTo>
                  <a:pt x="62959" y="89872"/>
                </a:lnTo>
                <a:cubicBezTo>
                  <a:pt x="60845" y="89872"/>
                  <a:pt x="59065" y="91650"/>
                  <a:pt x="59065" y="93761"/>
                </a:cubicBezTo>
                <a:lnTo>
                  <a:pt x="59065" y="99982"/>
                </a:lnTo>
                <a:cubicBezTo>
                  <a:pt x="59065" y="101315"/>
                  <a:pt x="59733" y="102537"/>
                  <a:pt x="60845" y="103203"/>
                </a:cubicBezTo>
                <a:lnTo>
                  <a:pt x="64516" y="105647"/>
                </a:lnTo>
                <a:lnTo>
                  <a:pt x="64738" y="107202"/>
                </a:lnTo>
                <a:cubicBezTo>
                  <a:pt x="65962" y="116423"/>
                  <a:pt x="71079" y="128199"/>
                  <a:pt x="78531" y="138974"/>
                </a:cubicBezTo>
                <a:cubicBezTo>
                  <a:pt x="87875" y="152527"/>
                  <a:pt x="96663" y="158526"/>
                  <a:pt x="101223" y="158526"/>
                </a:cubicBezTo>
                <a:lnTo>
                  <a:pt x="121801" y="158526"/>
                </a:lnTo>
                <a:cubicBezTo>
                  <a:pt x="126362" y="158526"/>
                  <a:pt x="135150" y="152527"/>
                  <a:pt x="144493" y="138974"/>
                </a:cubicBezTo>
                <a:cubicBezTo>
                  <a:pt x="151835" y="128199"/>
                  <a:pt x="156951" y="116423"/>
                  <a:pt x="158175" y="107202"/>
                </a:cubicBezTo>
                <a:lnTo>
                  <a:pt x="158398" y="105647"/>
                </a:lnTo>
                <a:lnTo>
                  <a:pt x="162179" y="103203"/>
                </a:lnTo>
                <a:cubicBezTo>
                  <a:pt x="163181" y="102537"/>
                  <a:pt x="163848" y="101315"/>
                  <a:pt x="163848" y="100093"/>
                </a:cubicBezTo>
                <a:lnTo>
                  <a:pt x="163848" y="93761"/>
                </a:lnTo>
                <a:cubicBezTo>
                  <a:pt x="163848" y="91650"/>
                  <a:pt x="162179" y="89872"/>
                  <a:pt x="160066" y="89872"/>
                </a:cubicBezTo>
                <a:lnTo>
                  <a:pt x="157953" y="89872"/>
                </a:lnTo>
                <a:cubicBezTo>
                  <a:pt x="157619" y="89428"/>
                  <a:pt x="157285" y="88984"/>
                  <a:pt x="156729" y="88650"/>
                </a:cubicBezTo>
                <a:cubicBezTo>
                  <a:pt x="155617" y="87984"/>
                  <a:pt x="154282" y="87873"/>
                  <a:pt x="153058" y="88317"/>
                </a:cubicBezTo>
                <a:cubicBezTo>
                  <a:pt x="147942" y="90650"/>
                  <a:pt x="142825" y="91761"/>
                  <a:pt x="137930" y="91761"/>
                </a:cubicBezTo>
                <a:cubicBezTo>
                  <a:pt x="129254" y="91761"/>
                  <a:pt x="121357" y="88206"/>
                  <a:pt x="114460" y="81207"/>
                </a:cubicBezTo>
                <a:cubicBezTo>
                  <a:pt x="109010" y="75542"/>
                  <a:pt x="101779" y="72653"/>
                  <a:pt x="93214" y="72653"/>
                </a:cubicBezTo>
                <a:close/>
                <a:moveTo>
                  <a:pt x="337631" y="69193"/>
                </a:moveTo>
                <a:cubicBezTo>
                  <a:pt x="342860" y="78302"/>
                  <a:pt x="347866" y="88300"/>
                  <a:pt x="352427" y="99187"/>
                </a:cubicBezTo>
                <a:cubicBezTo>
                  <a:pt x="361995" y="121739"/>
                  <a:pt x="369782" y="147290"/>
                  <a:pt x="375678" y="174952"/>
                </a:cubicBezTo>
                <a:cubicBezTo>
                  <a:pt x="403269" y="180728"/>
                  <a:pt x="428967" y="188505"/>
                  <a:pt x="451551" y="198059"/>
                </a:cubicBezTo>
                <a:cubicBezTo>
                  <a:pt x="462454" y="202724"/>
                  <a:pt x="472466" y="207612"/>
                  <a:pt x="481589" y="212945"/>
                </a:cubicBezTo>
                <a:cubicBezTo>
                  <a:pt x="456112" y="147068"/>
                  <a:pt x="403602" y="94633"/>
                  <a:pt x="337631" y="69193"/>
                </a:cubicBezTo>
                <a:close/>
                <a:moveTo>
                  <a:pt x="247963" y="4093"/>
                </a:moveTo>
                <a:cubicBezTo>
                  <a:pt x="412725" y="4093"/>
                  <a:pt x="546670" y="137958"/>
                  <a:pt x="546670" y="302373"/>
                </a:cubicBezTo>
                <a:cubicBezTo>
                  <a:pt x="546670" y="466899"/>
                  <a:pt x="412725" y="600653"/>
                  <a:pt x="247963" y="600653"/>
                </a:cubicBezTo>
                <a:cubicBezTo>
                  <a:pt x="246295" y="600653"/>
                  <a:pt x="244626" y="600653"/>
                  <a:pt x="242957" y="600653"/>
                </a:cubicBezTo>
                <a:lnTo>
                  <a:pt x="242957" y="551662"/>
                </a:lnTo>
                <a:cubicBezTo>
                  <a:pt x="244626" y="551995"/>
                  <a:pt x="246295" y="552217"/>
                  <a:pt x="247963" y="552217"/>
                </a:cubicBezTo>
                <a:cubicBezTo>
                  <a:pt x="268100" y="552217"/>
                  <a:pt x="290350" y="527666"/>
                  <a:pt x="307705" y="486674"/>
                </a:cubicBezTo>
                <a:cubicBezTo>
                  <a:pt x="314046" y="472010"/>
                  <a:pt x="319386" y="455679"/>
                  <a:pt x="323836" y="438238"/>
                </a:cubicBezTo>
                <a:cubicBezTo>
                  <a:pt x="299472" y="441126"/>
                  <a:pt x="273996" y="442570"/>
                  <a:pt x="247963" y="442570"/>
                </a:cubicBezTo>
                <a:cubicBezTo>
                  <a:pt x="246295" y="442570"/>
                  <a:pt x="244626" y="442570"/>
                  <a:pt x="242957" y="442570"/>
                </a:cubicBezTo>
                <a:lnTo>
                  <a:pt x="242957" y="394024"/>
                </a:lnTo>
                <a:cubicBezTo>
                  <a:pt x="244626" y="394024"/>
                  <a:pt x="246295" y="394135"/>
                  <a:pt x="247963" y="394135"/>
                </a:cubicBezTo>
                <a:cubicBezTo>
                  <a:pt x="277778" y="394135"/>
                  <a:pt x="306703" y="392024"/>
                  <a:pt x="333848" y="388136"/>
                </a:cubicBezTo>
                <a:cubicBezTo>
                  <a:pt x="337742" y="361029"/>
                  <a:pt x="339856" y="332146"/>
                  <a:pt x="339856" y="302373"/>
                </a:cubicBezTo>
                <a:cubicBezTo>
                  <a:pt x="339856" y="272712"/>
                  <a:pt x="337742" y="243828"/>
                  <a:pt x="333848" y="216722"/>
                </a:cubicBezTo>
                <a:cubicBezTo>
                  <a:pt x="306703" y="212723"/>
                  <a:pt x="277778" y="210723"/>
                  <a:pt x="247963" y="210723"/>
                </a:cubicBezTo>
                <a:cubicBezTo>
                  <a:pt x="246295" y="210723"/>
                  <a:pt x="244626" y="210723"/>
                  <a:pt x="242957" y="210723"/>
                </a:cubicBezTo>
                <a:lnTo>
                  <a:pt x="242957" y="162287"/>
                </a:lnTo>
                <a:cubicBezTo>
                  <a:pt x="244626" y="162287"/>
                  <a:pt x="246295" y="162176"/>
                  <a:pt x="247963" y="162176"/>
                </a:cubicBezTo>
                <a:cubicBezTo>
                  <a:pt x="273996" y="162176"/>
                  <a:pt x="299472" y="163731"/>
                  <a:pt x="323836" y="166509"/>
                </a:cubicBezTo>
                <a:cubicBezTo>
                  <a:pt x="319386" y="149067"/>
                  <a:pt x="314046" y="132848"/>
                  <a:pt x="307705" y="118073"/>
                </a:cubicBezTo>
                <a:cubicBezTo>
                  <a:pt x="290350" y="77080"/>
                  <a:pt x="268100" y="52640"/>
                  <a:pt x="247963" y="52640"/>
                </a:cubicBezTo>
                <a:cubicBezTo>
                  <a:pt x="246295" y="52640"/>
                  <a:pt x="244626" y="52862"/>
                  <a:pt x="242957" y="53196"/>
                </a:cubicBezTo>
                <a:lnTo>
                  <a:pt x="242957" y="4204"/>
                </a:lnTo>
                <a:cubicBezTo>
                  <a:pt x="244626" y="4204"/>
                  <a:pt x="246295" y="4093"/>
                  <a:pt x="247963" y="4093"/>
                </a:cubicBezTo>
                <a:close/>
                <a:moveTo>
                  <a:pt x="101779" y="0"/>
                </a:moveTo>
                <a:lnTo>
                  <a:pt x="121134" y="0"/>
                </a:lnTo>
                <a:cubicBezTo>
                  <a:pt x="154171" y="0"/>
                  <a:pt x="180978" y="26773"/>
                  <a:pt x="180978" y="59656"/>
                </a:cubicBezTo>
                <a:lnTo>
                  <a:pt x="180978" y="78430"/>
                </a:lnTo>
                <a:cubicBezTo>
                  <a:pt x="183203" y="81541"/>
                  <a:pt x="184315" y="85318"/>
                  <a:pt x="184315" y="89095"/>
                </a:cubicBezTo>
                <a:lnTo>
                  <a:pt x="184315" y="102426"/>
                </a:lnTo>
                <a:cubicBezTo>
                  <a:pt x="184315" y="107869"/>
                  <a:pt x="181868" y="113090"/>
                  <a:pt x="177752" y="116534"/>
                </a:cubicBezTo>
                <a:cubicBezTo>
                  <a:pt x="176751" y="119867"/>
                  <a:pt x="175416" y="123311"/>
                  <a:pt x="173859" y="126643"/>
                </a:cubicBezTo>
                <a:cubicBezTo>
                  <a:pt x="170856" y="134753"/>
                  <a:pt x="166406" y="143085"/>
                  <a:pt x="161067" y="150861"/>
                </a:cubicBezTo>
                <a:cubicBezTo>
                  <a:pt x="158842" y="154083"/>
                  <a:pt x="155839" y="157860"/>
                  <a:pt x="152502" y="161748"/>
                </a:cubicBezTo>
                <a:cubicBezTo>
                  <a:pt x="155505" y="163192"/>
                  <a:pt x="158175" y="165192"/>
                  <a:pt x="160400" y="167747"/>
                </a:cubicBezTo>
                <a:lnTo>
                  <a:pt x="204115" y="176412"/>
                </a:lnTo>
                <a:cubicBezTo>
                  <a:pt x="215461" y="178745"/>
                  <a:pt x="223692" y="188743"/>
                  <a:pt x="223692" y="200407"/>
                </a:cubicBezTo>
                <a:lnTo>
                  <a:pt x="223692" y="358044"/>
                </a:lnTo>
                <a:cubicBezTo>
                  <a:pt x="223692" y="361710"/>
                  <a:pt x="222913" y="365154"/>
                  <a:pt x="221467" y="368265"/>
                </a:cubicBezTo>
                <a:lnTo>
                  <a:pt x="221467" y="385484"/>
                </a:lnTo>
                <a:cubicBezTo>
                  <a:pt x="221467" y="397259"/>
                  <a:pt x="211901" y="406813"/>
                  <a:pt x="200110" y="406813"/>
                </a:cubicBezTo>
                <a:cubicBezTo>
                  <a:pt x="195772" y="406813"/>
                  <a:pt x="191879" y="405591"/>
                  <a:pt x="188431" y="403369"/>
                </a:cubicBezTo>
                <a:lnTo>
                  <a:pt x="188431" y="566561"/>
                </a:lnTo>
                <a:cubicBezTo>
                  <a:pt x="188431" y="587668"/>
                  <a:pt x="171301" y="604887"/>
                  <a:pt x="150166" y="604887"/>
                </a:cubicBezTo>
                <a:cubicBezTo>
                  <a:pt x="129032" y="604887"/>
                  <a:pt x="111902" y="587668"/>
                  <a:pt x="111902" y="566561"/>
                </a:cubicBezTo>
                <a:cubicBezTo>
                  <a:pt x="111902" y="587668"/>
                  <a:pt x="94772" y="604887"/>
                  <a:pt x="73526" y="604887"/>
                </a:cubicBezTo>
                <a:cubicBezTo>
                  <a:pt x="52391" y="604887"/>
                  <a:pt x="35261" y="587668"/>
                  <a:pt x="35261" y="566561"/>
                </a:cubicBezTo>
                <a:lnTo>
                  <a:pt x="35261" y="403369"/>
                </a:lnTo>
                <a:cubicBezTo>
                  <a:pt x="31924" y="405591"/>
                  <a:pt x="27920" y="406813"/>
                  <a:pt x="23582" y="406813"/>
                </a:cubicBezTo>
                <a:cubicBezTo>
                  <a:pt x="11791" y="406813"/>
                  <a:pt x="2225" y="397259"/>
                  <a:pt x="2225" y="385484"/>
                </a:cubicBezTo>
                <a:lnTo>
                  <a:pt x="2225" y="368265"/>
                </a:lnTo>
                <a:cubicBezTo>
                  <a:pt x="779" y="365154"/>
                  <a:pt x="0" y="361710"/>
                  <a:pt x="0" y="358044"/>
                </a:cubicBezTo>
                <a:lnTo>
                  <a:pt x="0" y="200296"/>
                </a:lnTo>
                <a:cubicBezTo>
                  <a:pt x="0" y="188743"/>
                  <a:pt x="8231" y="178745"/>
                  <a:pt x="19577" y="176412"/>
                </a:cubicBezTo>
                <a:lnTo>
                  <a:pt x="62625" y="167747"/>
                </a:lnTo>
                <a:cubicBezTo>
                  <a:pt x="64850" y="165192"/>
                  <a:pt x="67519" y="163192"/>
                  <a:pt x="70522" y="161748"/>
                </a:cubicBezTo>
                <a:cubicBezTo>
                  <a:pt x="67074" y="157971"/>
                  <a:pt x="64182" y="154083"/>
                  <a:pt x="61957" y="150861"/>
                </a:cubicBezTo>
                <a:cubicBezTo>
                  <a:pt x="56618" y="143085"/>
                  <a:pt x="52169" y="134753"/>
                  <a:pt x="49054" y="126643"/>
                </a:cubicBezTo>
                <a:cubicBezTo>
                  <a:pt x="47497" y="123311"/>
                  <a:pt x="46273" y="119867"/>
                  <a:pt x="45161" y="116534"/>
                </a:cubicBezTo>
                <a:cubicBezTo>
                  <a:pt x="41045" y="113090"/>
                  <a:pt x="38598" y="107869"/>
                  <a:pt x="38598" y="102426"/>
                </a:cubicBezTo>
                <a:lnTo>
                  <a:pt x="38598" y="89095"/>
                </a:lnTo>
                <a:cubicBezTo>
                  <a:pt x="38598" y="85318"/>
                  <a:pt x="39822" y="81541"/>
                  <a:pt x="42047" y="78430"/>
                </a:cubicBezTo>
                <a:lnTo>
                  <a:pt x="42047" y="59656"/>
                </a:lnTo>
                <a:cubicBezTo>
                  <a:pt x="42047" y="26773"/>
                  <a:pt x="68854" y="0"/>
                  <a:pt x="101779" y="0"/>
                </a:cubicBezTo>
                <a:close/>
              </a:path>
            </a:pathLst>
          </a:custGeom>
          <a:solidFill>
            <a:schemeClr val="tx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2" name="ïsļidê">
            <a:extLst>
              <a:ext uri="{FF2B5EF4-FFF2-40B4-BE49-F238E27FC236}">
                <a16:creationId xmlns:a16="http://schemas.microsoft.com/office/drawing/2014/main" id="{E8A3B75D-1D7F-4625-B4AF-5E5EA3EC020A}"/>
              </a:ext>
            </a:extLst>
          </p:cNvPr>
          <p:cNvSpPr/>
          <p:nvPr/>
        </p:nvSpPr>
        <p:spPr>
          <a:xfrm>
            <a:off x="5373435" y="2373594"/>
            <a:ext cx="1774242" cy="1697500"/>
          </a:xfrm>
          <a:prstGeom prst="roundRect">
            <a:avLst>
              <a:gd name="adj" fmla="val 3711"/>
            </a:avLst>
          </a:prstGeom>
          <a:solidFill>
            <a:srgbClr val="FFD62C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400"/>
            <a:endParaRPr lang="zh-CN" altLang="en-US" sz="1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  <a:rtl val="0"/>
            </a:endParaRPr>
          </a:p>
        </p:txBody>
      </p:sp>
      <p:grpSp>
        <p:nvGrpSpPr>
          <p:cNvPr id="13" name="íṣḷïďè">
            <a:extLst>
              <a:ext uri="{FF2B5EF4-FFF2-40B4-BE49-F238E27FC236}">
                <a16:creationId xmlns:a16="http://schemas.microsoft.com/office/drawing/2014/main" id="{F672D326-4D6F-4315-8196-8672D34580ED}"/>
              </a:ext>
            </a:extLst>
          </p:cNvPr>
          <p:cNvGrpSpPr/>
          <p:nvPr/>
        </p:nvGrpSpPr>
        <p:grpSpPr>
          <a:xfrm>
            <a:off x="5267824" y="4252069"/>
            <a:ext cx="1879853" cy="1450091"/>
            <a:chOff x="4786945" y="4124325"/>
            <a:chExt cx="2605410" cy="2009775"/>
          </a:xfrm>
        </p:grpSpPr>
        <p:sp>
          <p:nvSpPr>
            <p:cNvPr id="22" name="iSļíḓe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786945" y="4124325"/>
              <a:ext cx="2605410" cy="5016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îṩľîḍé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4786945" y="4625975"/>
              <a:ext cx="2605410" cy="150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4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……</a:t>
              </a:r>
            </a:p>
          </p:txBody>
        </p:sp>
      </p:grpSp>
      <p:sp>
        <p:nvSpPr>
          <p:cNvPr id="14" name="isḷiḍê">
            <a:extLst>
              <a:ext uri="{FF2B5EF4-FFF2-40B4-BE49-F238E27FC236}">
                <a16:creationId xmlns:a16="http://schemas.microsoft.com/office/drawing/2014/main" id="{3838DB11-2F76-40CE-97D4-4877A5411BB3}"/>
              </a:ext>
            </a:extLst>
          </p:cNvPr>
          <p:cNvSpPr/>
          <p:nvPr/>
        </p:nvSpPr>
        <p:spPr>
          <a:xfrm>
            <a:off x="5863093" y="2812975"/>
            <a:ext cx="689314" cy="699614"/>
          </a:xfrm>
          <a:custGeom>
            <a:avLst/>
            <a:gdLst>
              <a:gd name="connsiteX0" fmla="*/ 322492 w 599806"/>
              <a:gd name="connsiteY0" fmla="*/ 361615 h 608768"/>
              <a:gd name="connsiteX1" fmla="*/ 258086 w 599806"/>
              <a:gd name="connsiteY1" fmla="*/ 442798 h 608768"/>
              <a:gd name="connsiteX2" fmla="*/ 339393 w 599806"/>
              <a:gd name="connsiteY2" fmla="*/ 378490 h 608768"/>
              <a:gd name="connsiteX3" fmla="*/ 329572 w 599806"/>
              <a:gd name="connsiteY3" fmla="*/ 371421 h 608768"/>
              <a:gd name="connsiteX4" fmla="*/ 322492 w 599806"/>
              <a:gd name="connsiteY4" fmla="*/ 361615 h 608768"/>
              <a:gd name="connsiteX5" fmla="*/ 349099 w 599806"/>
              <a:gd name="connsiteY5" fmla="*/ 337784 h 608768"/>
              <a:gd name="connsiteX6" fmla="*/ 349099 w 599806"/>
              <a:gd name="connsiteY6" fmla="*/ 351923 h 608768"/>
              <a:gd name="connsiteX7" fmla="*/ 363259 w 599806"/>
              <a:gd name="connsiteY7" fmla="*/ 351923 h 608768"/>
              <a:gd name="connsiteX8" fmla="*/ 457227 w 599806"/>
              <a:gd name="connsiteY8" fmla="*/ 229763 h 608768"/>
              <a:gd name="connsiteX9" fmla="*/ 467062 w 599806"/>
              <a:gd name="connsiteY9" fmla="*/ 234138 h 608768"/>
              <a:gd name="connsiteX10" fmla="*/ 468204 w 599806"/>
              <a:gd name="connsiteY10" fmla="*/ 254206 h 608768"/>
              <a:gd name="connsiteX11" fmla="*/ 393635 w 599806"/>
              <a:gd name="connsiteY11" fmla="*/ 348274 h 608768"/>
              <a:gd name="connsiteX12" fmla="*/ 382787 w 599806"/>
              <a:gd name="connsiteY12" fmla="*/ 371421 h 608768"/>
              <a:gd name="connsiteX13" fmla="*/ 359491 w 599806"/>
              <a:gd name="connsiteY13" fmla="*/ 382253 h 608768"/>
              <a:gd name="connsiteX14" fmla="*/ 265395 w 599806"/>
              <a:gd name="connsiteY14" fmla="*/ 456709 h 608768"/>
              <a:gd name="connsiteX15" fmla="*/ 245296 w 599806"/>
              <a:gd name="connsiteY15" fmla="*/ 455569 h 608768"/>
              <a:gd name="connsiteX16" fmla="*/ 244154 w 599806"/>
              <a:gd name="connsiteY16" fmla="*/ 435501 h 608768"/>
              <a:gd name="connsiteX17" fmla="*/ 318723 w 599806"/>
              <a:gd name="connsiteY17" fmla="*/ 341547 h 608768"/>
              <a:gd name="connsiteX18" fmla="*/ 329572 w 599806"/>
              <a:gd name="connsiteY18" fmla="*/ 318286 h 608768"/>
              <a:gd name="connsiteX19" fmla="*/ 352753 w 599806"/>
              <a:gd name="connsiteY19" fmla="*/ 307454 h 608768"/>
              <a:gd name="connsiteX20" fmla="*/ 446964 w 599806"/>
              <a:gd name="connsiteY20" fmla="*/ 232998 h 608768"/>
              <a:gd name="connsiteX21" fmla="*/ 457227 w 599806"/>
              <a:gd name="connsiteY21" fmla="*/ 229763 h 608768"/>
              <a:gd name="connsiteX22" fmla="*/ 136593 w 599806"/>
              <a:gd name="connsiteY22" fmla="*/ 176654 h 608768"/>
              <a:gd name="connsiteX23" fmla="*/ 127228 w 599806"/>
              <a:gd name="connsiteY23" fmla="*/ 179962 h 608768"/>
              <a:gd name="connsiteX24" fmla="*/ 124030 w 599806"/>
              <a:gd name="connsiteY24" fmla="*/ 183725 h 608768"/>
              <a:gd name="connsiteX25" fmla="*/ 124030 w 599806"/>
              <a:gd name="connsiteY25" fmla="*/ 193419 h 608768"/>
              <a:gd name="connsiteX26" fmla="*/ 122545 w 599806"/>
              <a:gd name="connsiteY26" fmla="*/ 194331 h 608768"/>
              <a:gd name="connsiteX27" fmla="*/ 121632 w 599806"/>
              <a:gd name="connsiteY27" fmla="*/ 197296 h 608768"/>
              <a:gd name="connsiteX28" fmla="*/ 123688 w 599806"/>
              <a:gd name="connsiteY28" fmla="*/ 217824 h 608768"/>
              <a:gd name="connsiteX29" fmla="*/ 126543 w 599806"/>
              <a:gd name="connsiteY29" fmla="*/ 221132 h 608768"/>
              <a:gd name="connsiteX30" fmla="*/ 127571 w 599806"/>
              <a:gd name="connsiteY30" fmla="*/ 221246 h 608768"/>
              <a:gd name="connsiteX31" fmla="*/ 130654 w 599806"/>
              <a:gd name="connsiteY31" fmla="*/ 219763 h 608768"/>
              <a:gd name="connsiteX32" fmla="*/ 141504 w 599806"/>
              <a:gd name="connsiteY32" fmla="*/ 205394 h 608768"/>
              <a:gd name="connsiteX33" fmla="*/ 142189 w 599806"/>
              <a:gd name="connsiteY33" fmla="*/ 203113 h 608768"/>
              <a:gd name="connsiteX34" fmla="*/ 142189 w 599806"/>
              <a:gd name="connsiteY34" fmla="*/ 180076 h 608768"/>
              <a:gd name="connsiteX35" fmla="*/ 140362 w 599806"/>
              <a:gd name="connsiteY35" fmla="*/ 176769 h 608768"/>
              <a:gd name="connsiteX36" fmla="*/ 136593 w 599806"/>
              <a:gd name="connsiteY36" fmla="*/ 176654 h 608768"/>
              <a:gd name="connsiteX37" fmla="*/ 87826 w 599806"/>
              <a:gd name="connsiteY37" fmla="*/ 176654 h 608768"/>
              <a:gd name="connsiteX38" fmla="*/ 83943 w 599806"/>
              <a:gd name="connsiteY38" fmla="*/ 176769 h 608768"/>
              <a:gd name="connsiteX39" fmla="*/ 82116 w 599806"/>
              <a:gd name="connsiteY39" fmla="*/ 180076 h 608768"/>
              <a:gd name="connsiteX40" fmla="*/ 82116 w 599806"/>
              <a:gd name="connsiteY40" fmla="*/ 203113 h 608768"/>
              <a:gd name="connsiteX41" fmla="*/ 82915 w 599806"/>
              <a:gd name="connsiteY41" fmla="*/ 205394 h 608768"/>
              <a:gd name="connsiteX42" fmla="*/ 93765 w 599806"/>
              <a:gd name="connsiteY42" fmla="*/ 219763 h 608768"/>
              <a:gd name="connsiteX43" fmla="*/ 96849 w 599806"/>
              <a:gd name="connsiteY43" fmla="*/ 221246 h 608768"/>
              <a:gd name="connsiteX44" fmla="*/ 97877 w 599806"/>
              <a:gd name="connsiteY44" fmla="*/ 221132 h 608768"/>
              <a:gd name="connsiteX45" fmla="*/ 100618 w 599806"/>
              <a:gd name="connsiteY45" fmla="*/ 217824 h 608768"/>
              <a:gd name="connsiteX46" fmla="*/ 102787 w 599806"/>
              <a:gd name="connsiteY46" fmla="*/ 197296 h 608768"/>
              <a:gd name="connsiteX47" fmla="*/ 101760 w 599806"/>
              <a:gd name="connsiteY47" fmla="*/ 194331 h 608768"/>
              <a:gd name="connsiteX48" fmla="*/ 100275 w 599806"/>
              <a:gd name="connsiteY48" fmla="*/ 193419 h 608768"/>
              <a:gd name="connsiteX49" fmla="*/ 100275 w 599806"/>
              <a:gd name="connsiteY49" fmla="*/ 183725 h 608768"/>
              <a:gd name="connsiteX50" fmla="*/ 97191 w 599806"/>
              <a:gd name="connsiteY50" fmla="*/ 179962 h 608768"/>
              <a:gd name="connsiteX51" fmla="*/ 87826 w 599806"/>
              <a:gd name="connsiteY51" fmla="*/ 176654 h 608768"/>
              <a:gd name="connsiteX52" fmla="*/ 356190 w 599806"/>
              <a:gd name="connsiteY52" fmla="*/ 149170 h 608768"/>
              <a:gd name="connsiteX53" fmla="*/ 342598 w 599806"/>
              <a:gd name="connsiteY53" fmla="*/ 149626 h 608768"/>
              <a:gd name="connsiteX54" fmla="*/ 356190 w 599806"/>
              <a:gd name="connsiteY54" fmla="*/ 168671 h 608768"/>
              <a:gd name="connsiteX55" fmla="*/ 369781 w 599806"/>
              <a:gd name="connsiteY55" fmla="*/ 149626 h 608768"/>
              <a:gd name="connsiteX56" fmla="*/ 356190 w 599806"/>
              <a:gd name="connsiteY56" fmla="*/ 149170 h 608768"/>
              <a:gd name="connsiteX57" fmla="*/ 356190 w 599806"/>
              <a:gd name="connsiteY57" fmla="*/ 101614 h 608768"/>
              <a:gd name="connsiteX58" fmla="*/ 599806 w 599806"/>
              <a:gd name="connsiteY58" fmla="*/ 344866 h 608768"/>
              <a:gd name="connsiteX59" fmla="*/ 356190 w 599806"/>
              <a:gd name="connsiteY59" fmla="*/ 588233 h 608768"/>
              <a:gd name="connsiteX60" fmla="*/ 220047 w 599806"/>
              <a:gd name="connsiteY60" fmla="*/ 546608 h 608768"/>
              <a:gd name="connsiteX61" fmla="*/ 220047 w 599806"/>
              <a:gd name="connsiteY61" fmla="*/ 485595 h 608768"/>
              <a:gd name="connsiteX62" fmla="*/ 321012 w 599806"/>
              <a:gd name="connsiteY62" fmla="*/ 537484 h 608768"/>
              <a:gd name="connsiteX63" fmla="*/ 348423 w 599806"/>
              <a:gd name="connsiteY63" fmla="*/ 499280 h 608768"/>
              <a:gd name="connsiteX64" fmla="*/ 356190 w 599806"/>
              <a:gd name="connsiteY64" fmla="*/ 495288 h 608768"/>
              <a:gd name="connsiteX65" fmla="*/ 363956 w 599806"/>
              <a:gd name="connsiteY65" fmla="*/ 499280 h 608768"/>
              <a:gd name="connsiteX66" fmla="*/ 391367 w 599806"/>
              <a:gd name="connsiteY66" fmla="*/ 537484 h 608768"/>
              <a:gd name="connsiteX67" fmla="*/ 548981 w 599806"/>
              <a:gd name="connsiteY67" fmla="*/ 379992 h 608768"/>
              <a:gd name="connsiteX68" fmla="*/ 510834 w 599806"/>
              <a:gd name="connsiteY68" fmla="*/ 352621 h 608768"/>
              <a:gd name="connsiteX69" fmla="*/ 506837 w 599806"/>
              <a:gd name="connsiteY69" fmla="*/ 344866 h 608768"/>
              <a:gd name="connsiteX70" fmla="*/ 510834 w 599806"/>
              <a:gd name="connsiteY70" fmla="*/ 337112 h 608768"/>
              <a:gd name="connsiteX71" fmla="*/ 548981 w 599806"/>
              <a:gd name="connsiteY71" fmla="*/ 309855 h 608768"/>
              <a:gd name="connsiteX72" fmla="*/ 391367 w 599806"/>
              <a:gd name="connsiteY72" fmla="*/ 152363 h 608768"/>
              <a:gd name="connsiteX73" fmla="*/ 363956 w 599806"/>
              <a:gd name="connsiteY73" fmla="*/ 190453 h 608768"/>
              <a:gd name="connsiteX74" fmla="*/ 356190 w 599806"/>
              <a:gd name="connsiteY74" fmla="*/ 194445 h 608768"/>
              <a:gd name="connsiteX75" fmla="*/ 348423 w 599806"/>
              <a:gd name="connsiteY75" fmla="*/ 190453 h 608768"/>
              <a:gd name="connsiteX76" fmla="*/ 321012 w 599806"/>
              <a:gd name="connsiteY76" fmla="*/ 152363 h 608768"/>
              <a:gd name="connsiteX77" fmla="*/ 250999 w 599806"/>
              <a:gd name="connsiteY77" fmla="*/ 179847 h 608768"/>
              <a:gd name="connsiteX78" fmla="*/ 212966 w 599806"/>
              <a:gd name="connsiteY78" fmla="*/ 148143 h 608768"/>
              <a:gd name="connsiteX79" fmla="*/ 356190 w 599806"/>
              <a:gd name="connsiteY79" fmla="*/ 101614 h 608768"/>
              <a:gd name="connsiteX80" fmla="*/ 93765 w 599806"/>
              <a:gd name="connsiteY80" fmla="*/ 73102 h 608768"/>
              <a:gd name="connsiteX81" fmla="*/ 67040 w 599806"/>
              <a:gd name="connsiteY81" fmla="*/ 80173 h 608768"/>
              <a:gd name="connsiteX82" fmla="*/ 64870 w 599806"/>
              <a:gd name="connsiteY82" fmla="*/ 83594 h 608768"/>
              <a:gd name="connsiteX83" fmla="*/ 64870 w 599806"/>
              <a:gd name="connsiteY83" fmla="*/ 90551 h 608768"/>
              <a:gd name="connsiteX84" fmla="*/ 63271 w 599806"/>
              <a:gd name="connsiteY84" fmla="*/ 90551 h 608768"/>
              <a:gd name="connsiteX85" fmla="*/ 59388 w 599806"/>
              <a:gd name="connsiteY85" fmla="*/ 94315 h 608768"/>
              <a:gd name="connsiteX86" fmla="*/ 59388 w 599806"/>
              <a:gd name="connsiteY86" fmla="*/ 100701 h 608768"/>
              <a:gd name="connsiteX87" fmla="*/ 61216 w 599806"/>
              <a:gd name="connsiteY87" fmla="*/ 103894 h 608768"/>
              <a:gd name="connsiteX88" fmla="*/ 64870 w 599806"/>
              <a:gd name="connsiteY88" fmla="*/ 106289 h 608768"/>
              <a:gd name="connsiteX89" fmla="*/ 65099 w 599806"/>
              <a:gd name="connsiteY89" fmla="*/ 107886 h 608768"/>
              <a:gd name="connsiteX90" fmla="*/ 78918 w 599806"/>
              <a:gd name="connsiteY90" fmla="*/ 139818 h 608768"/>
              <a:gd name="connsiteX91" fmla="*/ 101760 w 599806"/>
              <a:gd name="connsiteY91" fmla="*/ 159662 h 608768"/>
              <a:gd name="connsiteX92" fmla="*/ 122545 w 599806"/>
              <a:gd name="connsiteY92" fmla="*/ 159662 h 608768"/>
              <a:gd name="connsiteX93" fmla="*/ 145387 w 599806"/>
              <a:gd name="connsiteY93" fmla="*/ 139818 h 608768"/>
              <a:gd name="connsiteX94" fmla="*/ 159206 w 599806"/>
              <a:gd name="connsiteY94" fmla="*/ 107886 h 608768"/>
              <a:gd name="connsiteX95" fmla="*/ 159435 w 599806"/>
              <a:gd name="connsiteY95" fmla="*/ 106289 h 608768"/>
              <a:gd name="connsiteX96" fmla="*/ 163203 w 599806"/>
              <a:gd name="connsiteY96" fmla="*/ 103894 h 608768"/>
              <a:gd name="connsiteX97" fmla="*/ 164917 w 599806"/>
              <a:gd name="connsiteY97" fmla="*/ 100701 h 608768"/>
              <a:gd name="connsiteX98" fmla="*/ 164917 w 599806"/>
              <a:gd name="connsiteY98" fmla="*/ 94315 h 608768"/>
              <a:gd name="connsiteX99" fmla="*/ 161034 w 599806"/>
              <a:gd name="connsiteY99" fmla="*/ 90551 h 608768"/>
              <a:gd name="connsiteX100" fmla="*/ 158978 w 599806"/>
              <a:gd name="connsiteY100" fmla="*/ 90551 h 608768"/>
              <a:gd name="connsiteX101" fmla="*/ 157722 w 599806"/>
              <a:gd name="connsiteY101" fmla="*/ 89183 h 608768"/>
              <a:gd name="connsiteX102" fmla="*/ 154067 w 599806"/>
              <a:gd name="connsiteY102" fmla="*/ 88954 h 608768"/>
              <a:gd name="connsiteX103" fmla="*/ 138763 w 599806"/>
              <a:gd name="connsiteY103" fmla="*/ 92376 h 608768"/>
              <a:gd name="connsiteX104" fmla="*/ 115236 w 599806"/>
              <a:gd name="connsiteY104" fmla="*/ 81656 h 608768"/>
              <a:gd name="connsiteX105" fmla="*/ 93765 w 599806"/>
              <a:gd name="connsiteY105" fmla="*/ 73102 h 608768"/>
              <a:gd name="connsiteX106" fmla="*/ 102445 w 599806"/>
              <a:gd name="connsiteY106" fmla="*/ 0 h 608768"/>
              <a:gd name="connsiteX107" fmla="*/ 121974 w 599806"/>
              <a:gd name="connsiteY107" fmla="*/ 0 h 608768"/>
              <a:gd name="connsiteX108" fmla="*/ 182048 w 599806"/>
              <a:gd name="connsiteY108" fmla="*/ 60101 h 608768"/>
              <a:gd name="connsiteX109" fmla="*/ 182048 w 599806"/>
              <a:gd name="connsiteY109" fmla="*/ 78919 h 608768"/>
              <a:gd name="connsiteX110" fmla="*/ 185474 w 599806"/>
              <a:gd name="connsiteY110" fmla="*/ 89639 h 608768"/>
              <a:gd name="connsiteX111" fmla="*/ 185474 w 599806"/>
              <a:gd name="connsiteY111" fmla="*/ 103096 h 608768"/>
              <a:gd name="connsiteX112" fmla="*/ 178850 w 599806"/>
              <a:gd name="connsiteY112" fmla="*/ 117237 h 608768"/>
              <a:gd name="connsiteX113" fmla="*/ 174967 w 599806"/>
              <a:gd name="connsiteY113" fmla="*/ 127501 h 608768"/>
              <a:gd name="connsiteX114" fmla="*/ 162061 w 599806"/>
              <a:gd name="connsiteY114" fmla="*/ 151793 h 608768"/>
              <a:gd name="connsiteX115" fmla="*/ 153382 w 599806"/>
              <a:gd name="connsiteY115" fmla="*/ 162741 h 608768"/>
              <a:gd name="connsiteX116" fmla="*/ 161376 w 599806"/>
              <a:gd name="connsiteY116" fmla="*/ 168785 h 608768"/>
              <a:gd name="connsiteX117" fmla="*/ 205460 w 599806"/>
              <a:gd name="connsiteY117" fmla="*/ 177567 h 608768"/>
              <a:gd name="connsiteX118" fmla="*/ 225104 w 599806"/>
              <a:gd name="connsiteY118" fmla="*/ 201630 h 608768"/>
              <a:gd name="connsiteX119" fmla="*/ 225104 w 599806"/>
              <a:gd name="connsiteY119" fmla="*/ 360380 h 608768"/>
              <a:gd name="connsiteX120" fmla="*/ 222820 w 599806"/>
              <a:gd name="connsiteY120" fmla="*/ 370644 h 608768"/>
              <a:gd name="connsiteX121" fmla="*/ 222820 w 599806"/>
              <a:gd name="connsiteY121" fmla="*/ 387978 h 608768"/>
              <a:gd name="connsiteX122" fmla="*/ 201349 w 599806"/>
              <a:gd name="connsiteY122" fmla="*/ 409419 h 608768"/>
              <a:gd name="connsiteX123" fmla="*/ 189700 w 599806"/>
              <a:gd name="connsiteY123" fmla="*/ 405997 h 608768"/>
              <a:gd name="connsiteX124" fmla="*/ 189700 w 599806"/>
              <a:gd name="connsiteY124" fmla="*/ 570221 h 608768"/>
              <a:gd name="connsiteX125" fmla="*/ 151097 w 599806"/>
              <a:gd name="connsiteY125" fmla="*/ 608768 h 608768"/>
              <a:gd name="connsiteX126" fmla="*/ 112609 w 599806"/>
              <a:gd name="connsiteY126" fmla="*/ 570221 h 608768"/>
              <a:gd name="connsiteX127" fmla="*/ 74007 w 599806"/>
              <a:gd name="connsiteY127" fmla="*/ 608768 h 608768"/>
              <a:gd name="connsiteX128" fmla="*/ 35405 w 599806"/>
              <a:gd name="connsiteY128" fmla="*/ 570221 h 608768"/>
              <a:gd name="connsiteX129" fmla="*/ 35405 w 599806"/>
              <a:gd name="connsiteY129" fmla="*/ 405997 h 608768"/>
              <a:gd name="connsiteX130" fmla="*/ 23756 w 599806"/>
              <a:gd name="connsiteY130" fmla="*/ 409419 h 608768"/>
              <a:gd name="connsiteX131" fmla="*/ 2284 w 599806"/>
              <a:gd name="connsiteY131" fmla="*/ 387978 h 608768"/>
              <a:gd name="connsiteX132" fmla="*/ 2284 w 599806"/>
              <a:gd name="connsiteY132" fmla="*/ 370644 h 608768"/>
              <a:gd name="connsiteX133" fmla="*/ 0 w 599806"/>
              <a:gd name="connsiteY133" fmla="*/ 360380 h 608768"/>
              <a:gd name="connsiteX134" fmla="*/ 0 w 599806"/>
              <a:gd name="connsiteY134" fmla="*/ 201630 h 608768"/>
              <a:gd name="connsiteX135" fmla="*/ 19644 w 599806"/>
              <a:gd name="connsiteY135" fmla="*/ 177567 h 608768"/>
              <a:gd name="connsiteX136" fmla="*/ 62929 w 599806"/>
              <a:gd name="connsiteY136" fmla="*/ 168785 h 608768"/>
              <a:gd name="connsiteX137" fmla="*/ 70923 w 599806"/>
              <a:gd name="connsiteY137" fmla="*/ 162855 h 608768"/>
              <a:gd name="connsiteX138" fmla="*/ 62358 w 599806"/>
              <a:gd name="connsiteY138" fmla="*/ 151793 h 608768"/>
              <a:gd name="connsiteX139" fmla="*/ 49338 w 599806"/>
              <a:gd name="connsiteY139" fmla="*/ 127501 h 608768"/>
              <a:gd name="connsiteX140" fmla="*/ 45455 w 599806"/>
              <a:gd name="connsiteY140" fmla="*/ 117237 h 608768"/>
              <a:gd name="connsiteX141" fmla="*/ 38831 w 599806"/>
              <a:gd name="connsiteY141" fmla="*/ 103096 h 608768"/>
              <a:gd name="connsiteX142" fmla="*/ 38831 w 599806"/>
              <a:gd name="connsiteY142" fmla="*/ 89639 h 608768"/>
              <a:gd name="connsiteX143" fmla="*/ 42257 w 599806"/>
              <a:gd name="connsiteY143" fmla="*/ 78919 h 608768"/>
              <a:gd name="connsiteX144" fmla="*/ 42257 w 599806"/>
              <a:gd name="connsiteY144" fmla="*/ 60101 h 608768"/>
              <a:gd name="connsiteX145" fmla="*/ 102445 w 599806"/>
              <a:gd name="connsiteY145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99806" h="608768">
                <a:moveTo>
                  <a:pt x="322492" y="361615"/>
                </a:moveTo>
                <a:lnTo>
                  <a:pt x="258086" y="442798"/>
                </a:lnTo>
                <a:lnTo>
                  <a:pt x="339393" y="378490"/>
                </a:lnTo>
                <a:cubicBezTo>
                  <a:pt x="335853" y="376780"/>
                  <a:pt x="332541" y="374385"/>
                  <a:pt x="329572" y="371421"/>
                </a:cubicBezTo>
                <a:cubicBezTo>
                  <a:pt x="326603" y="368456"/>
                  <a:pt x="324205" y="365149"/>
                  <a:pt x="322492" y="361615"/>
                </a:cubicBezTo>
                <a:close/>
                <a:moveTo>
                  <a:pt x="349099" y="337784"/>
                </a:moveTo>
                <a:cubicBezTo>
                  <a:pt x="345217" y="341775"/>
                  <a:pt x="345217" y="348046"/>
                  <a:pt x="349099" y="351923"/>
                </a:cubicBezTo>
                <a:cubicBezTo>
                  <a:pt x="352982" y="355800"/>
                  <a:pt x="359377" y="355800"/>
                  <a:pt x="363259" y="351923"/>
                </a:cubicBezTo>
                <a:close/>
                <a:moveTo>
                  <a:pt x="457227" y="229763"/>
                </a:moveTo>
                <a:cubicBezTo>
                  <a:pt x="460810" y="229976"/>
                  <a:pt x="464321" y="231459"/>
                  <a:pt x="467062" y="234138"/>
                </a:cubicBezTo>
                <a:cubicBezTo>
                  <a:pt x="472429" y="239611"/>
                  <a:pt x="473000" y="248277"/>
                  <a:pt x="468204" y="254206"/>
                </a:cubicBezTo>
                <a:lnTo>
                  <a:pt x="393635" y="348274"/>
                </a:lnTo>
                <a:cubicBezTo>
                  <a:pt x="392836" y="356712"/>
                  <a:pt x="389296" y="365035"/>
                  <a:pt x="382787" y="371421"/>
                </a:cubicBezTo>
                <a:cubicBezTo>
                  <a:pt x="376277" y="377920"/>
                  <a:pt x="368055" y="381569"/>
                  <a:pt x="359491" y="382253"/>
                </a:cubicBezTo>
                <a:lnTo>
                  <a:pt x="265395" y="456709"/>
                </a:lnTo>
                <a:cubicBezTo>
                  <a:pt x="259342" y="461498"/>
                  <a:pt x="250664" y="461042"/>
                  <a:pt x="245296" y="455569"/>
                </a:cubicBezTo>
                <a:cubicBezTo>
                  <a:pt x="239815" y="450210"/>
                  <a:pt x="239358" y="441544"/>
                  <a:pt x="244154" y="435501"/>
                </a:cubicBezTo>
                <a:lnTo>
                  <a:pt x="318723" y="341547"/>
                </a:lnTo>
                <a:cubicBezTo>
                  <a:pt x="319523" y="332995"/>
                  <a:pt x="323063" y="324786"/>
                  <a:pt x="329572" y="318286"/>
                </a:cubicBezTo>
                <a:cubicBezTo>
                  <a:pt x="336081" y="311901"/>
                  <a:pt x="344303" y="308252"/>
                  <a:pt x="352753" y="307454"/>
                </a:cubicBezTo>
                <a:lnTo>
                  <a:pt x="446964" y="232998"/>
                </a:lnTo>
                <a:cubicBezTo>
                  <a:pt x="449990" y="230604"/>
                  <a:pt x="453644" y="229549"/>
                  <a:pt x="457227" y="229763"/>
                </a:cubicBezTo>
                <a:close/>
                <a:moveTo>
                  <a:pt x="136593" y="176654"/>
                </a:moveTo>
                <a:cubicBezTo>
                  <a:pt x="133395" y="178365"/>
                  <a:pt x="130312" y="179392"/>
                  <a:pt x="127228" y="179962"/>
                </a:cubicBezTo>
                <a:cubicBezTo>
                  <a:pt x="125401" y="180304"/>
                  <a:pt x="124030" y="181901"/>
                  <a:pt x="124030" y="183725"/>
                </a:cubicBezTo>
                <a:lnTo>
                  <a:pt x="124030" y="193419"/>
                </a:lnTo>
                <a:cubicBezTo>
                  <a:pt x="123459" y="193533"/>
                  <a:pt x="123002" y="193875"/>
                  <a:pt x="122545" y="194331"/>
                </a:cubicBezTo>
                <a:cubicBezTo>
                  <a:pt x="121860" y="195130"/>
                  <a:pt x="121518" y="196270"/>
                  <a:pt x="121632" y="197296"/>
                </a:cubicBezTo>
                <a:lnTo>
                  <a:pt x="123688" y="217824"/>
                </a:lnTo>
                <a:cubicBezTo>
                  <a:pt x="123916" y="219421"/>
                  <a:pt x="124944" y="220676"/>
                  <a:pt x="126543" y="221132"/>
                </a:cubicBezTo>
                <a:cubicBezTo>
                  <a:pt x="126885" y="221246"/>
                  <a:pt x="127228" y="221246"/>
                  <a:pt x="127571" y="221246"/>
                </a:cubicBezTo>
                <a:cubicBezTo>
                  <a:pt x="128713" y="221246"/>
                  <a:pt x="129855" y="220676"/>
                  <a:pt x="130654" y="219763"/>
                </a:cubicBezTo>
                <a:lnTo>
                  <a:pt x="141504" y="205394"/>
                </a:lnTo>
                <a:cubicBezTo>
                  <a:pt x="141961" y="204709"/>
                  <a:pt x="142189" y="203911"/>
                  <a:pt x="142189" y="203113"/>
                </a:cubicBezTo>
                <a:lnTo>
                  <a:pt x="142189" y="180076"/>
                </a:lnTo>
                <a:cubicBezTo>
                  <a:pt x="142189" y="178707"/>
                  <a:pt x="141504" y="177453"/>
                  <a:pt x="140362" y="176769"/>
                </a:cubicBezTo>
                <a:cubicBezTo>
                  <a:pt x="139220" y="176084"/>
                  <a:pt x="137735" y="175970"/>
                  <a:pt x="136593" y="176654"/>
                </a:cubicBezTo>
                <a:close/>
                <a:moveTo>
                  <a:pt x="87826" y="176654"/>
                </a:moveTo>
                <a:cubicBezTo>
                  <a:pt x="86570" y="175970"/>
                  <a:pt x="85085" y="176084"/>
                  <a:pt x="83943" y="176769"/>
                </a:cubicBezTo>
                <a:cubicBezTo>
                  <a:pt x="82801" y="177453"/>
                  <a:pt x="82116" y="178707"/>
                  <a:pt x="82116" y="180076"/>
                </a:cubicBezTo>
                <a:lnTo>
                  <a:pt x="82116" y="203113"/>
                </a:lnTo>
                <a:cubicBezTo>
                  <a:pt x="82116" y="203911"/>
                  <a:pt x="82344" y="204709"/>
                  <a:pt x="82915" y="205394"/>
                </a:cubicBezTo>
                <a:lnTo>
                  <a:pt x="93765" y="219763"/>
                </a:lnTo>
                <a:cubicBezTo>
                  <a:pt x="94450" y="220676"/>
                  <a:pt x="95592" y="221246"/>
                  <a:pt x="96849" y="221246"/>
                </a:cubicBezTo>
                <a:cubicBezTo>
                  <a:pt x="97191" y="221246"/>
                  <a:pt x="97534" y="221246"/>
                  <a:pt x="97877" y="221132"/>
                </a:cubicBezTo>
                <a:cubicBezTo>
                  <a:pt x="99361" y="220676"/>
                  <a:pt x="100503" y="219421"/>
                  <a:pt x="100618" y="217824"/>
                </a:cubicBezTo>
                <a:lnTo>
                  <a:pt x="102787" y="197296"/>
                </a:lnTo>
                <a:cubicBezTo>
                  <a:pt x="102902" y="196270"/>
                  <a:pt x="102445" y="195130"/>
                  <a:pt x="101760" y="194331"/>
                </a:cubicBezTo>
                <a:cubicBezTo>
                  <a:pt x="101417" y="193875"/>
                  <a:pt x="100846" y="193533"/>
                  <a:pt x="100275" y="193419"/>
                </a:cubicBezTo>
                <a:lnTo>
                  <a:pt x="100275" y="183725"/>
                </a:lnTo>
                <a:cubicBezTo>
                  <a:pt x="100275" y="181901"/>
                  <a:pt x="99019" y="180304"/>
                  <a:pt x="97191" y="179962"/>
                </a:cubicBezTo>
                <a:cubicBezTo>
                  <a:pt x="94108" y="179392"/>
                  <a:pt x="90910" y="178365"/>
                  <a:pt x="87826" y="176654"/>
                </a:cubicBezTo>
                <a:close/>
                <a:moveTo>
                  <a:pt x="356190" y="149170"/>
                </a:moveTo>
                <a:cubicBezTo>
                  <a:pt x="351621" y="149170"/>
                  <a:pt x="347053" y="149398"/>
                  <a:pt x="342598" y="149626"/>
                </a:cubicBezTo>
                <a:lnTo>
                  <a:pt x="356190" y="168671"/>
                </a:lnTo>
                <a:lnTo>
                  <a:pt x="369781" y="149626"/>
                </a:lnTo>
                <a:cubicBezTo>
                  <a:pt x="365327" y="149398"/>
                  <a:pt x="360758" y="149170"/>
                  <a:pt x="356190" y="149170"/>
                </a:cubicBezTo>
                <a:close/>
                <a:moveTo>
                  <a:pt x="356190" y="101614"/>
                </a:moveTo>
                <a:cubicBezTo>
                  <a:pt x="490504" y="101614"/>
                  <a:pt x="599806" y="210753"/>
                  <a:pt x="599806" y="344866"/>
                </a:cubicBezTo>
                <a:cubicBezTo>
                  <a:pt x="599806" y="479094"/>
                  <a:pt x="490504" y="588233"/>
                  <a:pt x="356190" y="588233"/>
                </a:cubicBezTo>
                <a:cubicBezTo>
                  <a:pt x="305822" y="588233"/>
                  <a:pt x="258994" y="572837"/>
                  <a:pt x="220047" y="546608"/>
                </a:cubicBezTo>
                <a:lnTo>
                  <a:pt x="220047" y="485595"/>
                </a:lnTo>
                <a:cubicBezTo>
                  <a:pt x="247344" y="511825"/>
                  <a:pt x="282179" y="530413"/>
                  <a:pt x="321012" y="537484"/>
                </a:cubicBezTo>
                <a:lnTo>
                  <a:pt x="348423" y="499280"/>
                </a:lnTo>
                <a:cubicBezTo>
                  <a:pt x="350250" y="496771"/>
                  <a:pt x="353106" y="495288"/>
                  <a:pt x="356190" y="495288"/>
                </a:cubicBezTo>
                <a:cubicBezTo>
                  <a:pt x="359273" y="495288"/>
                  <a:pt x="362129" y="496771"/>
                  <a:pt x="363956" y="499280"/>
                </a:cubicBezTo>
                <a:lnTo>
                  <a:pt x="391367" y="537484"/>
                </a:lnTo>
                <a:cubicBezTo>
                  <a:pt x="471316" y="522887"/>
                  <a:pt x="534476" y="459821"/>
                  <a:pt x="548981" y="379992"/>
                </a:cubicBezTo>
                <a:lnTo>
                  <a:pt x="510834" y="352621"/>
                </a:lnTo>
                <a:cubicBezTo>
                  <a:pt x="508321" y="350797"/>
                  <a:pt x="506837" y="347946"/>
                  <a:pt x="506837" y="344866"/>
                </a:cubicBezTo>
                <a:cubicBezTo>
                  <a:pt x="506837" y="341787"/>
                  <a:pt x="508321" y="338936"/>
                  <a:pt x="510834" y="337112"/>
                </a:cubicBezTo>
                <a:lnTo>
                  <a:pt x="548981" y="309855"/>
                </a:lnTo>
                <a:cubicBezTo>
                  <a:pt x="534476" y="229912"/>
                  <a:pt x="471316" y="166846"/>
                  <a:pt x="391367" y="152363"/>
                </a:cubicBezTo>
                <a:lnTo>
                  <a:pt x="363956" y="190453"/>
                </a:lnTo>
                <a:cubicBezTo>
                  <a:pt x="362129" y="192962"/>
                  <a:pt x="359273" y="194445"/>
                  <a:pt x="356190" y="194445"/>
                </a:cubicBezTo>
                <a:cubicBezTo>
                  <a:pt x="353106" y="194445"/>
                  <a:pt x="350250" y="192962"/>
                  <a:pt x="348423" y="190453"/>
                </a:cubicBezTo>
                <a:lnTo>
                  <a:pt x="321012" y="152363"/>
                </a:lnTo>
                <a:cubicBezTo>
                  <a:pt x="295657" y="156925"/>
                  <a:pt x="272014" y="166504"/>
                  <a:pt x="250999" y="179847"/>
                </a:cubicBezTo>
                <a:cubicBezTo>
                  <a:pt x="244146" y="164223"/>
                  <a:pt x="230327" y="152135"/>
                  <a:pt x="212966" y="148143"/>
                </a:cubicBezTo>
                <a:cubicBezTo>
                  <a:pt x="253283" y="118948"/>
                  <a:pt x="302738" y="101614"/>
                  <a:pt x="356190" y="101614"/>
                </a:cubicBezTo>
                <a:close/>
                <a:moveTo>
                  <a:pt x="93765" y="73102"/>
                </a:moveTo>
                <a:cubicBezTo>
                  <a:pt x="82801" y="73102"/>
                  <a:pt x="72294" y="77550"/>
                  <a:pt x="67040" y="80173"/>
                </a:cubicBezTo>
                <a:cubicBezTo>
                  <a:pt x="65670" y="80857"/>
                  <a:pt x="64870" y="82112"/>
                  <a:pt x="64870" y="83594"/>
                </a:cubicBezTo>
                <a:lnTo>
                  <a:pt x="64870" y="90551"/>
                </a:lnTo>
                <a:lnTo>
                  <a:pt x="63271" y="90551"/>
                </a:lnTo>
                <a:cubicBezTo>
                  <a:pt x="61102" y="90551"/>
                  <a:pt x="59388" y="92262"/>
                  <a:pt x="59388" y="94315"/>
                </a:cubicBezTo>
                <a:lnTo>
                  <a:pt x="59388" y="100701"/>
                </a:lnTo>
                <a:cubicBezTo>
                  <a:pt x="59388" y="101956"/>
                  <a:pt x="60074" y="103210"/>
                  <a:pt x="61216" y="103894"/>
                </a:cubicBezTo>
                <a:lnTo>
                  <a:pt x="64870" y="106289"/>
                </a:lnTo>
                <a:lnTo>
                  <a:pt x="65099" y="107886"/>
                </a:lnTo>
                <a:cubicBezTo>
                  <a:pt x="66355" y="117123"/>
                  <a:pt x="71494" y="129098"/>
                  <a:pt x="78918" y="139818"/>
                </a:cubicBezTo>
                <a:cubicBezTo>
                  <a:pt x="88397" y="153504"/>
                  <a:pt x="97191" y="159662"/>
                  <a:pt x="101760" y="159662"/>
                </a:cubicBezTo>
                <a:lnTo>
                  <a:pt x="122545" y="159662"/>
                </a:lnTo>
                <a:cubicBezTo>
                  <a:pt x="127114" y="159662"/>
                  <a:pt x="135908" y="153504"/>
                  <a:pt x="145387" y="139818"/>
                </a:cubicBezTo>
                <a:cubicBezTo>
                  <a:pt x="152811" y="129098"/>
                  <a:pt x="157950" y="117123"/>
                  <a:pt x="159206" y="107886"/>
                </a:cubicBezTo>
                <a:lnTo>
                  <a:pt x="159435" y="106289"/>
                </a:lnTo>
                <a:lnTo>
                  <a:pt x="163203" y="103894"/>
                </a:lnTo>
                <a:cubicBezTo>
                  <a:pt x="164231" y="103210"/>
                  <a:pt x="164917" y="101956"/>
                  <a:pt x="164917" y="100701"/>
                </a:cubicBezTo>
                <a:lnTo>
                  <a:pt x="164917" y="94315"/>
                </a:lnTo>
                <a:cubicBezTo>
                  <a:pt x="164917" y="92262"/>
                  <a:pt x="163203" y="90551"/>
                  <a:pt x="161034" y="90551"/>
                </a:cubicBezTo>
                <a:lnTo>
                  <a:pt x="158978" y="90551"/>
                </a:lnTo>
                <a:cubicBezTo>
                  <a:pt x="158635" y="89981"/>
                  <a:pt x="158178" y="89525"/>
                  <a:pt x="157722" y="89183"/>
                </a:cubicBezTo>
                <a:cubicBezTo>
                  <a:pt x="156579" y="88498"/>
                  <a:pt x="155209" y="88384"/>
                  <a:pt x="154067" y="88954"/>
                </a:cubicBezTo>
                <a:cubicBezTo>
                  <a:pt x="148927" y="91235"/>
                  <a:pt x="143788" y="92376"/>
                  <a:pt x="138763" y="92376"/>
                </a:cubicBezTo>
                <a:cubicBezTo>
                  <a:pt x="129969" y="92376"/>
                  <a:pt x="122089" y="88840"/>
                  <a:pt x="115236" y="81656"/>
                </a:cubicBezTo>
                <a:cubicBezTo>
                  <a:pt x="109640" y="75953"/>
                  <a:pt x="102445" y="73102"/>
                  <a:pt x="93765" y="73102"/>
                </a:cubicBezTo>
                <a:close/>
                <a:moveTo>
                  <a:pt x="102445" y="0"/>
                </a:moveTo>
                <a:lnTo>
                  <a:pt x="121974" y="0"/>
                </a:lnTo>
                <a:cubicBezTo>
                  <a:pt x="155095" y="0"/>
                  <a:pt x="182048" y="26914"/>
                  <a:pt x="182048" y="60101"/>
                </a:cubicBezTo>
                <a:lnTo>
                  <a:pt x="182048" y="78919"/>
                </a:lnTo>
                <a:cubicBezTo>
                  <a:pt x="184332" y="82112"/>
                  <a:pt x="185474" y="85875"/>
                  <a:pt x="185474" y="89639"/>
                </a:cubicBezTo>
                <a:lnTo>
                  <a:pt x="185474" y="103096"/>
                </a:lnTo>
                <a:cubicBezTo>
                  <a:pt x="185474" y="108570"/>
                  <a:pt x="183076" y="113816"/>
                  <a:pt x="178850" y="117237"/>
                </a:cubicBezTo>
                <a:cubicBezTo>
                  <a:pt x="177822" y="120659"/>
                  <a:pt x="176566" y="124080"/>
                  <a:pt x="174967" y="127501"/>
                </a:cubicBezTo>
                <a:cubicBezTo>
                  <a:pt x="171883" y="135599"/>
                  <a:pt x="167429" y="144038"/>
                  <a:pt x="162061" y="151793"/>
                </a:cubicBezTo>
                <a:cubicBezTo>
                  <a:pt x="159777" y="154986"/>
                  <a:pt x="156922" y="158978"/>
                  <a:pt x="153382" y="162741"/>
                </a:cubicBezTo>
                <a:cubicBezTo>
                  <a:pt x="156465" y="164224"/>
                  <a:pt x="159206" y="166276"/>
                  <a:pt x="161376" y="168785"/>
                </a:cubicBezTo>
                <a:lnTo>
                  <a:pt x="205460" y="177567"/>
                </a:lnTo>
                <a:cubicBezTo>
                  <a:pt x="216881" y="179848"/>
                  <a:pt x="225104" y="189998"/>
                  <a:pt x="225104" y="201630"/>
                </a:cubicBezTo>
                <a:lnTo>
                  <a:pt x="225104" y="360380"/>
                </a:lnTo>
                <a:cubicBezTo>
                  <a:pt x="225104" y="364029"/>
                  <a:pt x="224305" y="367450"/>
                  <a:pt x="222820" y="370644"/>
                </a:cubicBezTo>
                <a:lnTo>
                  <a:pt x="222820" y="387978"/>
                </a:lnTo>
                <a:cubicBezTo>
                  <a:pt x="222820" y="399839"/>
                  <a:pt x="213227" y="409419"/>
                  <a:pt x="201349" y="409419"/>
                </a:cubicBezTo>
                <a:cubicBezTo>
                  <a:pt x="197123" y="409419"/>
                  <a:pt x="193012" y="408164"/>
                  <a:pt x="189700" y="405997"/>
                </a:cubicBezTo>
                <a:lnTo>
                  <a:pt x="189700" y="570221"/>
                </a:lnTo>
                <a:cubicBezTo>
                  <a:pt x="189700" y="591547"/>
                  <a:pt x="172454" y="608768"/>
                  <a:pt x="151097" y="608768"/>
                </a:cubicBezTo>
                <a:cubicBezTo>
                  <a:pt x="129855" y="608768"/>
                  <a:pt x="112609" y="591547"/>
                  <a:pt x="112609" y="570221"/>
                </a:cubicBezTo>
                <a:cubicBezTo>
                  <a:pt x="112609" y="591547"/>
                  <a:pt x="95250" y="608768"/>
                  <a:pt x="74007" y="608768"/>
                </a:cubicBezTo>
                <a:cubicBezTo>
                  <a:pt x="52650" y="608768"/>
                  <a:pt x="35405" y="591547"/>
                  <a:pt x="35405" y="570221"/>
                </a:cubicBezTo>
                <a:lnTo>
                  <a:pt x="35405" y="405997"/>
                </a:lnTo>
                <a:cubicBezTo>
                  <a:pt x="32093" y="408164"/>
                  <a:pt x="27981" y="409419"/>
                  <a:pt x="23756" y="409419"/>
                </a:cubicBezTo>
                <a:cubicBezTo>
                  <a:pt x="11878" y="409419"/>
                  <a:pt x="2284" y="399839"/>
                  <a:pt x="2284" y="387978"/>
                </a:cubicBezTo>
                <a:lnTo>
                  <a:pt x="2284" y="370644"/>
                </a:lnTo>
                <a:cubicBezTo>
                  <a:pt x="800" y="367450"/>
                  <a:pt x="0" y="364029"/>
                  <a:pt x="0" y="360380"/>
                </a:cubicBezTo>
                <a:lnTo>
                  <a:pt x="0" y="201630"/>
                </a:lnTo>
                <a:cubicBezTo>
                  <a:pt x="0" y="189998"/>
                  <a:pt x="8223" y="179962"/>
                  <a:pt x="19644" y="177567"/>
                </a:cubicBezTo>
                <a:lnTo>
                  <a:pt x="62929" y="168785"/>
                </a:lnTo>
                <a:cubicBezTo>
                  <a:pt x="65213" y="166276"/>
                  <a:pt x="67954" y="164224"/>
                  <a:pt x="70923" y="162855"/>
                </a:cubicBezTo>
                <a:cubicBezTo>
                  <a:pt x="67497" y="158978"/>
                  <a:pt x="64528" y="154986"/>
                  <a:pt x="62358" y="151793"/>
                </a:cubicBezTo>
                <a:cubicBezTo>
                  <a:pt x="56876" y="144038"/>
                  <a:pt x="52422" y="135599"/>
                  <a:pt x="49338" y="127501"/>
                </a:cubicBezTo>
                <a:cubicBezTo>
                  <a:pt x="47853" y="124080"/>
                  <a:pt x="46483" y="120659"/>
                  <a:pt x="45455" y="117237"/>
                </a:cubicBezTo>
                <a:cubicBezTo>
                  <a:pt x="41229" y="113816"/>
                  <a:pt x="38831" y="108570"/>
                  <a:pt x="38831" y="103096"/>
                </a:cubicBezTo>
                <a:lnTo>
                  <a:pt x="38831" y="89639"/>
                </a:lnTo>
                <a:cubicBezTo>
                  <a:pt x="38831" y="85875"/>
                  <a:pt x="40087" y="82112"/>
                  <a:pt x="42257" y="78919"/>
                </a:cubicBezTo>
                <a:lnTo>
                  <a:pt x="42257" y="60101"/>
                </a:lnTo>
                <a:cubicBezTo>
                  <a:pt x="42257" y="26914"/>
                  <a:pt x="69210" y="0"/>
                  <a:pt x="102445" y="0"/>
                </a:cubicBezTo>
                <a:close/>
              </a:path>
            </a:pathLst>
          </a:custGeom>
          <a:solidFill>
            <a:schemeClr val="tx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5" name="iṣḷîḋê">
            <a:extLst>
              <a:ext uri="{FF2B5EF4-FFF2-40B4-BE49-F238E27FC236}">
                <a16:creationId xmlns:a16="http://schemas.microsoft.com/office/drawing/2014/main" id="{D01D76E7-DFCB-4269-A6B4-5CEB38433AEF}"/>
              </a:ext>
            </a:extLst>
          </p:cNvPr>
          <p:cNvSpPr/>
          <p:nvPr/>
        </p:nvSpPr>
        <p:spPr>
          <a:xfrm>
            <a:off x="8089376" y="2314032"/>
            <a:ext cx="1774242" cy="1697500"/>
          </a:xfrm>
          <a:prstGeom prst="roundRect">
            <a:avLst>
              <a:gd name="adj" fmla="val 3711"/>
            </a:avLst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16" name="ïṡḻîḍê">
            <a:extLst>
              <a:ext uri="{FF2B5EF4-FFF2-40B4-BE49-F238E27FC236}">
                <a16:creationId xmlns:a16="http://schemas.microsoft.com/office/drawing/2014/main" id="{062762B4-ABFC-437A-B2B5-D0E85C24E99A}"/>
              </a:ext>
            </a:extLst>
          </p:cNvPr>
          <p:cNvGrpSpPr/>
          <p:nvPr/>
        </p:nvGrpSpPr>
        <p:grpSpPr>
          <a:xfrm>
            <a:off x="8036570" y="4252069"/>
            <a:ext cx="1879853" cy="1450091"/>
            <a:chOff x="8203406" y="4124325"/>
            <a:chExt cx="2605410" cy="2009775"/>
          </a:xfrm>
        </p:grpSpPr>
        <p:sp>
          <p:nvSpPr>
            <p:cNvPr id="20" name="işlidê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8203406" y="4124325"/>
              <a:ext cx="2605410" cy="5016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id-ID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1" name="ïṧḷíďê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203406" y="4625975"/>
              <a:ext cx="2605410" cy="150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4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……</a:t>
              </a:r>
            </a:p>
          </p:txBody>
        </p:sp>
      </p:grpSp>
      <p:sp>
        <p:nvSpPr>
          <p:cNvPr id="17" name="ïṧḷîḋé">
            <a:extLst>
              <a:ext uri="{FF2B5EF4-FFF2-40B4-BE49-F238E27FC236}">
                <a16:creationId xmlns:a16="http://schemas.microsoft.com/office/drawing/2014/main" id="{F519E29C-B713-4A63-92B2-3067E92EAB12}"/>
              </a:ext>
            </a:extLst>
          </p:cNvPr>
          <p:cNvSpPr/>
          <p:nvPr/>
        </p:nvSpPr>
        <p:spPr>
          <a:xfrm>
            <a:off x="8659822" y="2812975"/>
            <a:ext cx="633350" cy="699614"/>
          </a:xfrm>
          <a:custGeom>
            <a:avLst/>
            <a:gdLst>
              <a:gd name="connsiteX0" fmla="*/ 485820 w 551045"/>
              <a:gd name="connsiteY0" fmla="*/ 430096 h 608697"/>
              <a:gd name="connsiteX1" fmla="*/ 550987 w 551045"/>
              <a:gd name="connsiteY1" fmla="*/ 492317 h 608697"/>
              <a:gd name="connsiteX2" fmla="*/ 551045 w 551045"/>
              <a:gd name="connsiteY2" fmla="*/ 492490 h 608697"/>
              <a:gd name="connsiteX3" fmla="*/ 550987 w 551045"/>
              <a:gd name="connsiteY3" fmla="*/ 493813 h 608697"/>
              <a:gd name="connsiteX4" fmla="*/ 551045 w 551045"/>
              <a:gd name="connsiteY4" fmla="*/ 495193 h 608697"/>
              <a:gd name="connsiteX5" fmla="*/ 485820 w 551045"/>
              <a:gd name="connsiteY5" fmla="*/ 560289 h 608697"/>
              <a:gd name="connsiteX6" fmla="*/ 421862 w 551045"/>
              <a:gd name="connsiteY6" fmla="*/ 507902 h 608697"/>
              <a:gd name="connsiteX7" fmla="*/ 420134 w 551045"/>
              <a:gd name="connsiteY7" fmla="*/ 494560 h 608697"/>
              <a:gd name="connsiteX8" fmla="*/ 422611 w 551045"/>
              <a:gd name="connsiteY8" fmla="*/ 479034 h 608697"/>
              <a:gd name="connsiteX9" fmla="*/ 485820 w 551045"/>
              <a:gd name="connsiteY9" fmla="*/ 430096 h 608697"/>
              <a:gd name="connsiteX10" fmla="*/ 485137 w 551045"/>
              <a:gd name="connsiteY10" fmla="*/ 236253 h 608697"/>
              <a:gd name="connsiteX11" fmla="*/ 551045 w 551045"/>
              <a:gd name="connsiteY11" fmla="*/ 302055 h 608697"/>
              <a:gd name="connsiteX12" fmla="*/ 485137 w 551045"/>
              <a:gd name="connsiteY12" fmla="*/ 367857 h 608697"/>
              <a:gd name="connsiteX13" fmla="*/ 419229 w 551045"/>
              <a:gd name="connsiteY13" fmla="*/ 302055 h 608697"/>
              <a:gd name="connsiteX14" fmla="*/ 485137 w 551045"/>
              <a:gd name="connsiteY14" fmla="*/ 236253 h 608697"/>
              <a:gd name="connsiteX15" fmla="*/ 45513 w 551045"/>
              <a:gd name="connsiteY15" fmla="*/ 160819 h 608697"/>
              <a:gd name="connsiteX16" fmla="*/ 62048 w 551045"/>
              <a:gd name="connsiteY16" fmla="*/ 160819 h 608697"/>
              <a:gd name="connsiteX17" fmla="*/ 78583 w 551045"/>
              <a:gd name="connsiteY17" fmla="*/ 243365 h 608697"/>
              <a:gd name="connsiteX18" fmla="*/ 98228 w 551045"/>
              <a:gd name="connsiteY18" fmla="*/ 243365 h 608697"/>
              <a:gd name="connsiteX19" fmla="*/ 103356 w 551045"/>
              <a:gd name="connsiteY19" fmla="*/ 187625 h 608697"/>
              <a:gd name="connsiteX20" fmla="*/ 102722 w 551045"/>
              <a:gd name="connsiteY20" fmla="*/ 184634 h 608697"/>
              <a:gd name="connsiteX21" fmla="*/ 94368 w 551045"/>
              <a:gd name="connsiteY21" fmla="*/ 163293 h 608697"/>
              <a:gd name="connsiteX22" fmla="*/ 93331 w 551045"/>
              <a:gd name="connsiteY22" fmla="*/ 161107 h 608697"/>
              <a:gd name="connsiteX23" fmla="*/ 93389 w 551045"/>
              <a:gd name="connsiteY23" fmla="*/ 161107 h 608697"/>
              <a:gd name="connsiteX24" fmla="*/ 93274 w 551045"/>
              <a:gd name="connsiteY24" fmla="*/ 160819 h 608697"/>
              <a:gd name="connsiteX25" fmla="*/ 137347 w 551045"/>
              <a:gd name="connsiteY25" fmla="*/ 160819 h 608697"/>
              <a:gd name="connsiteX26" fmla="*/ 137232 w 551045"/>
              <a:gd name="connsiteY26" fmla="*/ 161107 h 608697"/>
              <a:gd name="connsiteX27" fmla="*/ 137404 w 551045"/>
              <a:gd name="connsiteY27" fmla="*/ 161107 h 608697"/>
              <a:gd name="connsiteX28" fmla="*/ 136367 w 551045"/>
              <a:gd name="connsiteY28" fmla="*/ 163293 h 608697"/>
              <a:gd name="connsiteX29" fmla="*/ 127322 w 551045"/>
              <a:gd name="connsiteY29" fmla="*/ 187913 h 608697"/>
              <a:gd name="connsiteX30" fmla="*/ 132450 w 551045"/>
              <a:gd name="connsiteY30" fmla="*/ 243365 h 608697"/>
              <a:gd name="connsiteX31" fmla="*/ 152038 w 551045"/>
              <a:gd name="connsiteY31" fmla="*/ 243365 h 608697"/>
              <a:gd name="connsiteX32" fmla="*/ 168630 w 551045"/>
              <a:gd name="connsiteY32" fmla="*/ 160819 h 608697"/>
              <a:gd name="connsiteX33" fmla="*/ 185165 w 551045"/>
              <a:gd name="connsiteY33" fmla="*/ 160819 h 608697"/>
              <a:gd name="connsiteX34" fmla="*/ 230678 w 551045"/>
              <a:gd name="connsiteY34" fmla="*/ 206263 h 608697"/>
              <a:gd name="connsiteX35" fmla="*/ 230678 w 551045"/>
              <a:gd name="connsiteY35" fmla="*/ 338682 h 608697"/>
              <a:gd name="connsiteX36" fmla="*/ 185165 w 551045"/>
              <a:gd name="connsiteY36" fmla="*/ 384125 h 608697"/>
              <a:gd name="connsiteX37" fmla="*/ 179346 w 551045"/>
              <a:gd name="connsiteY37" fmla="*/ 384125 h 608697"/>
              <a:gd name="connsiteX38" fmla="*/ 179346 w 551045"/>
              <a:gd name="connsiteY38" fmla="*/ 576599 h 608697"/>
              <a:gd name="connsiteX39" fmla="*/ 147256 w 551045"/>
              <a:gd name="connsiteY39" fmla="*/ 608697 h 608697"/>
              <a:gd name="connsiteX40" fmla="*/ 115339 w 551045"/>
              <a:gd name="connsiteY40" fmla="*/ 580223 h 608697"/>
              <a:gd name="connsiteX41" fmla="*/ 83422 w 551045"/>
              <a:gd name="connsiteY41" fmla="*/ 608697 h 608697"/>
              <a:gd name="connsiteX42" fmla="*/ 51332 w 551045"/>
              <a:gd name="connsiteY42" fmla="*/ 576599 h 608697"/>
              <a:gd name="connsiteX43" fmla="*/ 51332 w 551045"/>
              <a:gd name="connsiteY43" fmla="*/ 384125 h 608697"/>
              <a:gd name="connsiteX44" fmla="*/ 45513 w 551045"/>
              <a:gd name="connsiteY44" fmla="*/ 384125 h 608697"/>
              <a:gd name="connsiteX45" fmla="*/ 0 w 551045"/>
              <a:gd name="connsiteY45" fmla="*/ 338682 h 608697"/>
              <a:gd name="connsiteX46" fmla="*/ 0 w 551045"/>
              <a:gd name="connsiteY46" fmla="*/ 206263 h 608697"/>
              <a:gd name="connsiteX47" fmla="*/ 45513 w 551045"/>
              <a:gd name="connsiteY47" fmla="*/ 160819 h 608697"/>
              <a:gd name="connsiteX48" fmla="*/ 400710 w 551045"/>
              <a:gd name="connsiteY48" fmla="*/ 89618 h 608697"/>
              <a:gd name="connsiteX49" fmla="*/ 400710 w 551045"/>
              <a:gd name="connsiteY49" fmla="*/ 134086 h 608697"/>
              <a:gd name="connsiteX50" fmla="*/ 355362 w 551045"/>
              <a:gd name="connsiteY50" fmla="*/ 179359 h 608697"/>
              <a:gd name="connsiteX51" fmla="*/ 355362 w 551045"/>
              <a:gd name="connsiteY51" fmla="*/ 279857 h 608697"/>
              <a:gd name="connsiteX52" fmla="*/ 401517 w 551045"/>
              <a:gd name="connsiteY52" fmla="*/ 279857 h 608697"/>
              <a:gd name="connsiteX53" fmla="*/ 401517 w 551045"/>
              <a:gd name="connsiteY53" fmla="*/ 324325 h 608697"/>
              <a:gd name="connsiteX54" fmla="*/ 355362 w 551045"/>
              <a:gd name="connsiteY54" fmla="*/ 324325 h 608697"/>
              <a:gd name="connsiteX55" fmla="*/ 355362 w 551045"/>
              <a:gd name="connsiteY55" fmla="*/ 424823 h 608697"/>
              <a:gd name="connsiteX56" fmla="*/ 400710 w 551045"/>
              <a:gd name="connsiteY56" fmla="*/ 470038 h 608697"/>
              <a:gd name="connsiteX57" fmla="*/ 400710 w 551045"/>
              <a:gd name="connsiteY57" fmla="*/ 514563 h 608697"/>
              <a:gd name="connsiteX58" fmla="*/ 310820 w 551045"/>
              <a:gd name="connsiteY58" fmla="*/ 424823 h 608697"/>
              <a:gd name="connsiteX59" fmla="*/ 310820 w 551045"/>
              <a:gd name="connsiteY59" fmla="*/ 324325 h 608697"/>
              <a:gd name="connsiteX60" fmla="*/ 270830 w 551045"/>
              <a:gd name="connsiteY60" fmla="*/ 324325 h 608697"/>
              <a:gd name="connsiteX61" fmla="*/ 270830 w 551045"/>
              <a:gd name="connsiteY61" fmla="*/ 279857 h 608697"/>
              <a:gd name="connsiteX62" fmla="*/ 310820 w 551045"/>
              <a:gd name="connsiteY62" fmla="*/ 279857 h 608697"/>
              <a:gd name="connsiteX63" fmla="*/ 310820 w 551045"/>
              <a:gd name="connsiteY63" fmla="*/ 179359 h 608697"/>
              <a:gd name="connsiteX64" fmla="*/ 400710 w 551045"/>
              <a:gd name="connsiteY64" fmla="*/ 89618 h 608697"/>
              <a:gd name="connsiteX65" fmla="*/ 487441 w 551045"/>
              <a:gd name="connsiteY65" fmla="*/ 44033 h 608697"/>
              <a:gd name="connsiteX66" fmla="*/ 487729 w 551045"/>
              <a:gd name="connsiteY66" fmla="*/ 44148 h 608697"/>
              <a:gd name="connsiteX67" fmla="*/ 550282 w 551045"/>
              <a:gd name="connsiteY67" fmla="*/ 107206 h 608697"/>
              <a:gd name="connsiteX68" fmla="*/ 550340 w 551045"/>
              <a:gd name="connsiteY68" fmla="*/ 107897 h 608697"/>
              <a:gd name="connsiteX69" fmla="*/ 550340 w 551045"/>
              <a:gd name="connsiteY69" fmla="*/ 108760 h 608697"/>
              <a:gd name="connsiteX70" fmla="*/ 550340 w 551045"/>
              <a:gd name="connsiteY70" fmla="*/ 109220 h 608697"/>
              <a:gd name="connsiteX71" fmla="*/ 550340 w 551045"/>
              <a:gd name="connsiteY71" fmla="*/ 109680 h 608697"/>
              <a:gd name="connsiteX72" fmla="*/ 550282 w 551045"/>
              <a:gd name="connsiteY72" fmla="*/ 111867 h 608697"/>
              <a:gd name="connsiteX73" fmla="*/ 550167 w 551045"/>
              <a:gd name="connsiteY73" fmla="*/ 113420 h 608697"/>
              <a:gd name="connsiteX74" fmla="*/ 550167 w 551045"/>
              <a:gd name="connsiteY74" fmla="*/ 113938 h 608697"/>
              <a:gd name="connsiteX75" fmla="*/ 485137 w 551045"/>
              <a:gd name="connsiteY75" fmla="*/ 174349 h 608697"/>
              <a:gd name="connsiteX76" fmla="*/ 484158 w 551045"/>
              <a:gd name="connsiteY76" fmla="*/ 174292 h 608697"/>
              <a:gd name="connsiteX77" fmla="*/ 467685 w 551045"/>
              <a:gd name="connsiteY77" fmla="*/ 171933 h 608697"/>
              <a:gd name="connsiteX78" fmla="*/ 419993 w 551045"/>
              <a:gd name="connsiteY78" fmla="*/ 110428 h 608697"/>
              <a:gd name="connsiteX79" fmla="*/ 419935 w 551045"/>
              <a:gd name="connsiteY79" fmla="*/ 110083 h 608697"/>
              <a:gd name="connsiteX80" fmla="*/ 419993 w 551045"/>
              <a:gd name="connsiteY80" fmla="*/ 109680 h 608697"/>
              <a:gd name="connsiteX81" fmla="*/ 419935 w 551045"/>
              <a:gd name="connsiteY81" fmla="*/ 109220 h 608697"/>
              <a:gd name="connsiteX82" fmla="*/ 419993 w 551045"/>
              <a:gd name="connsiteY82" fmla="*/ 108530 h 608697"/>
              <a:gd name="connsiteX83" fmla="*/ 419993 w 551045"/>
              <a:gd name="connsiteY83" fmla="*/ 106516 h 608697"/>
              <a:gd name="connsiteX84" fmla="*/ 485137 w 551045"/>
              <a:gd name="connsiteY84" fmla="*/ 44090 h 608697"/>
              <a:gd name="connsiteX85" fmla="*/ 486001 w 551045"/>
              <a:gd name="connsiteY85" fmla="*/ 44090 h 608697"/>
              <a:gd name="connsiteX86" fmla="*/ 487441 w 551045"/>
              <a:gd name="connsiteY86" fmla="*/ 44033 h 608697"/>
              <a:gd name="connsiteX87" fmla="*/ 114993 w 551045"/>
              <a:gd name="connsiteY87" fmla="*/ 748 h 608697"/>
              <a:gd name="connsiteX88" fmla="*/ 115281 w 551045"/>
              <a:gd name="connsiteY88" fmla="*/ 748 h 608697"/>
              <a:gd name="connsiteX89" fmla="*/ 115569 w 551045"/>
              <a:gd name="connsiteY89" fmla="*/ 748 h 608697"/>
              <a:gd name="connsiteX90" fmla="*/ 179403 w 551045"/>
              <a:gd name="connsiteY90" fmla="*/ 50176 h 608697"/>
              <a:gd name="connsiteX91" fmla="*/ 181534 w 551045"/>
              <a:gd name="connsiteY91" fmla="*/ 66863 h 608697"/>
              <a:gd name="connsiteX92" fmla="*/ 115685 w 551045"/>
              <a:gd name="connsiteY92" fmla="*/ 132634 h 608697"/>
              <a:gd name="connsiteX93" fmla="*/ 115397 w 551045"/>
              <a:gd name="connsiteY93" fmla="*/ 132634 h 608697"/>
              <a:gd name="connsiteX94" fmla="*/ 115109 w 551045"/>
              <a:gd name="connsiteY94" fmla="*/ 132634 h 608697"/>
              <a:gd name="connsiteX95" fmla="*/ 51275 w 551045"/>
              <a:gd name="connsiteY95" fmla="*/ 83262 h 608697"/>
              <a:gd name="connsiteX96" fmla="*/ 49144 w 551045"/>
              <a:gd name="connsiteY96" fmla="*/ 66575 h 608697"/>
              <a:gd name="connsiteX97" fmla="*/ 114993 w 551045"/>
              <a:gd name="connsiteY97" fmla="*/ 748 h 608697"/>
              <a:gd name="connsiteX98" fmla="*/ 114958 w 551045"/>
              <a:gd name="connsiteY98" fmla="*/ 423 h 608697"/>
              <a:gd name="connsiteX99" fmla="*/ 48690 w 551045"/>
              <a:gd name="connsiteY99" fmla="*/ 66575 h 608697"/>
              <a:gd name="connsiteX100" fmla="*/ 50822 w 551045"/>
              <a:gd name="connsiteY100" fmla="*/ 83372 h 608697"/>
              <a:gd name="connsiteX101" fmla="*/ 115073 w 551045"/>
              <a:gd name="connsiteY101" fmla="*/ 133015 h 608697"/>
              <a:gd name="connsiteX102" fmla="*/ 115361 w 551045"/>
              <a:gd name="connsiteY102" fmla="*/ 133015 h 608697"/>
              <a:gd name="connsiteX103" fmla="*/ 115649 w 551045"/>
              <a:gd name="connsiteY103" fmla="*/ 133015 h 608697"/>
              <a:gd name="connsiteX104" fmla="*/ 181917 w 551045"/>
              <a:gd name="connsiteY104" fmla="*/ 66863 h 608697"/>
              <a:gd name="connsiteX105" fmla="*/ 179785 w 551045"/>
              <a:gd name="connsiteY105" fmla="*/ 50066 h 608697"/>
              <a:gd name="connsiteX106" fmla="*/ 115534 w 551045"/>
              <a:gd name="connsiteY106" fmla="*/ 423 h 608697"/>
              <a:gd name="connsiteX107" fmla="*/ 115246 w 551045"/>
              <a:gd name="connsiteY107" fmla="*/ 423 h 608697"/>
              <a:gd name="connsiteX108" fmla="*/ 114958 w 551045"/>
              <a:gd name="connsiteY108" fmla="*/ 423 h 608697"/>
              <a:gd name="connsiteX109" fmla="*/ 114993 w 551045"/>
              <a:gd name="connsiteY109" fmla="*/ 0 h 608697"/>
              <a:gd name="connsiteX110" fmla="*/ 115281 w 551045"/>
              <a:gd name="connsiteY110" fmla="*/ 0 h 608697"/>
              <a:gd name="connsiteX111" fmla="*/ 115569 w 551045"/>
              <a:gd name="connsiteY111" fmla="*/ 0 h 608697"/>
              <a:gd name="connsiteX112" fmla="*/ 180152 w 551045"/>
              <a:gd name="connsiteY112" fmla="*/ 49946 h 608697"/>
              <a:gd name="connsiteX113" fmla="*/ 182341 w 551045"/>
              <a:gd name="connsiteY113" fmla="*/ 66863 h 608697"/>
              <a:gd name="connsiteX114" fmla="*/ 115685 w 551045"/>
              <a:gd name="connsiteY114" fmla="*/ 133439 h 608697"/>
              <a:gd name="connsiteX115" fmla="*/ 115397 w 551045"/>
              <a:gd name="connsiteY115" fmla="*/ 133439 h 608697"/>
              <a:gd name="connsiteX116" fmla="*/ 115109 w 551045"/>
              <a:gd name="connsiteY116" fmla="*/ 133439 h 608697"/>
              <a:gd name="connsiteX117" fmla="*/ 50526 w 551045"/>
              <a:gd name="connsiteY117" fmla="*/ 83493 h 608697"/>
              <a:gd name="connsiteX118" fmla="*/ 48337 w 551045"/>
              <a:gd name="connsiteY118" fmla="*/ 66575 h 608697"/>
              <a:gd name="connsiteX119" fmla="*/ 114993 w 551045"/>
              <a:gd name="connsiteY119" fmla="*/ 0 h 6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1045" h="608697">
                <a:moveTo>
                  <a:pt x="485820" y="430096"/>
                </a:moveTo>
                <a:cubicBezTo>
                  <a:pt x="520910" y="430096"/>
                  <a:pt x="549489" y="457699"/>
                  <a:pt x="550987" y="492317"/>
                </a:cubicBezTo>
                <a:cubicBezTo>
                  <a:pt x="550987" y="492375"/>
                  <a:pt x="551045" y="492432"/>
                  <a:pt x="551045" y="492490"/>
                </a:cubicBezTo>
                <a:cubicBezTo>
                  <a:pt x="551045" y="492950"/>
                  <a:pt x="551045" y="493353"/>
                  <a:pt x="550987" y="493813"/>
                </a:cubicBezTo>
                <a:cubicBezTo>
                  <a:pt x="551045" y="494273"/>
                  <a:pt x="551045" y="494733"/>
                  <a:pt x="551045" y="495193"/>
                </a:cubicBezTo>
                <a:cubicBezTo>
                  <a:pt x="551045" y="531134"/>
                  <a:pt x="521832" y="560289"/>
                  <a:pt x="485820" y="560289"/>
                </a:cubicBezTo>
                <a:cubicBezTo>
                  <a:pt x="454129" y="560289"/>
                  <a:pt x="427739" y="537747"/>
                  <a:pt x="421862" y="507902"/>
                </a:cubicBezTo>
                <a:cubicBezTo>
                  <a:pt x="420710" y="503474"/>
                  <a:pt x="420076" y="499046"/>
                  <a:pt x="420134" y="494560"/>
                </a:cubicBezTo>
                <a:cubicBezTo>
                  <a:pt x="420134" y="489385"/>
                  <a:pt x="421056" y="484152"/>
                  <a:pt x="422611" y="479034"/>
                </a:cubicBezTo>
                <a:cubicBezTo>
                  <a:pt x="429814" y="450913"/>
                  <a:pt x="455397" y="430096"/>
                  <a:pt x="485820" y="430096"/>
                </a:cubicBezTo>
                <a:close/>
                <a:moveTo>
                  <a:pt x="485137" y="236253"/>
                </a:moveTo>
                <a:cubicBezTo>
                  <a:pt x="521537" y="236253"/>
                  <a:pt x="551045" y="265714"/>
                  <a:pt x="551045" y="302055"/>
                </a:cubicBezTo>
                <a:cubicBezTo>
                  <a:pt x="551045" y="338396"/>
                  <a:pt x="521537" y="367857"/>
                  <a:pt x="485137" y="367857"/>
                </a:cubicBezTo>
                <a:cubicBezTo>
                  <a:pt x="448737" y="367857"/>
                  <a:pt x="419229" y="338396"/>
                  <a:pt x="419229" y="302055"/>
                </a:cubicBezTo>
                <a:cubicBezTo>
                  <a:pt x="419229" y="265714"/>
                  <a:pt x="448737" y="236253"/>
                  <a:pt x="485137" y="236253"/>
                </a:cubicBezTo>
                <a:close/>
                <a:moveTo>
                  <a:pt x="45513" y="160819"/>
                </a:moveTo>
                <a:lnTo>
                  <a:pt x="62048" y="160819"/>
                </a:lnTo>
                <a:lnTo>
                  <a:pt x="78583" y="243365"/>
                </a:lnTo>
                <a:lnTo>
                  <a:pt x="98228" y="243365"/>
                </a:lnTo>
                <a:lnTo>
                  <a:pt x="103356" y="187625"/>
                </a:lnTo>
                <a:cubicBezTo>
                  <a:pt x="103183" y="186647"/>
                  <a:pt x="102952" y="185612"/>
                  <a:pt x="102722" y="184634"/>
                </a:cubicBezTo>
                <a:cubicBezTo>
                  <a:pt x="100936" y="177386"/>
                  <a:pt x="97767" y="170483"/>
                  <a:pt x="94368" y="163293"/>
                </a:cubicBezTo>
                <a:cubicBezTo>
                  <a:pt x="94368" y="163293"/>
                  <a:pt x="93677" y="161855"/>
                  <a:pt x="93331" y="161107"/>
                </a:cubicBezTo>
                <a:lnTo>
                  <a:pt x="93389" y="161107"/>
                </a:lnTo>
                <a:cubicBezTo>
                  <a:pt x="93331" y="160992"/>
                  <a:pt x="93274" y="160877"/>
                  <a:pt x="93274" y="160819"/>
                </a:cubicBezTo>
                <a:lnTo>
                  <a:pt x="137347" y="160819"/>
                </a:lnTo>
                <a:cubicBezTo>
                  <a:pt x="137289" y="160877"/>
                  <a:pt x="137232" y="160992"/>
                  <a:pt x="137232" y="161107"/>
                </a:cubicBezTo>
                <a:lnTo>
                  <a:pt x="137404" y="161107"/>
                </a:lnTo>
                <a:cubicBezTo>
                  <a:pt x="137059" y="161855"/>
                  <a:pt x="136367" y="163293"/>
                  <a:pt x="136367" y="163293"/>
                </a:cubicBezTo>
                <a:cubicBezTo>
                  <a:pt x="132507" y="171576"/>
                  <a:pt x="128820" y="179514"/>
                  <a:pt x="127322" y="187913"/>
                </a:cubicBezTo>
                <a:lnTo>
                  <a:pt x="132450" y="243365"/>
                </a:lnTo>
                <a:lnTo>
                  <a:pt x="152038" y="243365"/>
                </a:lnTo>
                <a:lnTo>
                  <a:pt x="168630" y="160819"/>
                </a:lnTo>
                <a:lnTo>
                  <a:pt x="185165" y="160819"/>
                </a:lnTo>
                <a:cubicBezTo>
                  <a:pt x="210283" y="160819"/>
                  <a:pt x="230678" y="181125"/>
                  <a:pt x="230678" y="206263"/>
                </a:cubicBezTo>
                <a:lnTo>
                  <a:pt x="230678" y="338682"/>
                </a:lnTo>
                <a:cubicBezTo>
                  <a:pt x="230678" y="363820"/>
                  <a:pt x="210283" y="384125"/>
                  <a:pt x="185165" y="384125"/>
                </a:cubicBezTo>
                <a:lnTo>
                  <a:pt x="179346" y="384125"/>
                </a:lnTo>
                <a:lnTo>
                  <a:pt x="179346" y="576599"/>
                </a:lnTo>
                <a:cubicBezTo>
                  <a:pt x="179346" y="594316"/>
                  <a:pt x="165000" y="608697"/>
                  <a:pt x="147256" y="608697"/>
                </a:cubicBezTo>
                <a:cubicBezTo>
                  <a:pt x="130721" y="608697"/>
                  <a:pt x="117125" y="596215"/>
                  <a:pt x="115339" y="580223"/>
                </a:cubicBezTo>
                <a:cubicBezTo>
                  <a:pt x="113553" y="596215"/>
                  <a:pt x="99957" y="608697"/>
                  <a:pt x="83422" y="608697"/>
                </a:cubicBezTo>
                <a:cubicBezTo>
                  <a:pt x="65678" y="608697"/>
                  <a:pt x="51332" y="594316"/>
                  <a:pt x="51332" y="576599"/>
                </a:cubicBezTo>
                <a:lnTo>
                  <a:pt x="51332" y="384125"/>
                </a:lnTo>
                <a:lnTo>
                  <a:pt x="45513" y="384125"/>
                </a:lnTo>
                <a:cubicBezTo>
                  <a:pt x="20395" y="384125"/>
                  <a:pt x="0" y="363820"/>
                  <a:pt x="0" y="338682"/>
                </a:cubicBezTo>
                <a:lnTo>
                  <a:pt x="0" y="206263"/>
                </a:lnTo>
                <a:cubicBezTo>
                  <a:pt x="0" y="181125"/>
                  <a:pt x="20395" y="160819"/>
                  <a:pt x="45513" y="160819"/>
                </a:cubicBezTo>
                <a:close/>
                <a:moveTo>
                  <a:pt x="400710" y="89618"/>
                </a:moveTo>
                <a:lnTo>
                  <a:pt x="400710" y="134086"/>
                </a:lnTo>
                <a:cubicBezTo>
                  <a:pt x="375702" y="134086"/>
                  <a:pt x="355362" y="154393"/>
                  <a:pt x="355362" y="179359"/>
                </a:cubicBezTo>
                <a:lnTo>
                  <a:pt x="355362" y="279857"/>
                </a:lnTo>
                <a:lnTo>
                  <a:pt x="401517" y="279857"/>
                </a:lnTo>
                <a:lnTo>
                  <a:pt x="401517" y="324325"/>
                </a:lnTo>
                <a:lnTo>
                  <a:pt x="355362" y="324325"/>
                </a:lnTo>
                <a:lnTo>
                  <a:pt x="355362" y="424823"/>
                </a:lnTo>
                <a:cubicBezTo>
                  <a:pt x="355362" y="449731"/>
                  <a:pt x="375702" y="470038"/>
                  <a:pt x="400710" y="470038"/>
                </a:cubicBezTo>
                <a:lnTo>
                  <a:pt x="400710" y="514563"/>
                </a:lnTo>
                <a:cubicBezTo>
                  <a:pt x="351155" y="514563"/>
                  <a:pt x="310820" y="474295"/>
                  <a:pt x="310820" y="424823"/>
                </a:cubicBezTo>
                <a:lnTo>
                  <a:pt x="310820" y="324325"/>
                </a:lnTo>
                <a:lnTo>
                  <a:pt x="270830" y="324325"/>
                </a:lnTo>
                <a:lnTo>
                  <a:pt x="270830" y="279857"/>
                </a:lnTo>
                <a:lnTo>
                  <a:pt x="310820" y="279857"/>
                </a:lnTo>
                <a:lnTo>
                  <a:pt x="310820" y="179359"/>
                </a:lnTo>
                <a:cubicBezTo>
                  <a:pt x="310820" y="129886"/>
                  <a:pt x="351155" y="89618"/>
                  <a:pt x="400710" y="89618"/>
                </a:cubicBezTo>
                <a:close/>
                <a:moveTo>
                  <a:pt x="487441" y="44033"/>
                </a:moveTo>
                <a:cubicBezTo>
                  <a:pt x="487557" y="44090"/>
                  <a:pt x="487614" y="44090"/>
                  <a:pt x="487729" y="44148"/>
                </a:cubicBezTo>
                <a:cubicBezTo>
                  <a:pt x="521828" y="45471"/>
                  <a:pt x="549246" y="73030"/>
                  <a:pt x="550282" y="107206"/>
                </a:cubicBezTo>
                <a:cubicBezTo>
                  <a:pt x="550282" y="107436"/>
                  <a:pt x="550282" y="107667"/>
                  <a:pt x="550340" y="107897"/>
                </a:cubicBezTo>
                <a:cubicBezTo>
                  <a:pt x="550340" y="108184"/>
                  <a:pt x="550340" y="108472"/>
                  <a:pt x="550340" y="108760"/>
                </a:cubicBezTo>
                <a:cubicBezTo>
                  <a:pt x="550340" y="108875"/>
                  <a:pt x="550340" y="109047"/>
                  <a:pt x="550340" y="109220"/>
                </a:cubicBezTo>
                <a:cubicBezTo>
                  <a:pt x="550340" y="109393"/>
                  <a:pt x="550340" y="109508"/>
                  <a:pt x="550340" y="109680"/>
                </a:cubicBezTo>
                <a:cubicBezTo>
                  <a:pt x="550340" y="110371"/>
                  <a:pt x="550282" y="111119"/>
                  <a:pt x="550282" y="111867"/>
                </a:cubicBezTo>
                <a:cubicBezTo>
                  <a:pt x="550225" y="112384"/>
                  <a:pt x="550225" y="112902"/>
                  <a:pt x="550167" y="113420"/>
                </a:cubicBezTo>
                <a:cubicBezTo>
                  <a:pt x="550167" y="113593"/>
                  <a:pt x="550167" y="113765"/>
                  <a:pt x="550167" y="113938"/>
                </a:cubicBezTo>
                <a:cubicBezTo>
                  <a:pt x="547748" y="147653"/>
                  <a:pt x="519582" y="174349"/>
                  <a:pt x="485137" y="174349"/>
                </a:cubicBezTo>
                <a:cubicBezTo>
                  <a:pt x="484792" y="174349"/>
                  <a:pt x="484446" y="174292"/>
                  <a:pt x="484158" y="174292"/>
                </a:cubicBezTo>
                <a:cubicBezTo>
                  <a:pt x="478629" y="174579"/>
                  <a:pt x="473099" y="173716"/>
                  <a:pt x="467685" y="171933"/>
                </a:cubicBezTo>
                <a:cubicBezTo>
                  <a:pt x="440556" y="164396"/>
                  <a:pt x="420511" y="139828"/>
                  <a:pt x="419993" y="110428"/>
                </a:cubicBezTo>
                <a:cubicBezTo>
                  <a:pt x="419993" y="110313"/>
                  <a:pt x="419935" y="110198"/>
                  <a:pt x="419935" y="110083"/>
                </a:cubicBezTo>
                <a:cubicBezTo>
                  <a:pt x="419935" y="109910"/>
                  <a:pt x="419935" y="109795"/>
                  <a:pt x="419993" y="109680"/>
                </a:cubicBezTo>
                <a:cubicBezTo>
                  <a:pt x="419993" y="109508"/>
                  <a:pt x="419935" y="109335"/>
                  <a:pt x="419935" y="109220"/>
                </a:cubicBezTo>
                <a:cubicBezTo>
                  <a:pt x="419935" y="108990"/>
                  <a:pt x="419935" y="108760"/>
                  <a:pt x="419993" y="108530"/>
                </a:cubicBezTo>
                <a:cubicBezTo>
                  <a:pt x="419993" y="107839"/>
                  <a:pt x="419993" y="107206"/>
                  <a:pt x="419993" y="106516"/>
                </a:cubicBezTo>
                <a:cubicBezTo>
                  <a:pt x="421433" y="71822"/>
                  <a:pt x="450059" y="44090"/>
                  <a:pt x="485137" y="44090"/>
                </a:cubicBezTo>
                <a:cubicBezTo>
                  <a:pt x="485425" y="44090"/>
                  <a:pt x="485713" y="44090"/>
                  <a:pt x="486001" y="44090"/>
                </a:cubicBezTo>
                <a:cubicBezTo>
                  <a:pt x="486462" y="44090"/>
                  <a:pt x="486981" y="44033"/>
                  <a:pt x="487441" y="44033"/>
                </a:cubicBezTo>
                <a:close/>
                <a:moveTo>
                  <a:pt x="114993" y="748"/>
                </a:moveTo>
                <a:lnTo>
                  <a:pt x="115281" y="748"/>
                </a:lnTo>
                <a:lnTo>
                  <a:pt x="115569" y="748"/>
                </a:lnTo>
                <a:cubicBezTo>
                  <a:pt x="145700" y="748"/>
                  <a:pt x="171913" y="21060"/>
                  <a:pt x="179403" y="50176"/>
                </a:cubicBezTo>
                <a:cubicBezTo>
                  <a:pt x="180843" y="55585"/>
                  <a:pt x="181534" y="61224"/>
                  <a:pt x="181534" y="66863"/>
                </a:cubicBezTo>
                <a:cubicBezTo>
                  <a:pt x="181534" y="103115"/>
                  <a:pt x="151980" y="132634"/>
                  <a:pt x="115685" y="132634"/>
                </a:cubicBezTo>
                <a:lnTo>
                  <a:pt x="115397" y="132634"/>
                </a:lnTo>
                <a:lnTo>
                  <a:pt x="115109" y="132634"/>
                </a:lnTo>
                <a:cubicBezTo>
                  <a:pt x="84978" y="132634"/>
                  <a:pt x="58765" y="112321"/>
                  <a:pt x="51275" y="83262"/>
                </a:cubicBezTo>
                <a:cubicBezTo>
                  <a:pt x="49835" y="77854"/>
                  <a:pt x="49144" y="72214"/>
                  <a:pt x="49144" y="66575"/>
                </a:cubicBezTo>
                <a:cubicBezTo>
                  <a:pt x="49144" y="30267"/>
                  <a:pt x="78698" y="748"/>
                  <a:pt x="114993" y="748"/>
                </a:cubicBezTo>
                <a:close/>
                <a:moveTo>
                  <a:pt x="114958" y="423"/>
                </a:moveTo>
                <a:cubicBezTo>
                  <a:pt x="78366" y="423"/>
                  <a:pt x="48690" y="30047"/>
                  <a:pt x="48690" y="66575"/>
                </a:cubicBezTo>
                <a:cubicBezTo>
                  <a:pt x="48690" y="72385"/>
                  <a:pt x="49439" y="78022"/>
                  <a:pt x="50822" y="83372"/>
                </a:cubicBezTo>
                <a:cubicBezTo>
                  <a:pt x="58198" y="111904"/>
                  <a:pt x="84129" y="133015"/>
                  <a:pt x="115073" y="133015"/>
                </a:cubicBezTo>
                <a:cubicBezTo>
                  <a:pt x="115131" y="133015"/>
                  <a:pt x="115246" y="133015"/>
                  <a:pt x="115361" y="133015"/>
                </a:cubicBezTo>
                <a:cubicBezTo>
                  <a:pt x="115419" y="133015"/>
                  <a:pt x="115534" y="133015"/>
                  <a:pt x="115649" y="133015"/>
                </a:cubicBezTo>
                <a:cubicBezTo>
                  <a:pt x="152241" y="133015"/>
                  <a:pt x="181917" y="103391"/>
                  <a:pt x="181917" y="66863"/>
                </a:cubicBezTo>
                <a:cubicBezTo>
                  <a:pt x="181917" y="61053"/>
                  <a:pt x="181168" y="55415"/>
                  <a:pt x="179785" y="50066"/>
                </a:cubicBezTo>
                <a:cubicBezTo>
                  <a:pt x="172409" y="21534"/>
                  <a:pt x="146478" y="423"/>
                  <a:pt x="115534" y="423"/>
                </a:cubicBezTo>
                <a:cubicBezTo>
                  <a:pt x="115476" y="423"/>
                  <a:pt x="115361" y="423"/>
                  <a:pt x="115246" y="423"/>
                </a:cubicBezTo>
                <a:cubicBezTo>
                  <a:pt x="115188" y="423"/>
                  <a:pt x="115073" y="423"/>
                  <a:pt x="114958" y="423"/>
                </a:cubicBezTo>
                <a:close/>
                <a:moveTo>
                  <a:pt x="114993" y="0"/>
                </a:moveTo>
                <a:lnTo>
                  <a:pt x="115281" y="0"/>
                </a:lnTo>
                <a:lnTo>
                  <a:pt x="115569" y="0"/>
                </a:lnTo>
                <a:cubicBezTo>
                  <a:pt x="146046" y="0"/>
                  <a:pt x="172605" y="20542"/>
                  <a:pt x="180152" y="49946"/>
                </a:cubicBezTo>
                <a:cubicBezTo>
                  <a:pt x="181592" y="55470"/>
                  <a:pt x="182341" y="61109"/>
                  <a:pt x="182341" y="66863"/>
                </a:cubicBezTo>
                <a:cubicBezTo>
                  <a:pt x="182341" y="103575"/>
                  <a:pt x="152441" y="133439"/>
                  <a:pt x="115685" y="133439"/>
                </a:cubicBezTo>
                <a:lnTo>
                  <a:pt x="115397" y="133439"/>
                </a:lnTo>
                <a:lnTo>
                  <a:pt x="115109" y="133439"/>
                </a:lnTo>
                <a:cubicBezTo>
                  <a:pt x="84632" y="133439"/>
                  <a:pt x="58073" y="112897"/>
                  <a:pt x="50526" y="83493"/>
                </a:cubicBezTo>
                <a:cubicBezTo>
                  <a:pt x="49086" y="77969"/>
                  <a:pt x="48337" y="72272"/>
                  <a:pt x="48337" y="66575"/>
                </a:cubicBezTo>
                <a:cubicBezTo>
                  <a:pt x="48337" y="29864"/>
                  <a:pt x="78237" y="0"/>
                  <a:pt x="114993" y="0"/>
                </a:cubicBezTo>
                <a:close/>
              </a:path>
            </a:pathLst>
          </a:custGeom>
          <a:solidFill>
            <a:schemeClr val="tx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0B745D9-92AE-4C33-9E9C-30583C1D09E7}"/>
              </a:ext>
            </a:extLst>
          </p:cNvPr>
          <p:cNvCxnSpPr/>
          <p:nvPr/>
        </p:nvCxnSpPr>
        <p:spPr>
          <a:xfrm>
            <a:off x="4975229" y="4384364"/>
            <a:ext cx="0" cy="118550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9A4F4C7-13E7-4EB7-B499-38045ABB7D99}"/>
              </a:ext>
            </a:extLst>
          </p:cNvPr>
          <p:cNvCxnSpPr/>
          <p:nvPr/>
        </p:nvCxnSpPr>
        <p:spPr>
          <a:xfrm>
            <a:off x="7743976" y="4384364"/>
            <a:ext cx="0" cy="118550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311589F-F356-4916-B2AF-E23941ACE797}"/>
              </a:ext>
            </a:extLst>
          </p:cNvPr>
          <p:cNvCxnSpPr>
            <a:cxnSpLocks/>
          </p:cNvCxnSpPr>
          <p:nvPr/>
        </p:nvCxnSpPr>
        <p:spPr>
          <a:xfrm flipH="1">
            <a:off x="0" y="3886200"/>
            <a:ext cx="41003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972001A-8E13-4950-88E8-E627E58793C4}"/>
              </a:ext>
            </a:extLst>
          </p:cNvPr>
          <p:cNvSpPr/>
          <p:nvPr/>
        </p:nvSpPr>
        <p:spPr>
          <a:xfrm>
            <a:off x="2133601" y="1341120"/>
            <a:ext cx="2743200" cy="42062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5EC87D-9B29-4925-A0FE-ECB5F37CA7D5}"/>
              </a:ext>
            </a:extLst>
          </p:cNvPr>
          <p:cNvSpPr/>
          <p:nvPr/>
        </p:nvSpPr>
        <p:spPr>
          <a:xfrm>
            <a:off x="2461261" y="1584960"/>
            <a:ext cx="2743200" cy="42062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42DFB897-8378-4D98-8839-5771750258C5}"/>
              </a:ext>
            </a:extLst>
          </p:cNvPr>
          <p:cNvSpPr/>
          <p:nvPr/>
        </p:nvSpPr>
        <p:spPr>
          <a:xfrm rot="1190615">
            <a:off x="2024962" y="1005474"/>
            <a:ext cx="1278732" cy="1514105"/>
          </a:xfrm>
          <a:prstGeom prst="parallelogram">
            <a:avLst>
              <a:gd name="adj" fmla="val 56482"/>
            </a:avLst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2CC9F0-B634-423D-B88F-7A6197E53FF3}"/>
              </a:ext>
            </a:extLst>
          </p:cNvPr>
          <p:cNvSpPr txBox="1"/>
          <p:nvPr/>
        </p:nvSpPr>
        <p:spPr>
          <a:xfrm>
            <a:off x="2811438" y="2118360"/>
            <a:ext cx="1954381" cy="3291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1A12FC-6388-4127-BBAC-EF796120898C}"/>
              </a:ext>
            </a:extLst>
          </p:cNvPr>
          <p:cNvCxnSpPr>
            <a:cxnSpLocks/>
          </p:cNvCxnSpPr>
          <p:nvPr/>
        </p:nvCxnSpPr>
        <p:spPr>
          <a:xfrm>
            <a:off x="3522715" y="-130828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494560EC-4C0E-4C58-9A07-0173C422EB57}"/>
              </a:ext>
            </a:extLst>
          </p:cNvPr>
          <p:cNvSpPr/>
          <p:nvPr/>
        </p:nvSpPr>
        <p:spPr>
          <a:xfrm>
            <a:off x="6932003" y="1830387"/>
            <a:ext cx="457195" cy="4571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E65013-BB87-4E11-998C-975B818DEB04}"/>
              </a:ext>
            </a:extLst>
          </p:cNvPr>
          <p:cNvSpPr/>
          <p:nvPr/>
        </p:nvSpPr>
        <p:spPr>
          <a:xfrm>
            <a:off x="6932003" y="2864002"/>
            <a:ext cx="457195" cy="457195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3FF343-5EFB-4F8A-BDF8-FC51D9D41917}"/>
              </a:ext>
            </a:extLst>
          </p:cNvPr>
          <p:cNvSpPr/>
          <p:nvPr/>
        </p:nvSpPr>
        <p:spPr>
          <a:xfrm>
            <a:off x="6926925" y="3897617"/>
            <a:ext cx="457195" cy="4571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70A739-1372-4A80-AC5C-2F58B4DFC84B}"/>
              </a:ext>
            </a:extLst>
          </p:cNvPr>
          <p:cNvSpPr/>
          <p:nvPr/>
        </p:nvSpPr>
        <p:spPr>
          <a:xfrm>
            <a:off x="6926924" y="4924979"/>
            <a:ext cx="457195" cy="457195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CDFA0D-EEDC-421D-B15D-BE494D295FC6}"/>
              </a:ext>
            </a:extLst>
          </p:cNvPr>
          <p:cNvSpPr txBox="1"/>
          <p:nvPr/>
        </p:nvSpPr>
        <p:spPr>
          <a:xfrm>
            <a:off x="7711498" y="1700051"/>
            <a:ext cx="2461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第一部分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5A5F88-A481-4DC3-9CA5-E1249AAB07F0}"/>
              </a:ext>
            </a:extLst>
          </p:cNvPr>
          <p:cNvSpPr txBox="1"/>
          <p:nvPr/>
        </p:nvSpPr>
        <p:spPr>
          <a:xfrm>
            <a:off x="7711497" y="2801869"/>
            <a:ext cx="2461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第二部分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B8ED46-7205-4A0A-8791-4579325DC244}"/>
              </a:ext>
            </a:extLst>
          </p:cNvPr>
          <p:cNvSpPr txBox="1"/>
          <p:nvPr/>
        </p:nvSpPr>
        <p:spPr>
          <a:xfrm>
            <a:off x="7711498" y="3823161"/>
            <a:ext cx="2461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第三部分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98AEED7-C5B1-4886-84AA-A45F03D68907}"/>
              </a:ext>
            </a:extLst>
          </p:cNvPr>
          <p:cNvSpPr txBox="1"/>
          <p:nvPr/>
        </p:nvSpPr>
        <p:spPr>
          <a:xfrm>
            <a:off x="7711497" y="4924979"/>
            <a:ext cx="2461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第四部分</a:t>
            </a:r>
          </a:p>
        </p:txBody>
      </p:sp>
    </p:spTree>
    <p:extLst>
      <p:ext uri="{BB962C8B-B14F-4D97-AF65-F5344CB8AC3E}">
        <p14:creationId xmlns:p14="http://schemas.microsoft.com/office/powerpoint/2010/main" val="40579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9" grpId="0" animBg="1"/>
      <p:bldP spid="10" grpId="0" animBg="1"/>
      <p:bldP spid="11" grpId="0" animBg="1"/>
      <p:bldP spid="12" grpId="0" animBg="1"/>
      <p:bldP spid="13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66BAAB9-E424-4894-9E5D-1E6374DA673B}"/>
              </a:ext>
            </a:extLst>
          </p:cNvPr>
          <p:cNvCxnSpPr>
            <a:cxnSpLocks/>
          </p:cNvCxnSpPr>
          <p:nvPr/>
        </p:nvCxnSpPr>
        <p:spPr>
          <a:xfrm flipH="1">
            <a:off x="0" y="3886200"/>
            <a:ext cx="41003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8F9BDAB-A091-4A93-AB6B-CDE083C23F1A}"/>
              </a:ext>
            </a:extLst>
          </p:cNvPr>
          <p:cNvCxnSpPr>
            <a:cxnSpLocks/>
          </p:cNvCxnSpPr>
          <p:nvPr/>
        </p:nvCxnSpPr>
        <p:spPr>
          <a:xfrm>
            <a:off x="9512035" y="13256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3B85407-D56C-4B26-9800-7763D57160F7}"/>
              </a:ext>
            </a:extLst>
          </p:cNvPr>
          <p:cNvSpPr/>
          <p:nvPr/>
        </p:nvSpPr>
        <p:spPr>
          <a:xfrm>
            <a:off x="644769" y="1089891"/>
            <a:ext cx="10902462" cy="5269878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B46CD3-8045-4B42-85E0-E43AABD2A22B}"/>
              </a:ext>
            </a:extLst>
          </p:cNvPr>
          <p:cNvSpPr/>
          <p:nvPr/>
        </p:nvSpPr>
        <p:spPr>
          <a:xfrm>
            <a:off x="1594413" y="2143161"/>
            <a:ext cx="1398169" cy="523220"/>
          </a:xfrm>
          <a:prstGeom prst="rect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D0B731-0075-4E7A-8983-AB45F5B083D8}"/>
              </a:ext>
            </a:extLst>
          </p:cNvPr>
          <p:cNvSpPr txBox="1"/>
          <p:nvPr/>
        </p:nvSpPr>
        <p:spPr>
          <a:xfrm>
            <a:off x="1537979" y="2897520"/>
            <a:ext cx="568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谢谢大家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182CFF-57A8-4314-AE91-D74EB7675290}"/>
              </a:ext>
            </a:extLst>
          </p:cNvPr>
          <p:cNvSpPr txBox="1"/>
          <p:nvPr/>
        </p:nvSpPr>
        <p:spPr>
          <a:xfrm>
            <a:off x="1712847" y="2224208"/>
            <a:ext cx="113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+mn-ea"/>
                <a:sym typeface="+mn-lt"/>
              </a:rPr>
              <a:t>NAU</a:t>
            </a:r>
            <a:endParaRPr lang="zh-CN" altLang="en-US" sz="16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+mn-ea"/>
              <a:sym typeface="+mn-lt"/>
            </a:endParaRPr>
          </a:p>
        </p:txBody>
      </p:sp>
      <p:sp>
        <p:nvSpPr>
          <p:cNvPr id="13" name="îṩ1îde">
            <a:extLst>
              <a:ext uri="{FF2B5EF4-FFF2-40B4-BE49-F238E27FC236}">
                <a16:creationId xmlns:a16="http://schemas.microsoft.com/office/drawing/2014/main" id="{EA12FF8A-9EF1-4FCF-A8A4-A495E462004F}"/>
              </a:ext>
            </a:extLst>
          </p:cNvPr>
          <p:cNvSpPr txBox="1"/>
          <p:nvPr/>
        </p:nvSpPr>
        <p:spPr>
          <a:xfrm>
            <a:off x="1637200" y="4065897"/>
            <a:ext cx="3465841" cy="1057088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246E35-9221-4415-AAD5-E3F6C883B850}"/>
              </a:ext>
            </a:extLst>
          </p:cNvPr>
          <p:cNvSpPr/>
          <p:nvPr/>
        </p:nvSpPr>
        <p:spPr>
          <a:xfrm>
            <a:off x="1712847" y="5267818"/>
            <a:ext cx="219918" cy="2199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5E5C777-CAFB-4AD2-BFF9-30631CFF0A71}"/>
              </a:ext>
            </a:extLst>
          </p:cNvPr>
          <p:cNvSpPr/>
          <p:nvPr/>
        </p:nvSpPr>
        <p:spPr>
          <a:xfrm>
            <a:off x="2083237" y="5267818"/>
            <a:ext cx="219918" cy="2199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C9187E7-B78F-4405-BF3A-FF0498FFA0C5}"/>
              </a:ext>
            </a:extLst>
          </p:cNvPr>
          <p:cNvSpPr/>
          <p:nvPr/>
        </p:nvSpPr>
        <p:spPr>
          <a:xfrm>
            <a:off x="2453627" y="5267818"/>
            <a:ext cx="219918" cy="219918"/>
          </a:xfrm>
          <a:prstGeom prst="ellipse">
            <a:avLst/>
          </a:prstGeom>
          <a:solidFill>
            <a:srgbClr val="FFD62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10BF2A8-B668-4C25-95DF-E5BC451B43A9}"/>
              </a:ext>
            </a:extLst>
          </p:cNvPr>
          <p:cNvSpPr/>
          <p:nvPr/>
        </p:nvSpPr>
        <p:spPr>
          <a:xfrm>
            <a:off x="1578671" y="1378551"/>
            <a:ext cx="462987" cy="4629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F6F892F-4ACE-49D9-9387-EB8EF5D97401}"/>
              </a:ext>
            </a:extLst>
          </p:cNvPr>
          <p:cNvSpPr/>
          <p:nvPr/>
        </p:nvSpPr>
        <p:spPr>
          <a:xfrm>
            <a:off x="2160818" y="1378551"/>
            <a:ext cx="462987" cy="4629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162B07-CB84-4938-A958-5957AEEE70BC}"/>
              </a:ext>
            </a:extLst>
          </p:cNvPr>
          <p:cNvSpPr txBox="1"/>
          <p:nvPr/>
        </p:nvSpPr>
        <p:spPr>
          <a:xfrm>
            <a:off x="1578671" y="1335389"/>
            <a:ext cx="49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+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70A710-2C23-49B5-8EE9-C13BCAEB2718}"/>
              </a:ext>
            </a:extLst>
          </p:cNvPr>
          <p:cNvSpPr txBox="1"/>
          <p:nvPr/>
        </p:nvSpPr>
        <p:spPr>
          <a:xfrm>
            <a:off x="2178199" y="1439641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—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CC8666D-FEBE-4FE6-90FF-FE199D21D0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7" t="6974" r="21595" b="32368"/>
          <a:stretch/>
        </p:blipFill>
        <p:spPr>
          <a:xfrm>
            <a:off x="6125657" y="1681018"/>
            <a:ext cx="5385506" cy="42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E271C87-5446-477C-A5DC-A1FAE686D394}"/>
              </a:ext>
            </a:extLst>
          </p:cNvPr>
          <p:cNvSpPr/>
          <p:nvPr/>
        </p:nvSpPr>
        <p:spPr>
          <a:xfrm>
            <a:off x="839408" y="3872865"/>
            <a:ext cx="9433557" cy="371474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1E832-CC7A-409F-A492-A82871AD7B81}"/>
              </a:ext>
            </a:extLst>
          </p:cNvPr>
          <p:cNvSpPr/>
          <p:nvPr/>
        </p:nvSpPr>
        <p:spPr>
          <a:xfrm>
            <a:off x="7437121" y="2150341"/>
            <a:ext cx="3444239" cy="275430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612E93-F2F6-4799-8007-E57A7504E71E}"/>
              </a:ext>
            </a:extLst>
          </p:cNvPr>
          <p:cNvSpPr/>
          <p:nvPr/>
        </p:nvSpPr>
        <p:spPr>
          <a:xfrm>
            <a:off x="2284735" y="1471948"/>
            <a:ext cx="5486401" cy="395279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C807F-78EC-4A17-AA6F-6A0FC96AAB51}"/>
              </a:ext>
            </a:extLst>
          </p:cNvPr>
          <p:cNvCxnSpPr>
            <a:cxnSpLocks/>
          </p:cNvCxnSpPr>
          <p:nvPr/>
        </p:nvCxnSpPr>
        <p:spPr>
          <a:xfrm>
            <a:off x="456814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EE9880-484C-4DEB-87E7-721E9F5383FD}"/>
              </a:ext>
            </a:extLst>
          </p:cNvPr>
          <p:cNvCxnSpPr>
            <a:cxnSpLocks/>
          </p:cNvCxnSpPr>
          <p:nvPr/>
        </p:nvCxnSpPr>
        <p:spPr>
          <a:xfrm>
            <a:off x="9603758" y="0"/>
            <a:ext cx="0" cy="21503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D9C2C05-86B4-48B6-8A0B-633172AC9FCD}"/>
              </a:ext>
            </a:extLst>
          </p:cNvPr>
          <p:cNvSpPr txBox="1"/>
          <p:nvPr/>
        </p:nvSpPr>
        <p:spPr>
          <a:xfrm>
            <a:off x="8326736" y="2665130"/>
            <a:ext cx="22707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u="sng" dirty="0">
                <a:latin typeface="Arial Black" panose="020B0A04020102020204" pitchFamily="34" charset="0"/>
                <a:cs typeface="+mn-ea"/>
                <a:sym typeface="+mn-lt"/>
              </a:rPr>
              <a:t>01</a:t>
            </a:r>
            <a:endParaRPr lang="zh-CN" altLang="en-US" sz="11500" b="1" u="sng" dirty="0">
              <a:latin typeface="Arial Black" panose="020B0A04020102020204" pitchFamily="34" charset="0"/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785080B-A4DB-434E-87B3-FAD2EA8FB4E5}"/>
              </a:ext>
            </a:extLst>
          </p:cNvPr>
          <p:cNvCxnSpPr>
            <a:cxnSpLocks/>
          </p:cNvCxnSpPr>
          <p:nvPr/>
        </p:nvCxnSpPr>
        <p:spPr>
          <a:xfrm flipH="1">
            <a:off x="-61743" y="6141720"/>
            <a:ext cx="41003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0A18787-55C6-4613-A0D9-A2602AF0EF38}"/>
              </a:ext>
            </a:extLst>
          </p:cNvPr>
          <p:cNvCxnSpPr>
            <a:cxnSpLocks/>
          </p:cNvCxnSpPr>
          <p:nvPr/>
        </p:nvCxnSpPr>
        <p:spPr>
          <a:xfrm flipH="1">
            <a:off x="4038603" y="5365432"/>
            <a:ext cx="1" cy="7762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9D7110-C419-4DD9-ABC2-67F6912317B7}"/>
              </a:ext>
            </a:extLst>
          </p:cNvPr>
          <p:cNvCxnSpPr>
            <a:cxnSpLocks/>
          </p:cNvCxnSpPr>
          <p:nvPr/>
        </p:nvCxnSpPr>
        <p:spPr>
          <a:xfrm flipH="1">
            <a:off x="4038600" y="6141720"/>
            <a:ext cx="81533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501CFCC-77FD-46B6-8E0B-DD5ED4416A00}"/>
              </a:ext>
            </a:extLst>
          </p:cNvPr>
          <p:cNvSpPr/>
          <p:nvPr/>
        </p:nvSpPr>
        <p:spPr>
          <a:xfrm>
            <a:off x="11293238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672256-0EE5-42E8-98B7-7D685AFD4767}"/>
              </a:ext>
            </a:extLst>
          </p:cNvPr>
          <p:cNvSpPr/>
          <p:nvPr/>
        </p:nvSpPr>
        <p:spPr>
          <a:xfrm>
            <a:off x="11293238" y="1911605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60913D9-7E8C-4096-B814-8215B1D13238}"/>
              </a:ext>
            </a:extLst>
          </p:cNvPr>
          <p:cNvSpPr/>
          <p:nvPr/>
        </p:nvSpPr>
        <p:spPr>
          <a:xfrm>
            <a:off x="11308964" y="2490511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îṩ1îde">
            <a:extLst>
              <a:ext uri="{FF2B5EF4-FFF2-40B4-BE49-F238E27FC236}">
                <a16:creationId xmlns:a16="http://schemas.microsoft.com/office/drawing/2014/main" id="{ACB41DAE-9982-4116-9139-A28177CDE5F3}"/>
              </a:ext>
            </a:extLst>
          </p:cNvPr>
          <p:cNvSpPr txBox="1"/>
          <p:nvPr/>
        </p:nvSpPr>
        <p:spPr>
          <a:xfrm>
            <a:off x="5190927" y="3110767"/>
            <a:ext cx="2150635" cy="1096229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C3AD37D-4A98-4455-B04F-6064E70008FC}"/>
              </a:ext>
            </a:extLst>
          </p:cNvPr>
          <p:cNvSpPr/>
          <p:nvPr/>
        </p:nvSpPr>
        <p:spPr>
          <a:xfrm>
            <a:off x="6159520" y="1873415"/>
            <a:ext cx="462987" cy="4629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8A410F7-5496-485F-8575-5AFAEE76A269}"/>
              </a:ext>
            </a:extLst>
          </p:cNvPr>
          <p:cNvSpPr/>
          <p:nvPr/>
        </p:nvSpPr>
        <p:spPr>
          <a:xfrm>
            <a:off x="6741667" y="1873415"/>
            <a:ext cx="462987" cy="4629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D67BAA-F316-4BD8-8A2A-1539513758DB}"/>
              </a:ext>
            </a:extLst>
          </p:cNvPr>
          <p:cNvSpPr txBox="1"/>
          <p:nvPr/>
        </p:nvSpPr>
        <p:spPr>
          <a:xfrm>
            <a:off x="6159520" y="1830253"/>
            <a:ext cx="49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+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2E2A6-199B-42E5-AB7F-EC51F0644704}"/>
              </a:ext>
            </a:extLst>
          </p:cNvPr>
          <p:cNvSpPr txBox="1"/>
          <p:nvPr/>
        </p:nvSpPr>
        <p:spPr>
          <a:xfrm>
            <a:off x="6759048" y="1934505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—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6" y="1201802"/>
            <a:ext cx="7071593" cy="49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A4AB08-6F02-4D48-B145-3D00486764FD}"/>
              </a:ext>
            </a:extLst>
          </p:cNvPr>
          <p:cNvCxnSpPr>
            <a:cxnSpLocks/>
          </p:cNvCxnSpPr>
          <p:nvPr/>
        </p:nvCxnSpPr>
        <p:spPr>
          <a:xfrm>
            <a:off x="804286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2DB01B-3F59-41D5-863A-ED354BBFB54E}"/>
              </a:ext>
            </a:extLst>
          </p:cNvPr>
          <p:cNvCxnSpPr>
            <a:cxnSpLocks/>
          </p:cNvCxnSpPr>
          <p:nvPr/>
        </p:nvCxnSpPr>
        <p:spPr>
          <a:xfrm>
            <a:off x="368422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58FC5F-5F5C-402E-A921-3D28F91E00D5}"/>
              </a:ext>
            </a:extLst>
          </p:cNvPr>
          <p:cNvSpPr/>
          <p:nvPr/>
        </p:nvSpPr>
        <p:spPr>
          <a:xfrm>
            <a:off x="512884" y="990600"/>
            <a:ext cx="11166231" cy="544068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97EDB-1954-4644-9C6F-6A904BE3C74E}"/>
              </a:ext>
            </a:extLst>
          </p:cNvPr>
          <p:cNvSpPr/>
          <p:nvPr/>
        </p:nvSpPr>
        <p:spPr>
          <a:xfrm>
            <a:off x="107997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36A3E-B4F4-467C-B6B2-CC4A1BE8730B}"/>
              </a:ext>
            </a:extLst>
          </p:cNvPr>
          <p:cNvSpPr txBox="1"/>
          <p:nvPr/>
        </p:nvSpPr>
        <p:spPr>
          <a:xfrm>
            <a:off x="1508818" y="1210337"/>
            <a:ext cx="334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单击添加标题</a:t>
            </a:r>
          </a:p>
        </p:txBody>
      </p:sp>
      <p:grpSp>
        <p:nvGrpSpPr>
          <p:cNvPr id="22" name="ïSlîḓe">
            <a:extLst>
              <a:ext uri="{FF2B5EF4-FFF2-40B4-BE49-F238E27FC236}">
                <a16:creationId xmlns:a16="http://schemas.microsoft.com/office/drawing/2014/main" id="{9641CE6E-46CC-4296-BD2A-8A549468958F}"/>
              </a:ext>
            </a:extLst>
          </p:cNvPr>
          <p:cNvGrpSpPr/>
          <p:nvPr/>
        </p:nvGrpSpPr>
        <p:grpSpPr>
          <a:xfrm>
            <a:off x="5707537" y="2506630"/>
            <a:ext cx="863821" cy="863821"/>
            <a:chOff x="1129552" y="1694330"/>
            <a:chExt cx="1317812" cy="1317812"/>
          </a:xfrm>
        </p:grpSpPr>
        <p:sp>
          <p:nvSpPr>
            <p:cNvPr id="24" name="îṡ1íḓé">
              <a:extLst>
                <a:ext uri="{FF2B5EF4-FFF2-40B4-BE49-F238E27FC236}">
                  <a16:creationId xmlns:a16="http://schemas.microsoft.com/office/drawing/2014/main" id="{DA2731D7-56F0-4718-934D-E03CA3B67185}"/>
                </a:ext>
              </a:extLst>
            </p:cNvPr>
            <p:cNvSpPr/>
            <p:nvPr/>
          </p:nvSpPr>
          <p:spPr>
            <a:xfrm>
              <a:off x="1129552" y="1694330"/>
              <a:ext cx="1317812" cy="1317812"/>
            </a:xfrm>
            <a:prstGeom prst="ellipse">
              <a:avLst/>
            </a:prstGeom>
            <a:solidFill>
              <a:srgbClr val="FFD62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5" name="ïṡ1ïde">
              <a:extLst>
                <a:ext uri="{FF2B5EF4-FFF2-40B4-BE49-F238E27FC236}">
                  <a16:creationId xmlns:a16="http://schemas.microsoft.com/office/drawing/2014/main" id="{DFBE4B8F-F438-4E14-BD2F-A8F6E4398CB8}"/>
                </a:ext>
              </a:extLst>
            </p:cNvPr>
            <p:cNvSpPr/>
            <p:nvPr/>
          </p:nvSpPr>
          <p:spPr>
            <a:xfrm>
              <a:off x="1532965" y="2111058"/>
              <a:ext cx="510986" cy="484354"/>
            </a:xfrm>
            <a:custGeom>
              <a:avLst/>
              <a:gdLst>
                <a:gd name="connsiteX0" fmla="*/ 302148 w 608979"/>
                <a:gd name="connsiteY0" fmla="*/ 325871 h 577240"/>
                <a:gd name="connsiteX1" fmla="*/ 322335 w 608979"/>
                <a:gd name="connsiteY1" fmla="*/ 346028 h 577240"/>
                <a:gd name="connsiteX2" fmla="*/ 322335 w 608979"/>
                <a:gd name="connsiteY2" fmla="*/ 485197 h 577240"/>
                <a:gd name="connsiteX3" fmla="*/ 358379 w 608979"/>
                <a:gd name="connsiteY3" fmla="*/ 485197 h 577240"/>
                <a:gd name="connsiteX4" fmla="*/ 374971 w 608979"/>
                <a:gd name="connsiteY4" fmla="*/ 496334 h 577240"/>
                <a:gd name="connsiteX5" fmla="*/ 371100 w 608979"/>
                <a:gd name="connsiteY5" fmla="*/ 515848 h 577240"/>
                <a:gd name="connsiteX6" fmla="*/ 314777 w 608979"/>
                <a:gd name="connsiteY6" fmla="*/ 571994 h 577240"/>
                <a:gd name="connsiteX7" fmla="*/ 289334 w 608979"/>
                <a:gd name="connsiteY7" fmla="*/ 571994 h 577240"/>
                <a:gd name="connsiteX8" fmla="*/ 233103 w 608979"/>
                <a:gd name="connsiteY8" fmla="*/ 515848 h 577240"/>
                <a:gd name="connsiteX9" fmla="*/ 229232 w 608979"/>
                <a:gd name="connsiteY9" fmla="*/ 496334 h 577240"/>
                <a:gd name="connsiteX10" fmla="*/ 245824 w 608979"/>
                <a:gd name="connsiteY10" fmla="*/ 485197 h 577240"/>
                <a:gd name="connsiteX11" fmla="*/ 281867 w 608979"/>
                <a:gd name="connsiteY11" fmla="*/ 485197 h 577240"/>
                <a:gd name="connsiteX12" fmla="*/ 281867 w 608979"/>
                <a:gd name="connsiteY12" fmla="*/ 346028 h 577240"/>
                <a:gd name="connsiteX13" fmla="*/ 302148 w 608979"/>
                <a:gd name="connsiteY13" fmla="*/ 325871 h 577240"/>
                <a:gd name="connsiteX14" fmla="*/ 463650 w 608979"/>
                <a:gd name="connsiteY14" fmla="*/ 325800 h 577240"/>
                <a:gd name="connsiteX15" fmla="*/ 483838 w 608979"/>
                <a:gd name="connsiteY15" fmla="*/ 345963 h 577240"/>
                <a:gd name="connsiteX16" fmla="*/ 483838 w 608979"/>
                <a:gd name="connsiteY16" fmla="*/ 485171 h 577240"/>
                <a:gd name="connsiteX17" fmla="*/ 519881 w 608979"/>
                <a:gd name="connsiteY17" fmla="*/ 485171 h 577240"/>
                <a:gd name="connsiteX18" fmla="*/ 536566 w 608979"/>
                <a:gd name="connsiteY18" fmla="*/ 496311 h 577240"/>
                <a:gd name="connsiteX19" fmla="*/ 532602 w 608979"/>
                <a:gd name="connsiteY19" fmla="*/ 515830 h 577240"/>
                <a:gd name="connsiteX20" fmla="*/ 476371 w 608979"/>
                <a:gd name="connsiteY20" fmla="*/ 571992 h 577240"/>
                <a:gd name="connsiteX21" fmla="*/ 450928 w 608979"/>
                <a:gd name="connsiteY21" fmla="*/ 571992 h 577240"/>
                <a:gd name="connsiteX22" fmla="*/ 394697 w 608979"/>
                <a:gd name="connsiteY22" fmla="*/ 515830 h 577240"/>
                <a:gd name="connsiteX23" fmla="*/ 390734 w 608979"/>
                <a:gd name="connsiteY23" fmla="*/ 496311 h 577240"/>
                <a:gd name="connsiteX24" fmla="*/ 407419 w 608979"/>
                <a:gd name="connsiteY24" fmla="*/ 485171 h 577240"/>
                <a:gd name="connsiteX25" fmla="*/ 443462 w 608979"/>
                <a:gd name="connsiteY25" fmla="*/ 485171 h 577240"/>
                <a:gd name="connsiteX26" fmla="*/ 443462 w 608979"/>
                <a:gd name="connsiteY26" fmla="*/ 345963 h 577240"/>
                <a:gd name="connsiteX27" fmla="*/ 463650 w 608979"/>
                <a:gd name="connsiteY27" fmla="*/ 325800 h 577240"/>
                <a:gd name="connsiteX28" fmla="*/ 140601 w 608979"/>
                <a:gd name="connsiteY28" fmla="*/ 325800 h 577240"/>
                <a:gd name="connsiteX29" fmla="*/ 160789 w 608979"/>
                <a:gd name="connsiteY29" fmla="*/ 345963 h 577240"/>
                <a:gd name="connsiteX30" fmla="*/ 160789 w 608979"/>
                <a:gd name="connsiteY30" fmla="*/ 485171 h 577240"/>
                <a:gd name="connsiteX31" fmla="*/ 196832 w 608979"/>
                <a:gd name="connsiteY31" fmla="*/ 485171 h 577240"/>
                <a:gd name="connsiteX32" fmla="*/ 213517 w 608979"/>
                <a:gd name="connsiteY32" fmla="*/ 496311 h 577240"/>
                <a:gd name="connsiteX33" fmla="*/ 209554 w 608979"/>
                <a:gd name="connsiteY33" fmla="*/ 515830 h 577240"/>
                <a:gd name="connsiteX34" fmla="*/ 153323 w 608979"/>
                <a:gd name="connsiteY34" fmla="*/ 571992 h 577240"/>
                <a:gd name="connsiteX35" fmla="*/ 127880 w 608979"/>
                <a:gd name="connsiteY35" fmla="*/ 571992 h 577240"/>
                <a:gd name="connsiteX36" fmla="*/ 71649 w 608979"/>
                <a:gd name="connsiteY36" fmla="*/ 515830 h 577240"/>
                <a:gd name="connsiteX37" fmla="*/ 67685 w 608979"/>
                <a:gd name="connsiteY37" fmla="*/ 496311 h 577240"/>
                <a:gd name="connsiteX38" fmla="*/ 84278 w 608979"/>
                <a:gd name="connsiteY38" fmla="*/ 485171 h 577240"/>
                <a:gd name="connsiteX39" fmla="*/ 120413 w 608979"/>
                <a:gd name="connsiteY39" fmla="*/ 485171 h 577240"/>
                <a:gd name="connsiteX40" fmla="*/ 120413 w 608979"/>
                <a:gd name="connsiteY40" fmla="*/ 345963 h 577240"/>
                <a:gd name="connsiteX41" fmla="*/ 140601 w 608979"/>
                <a:gd name="connsiteY41" fmla="*/ 325800 h 577240"/>
                <a:gd name="connsiteX42" fmla="*/ 284762 w 608979"/>
                <a:gd name="connsiteY42" fmla="*/ 0 h 577240"/>
                <a:gd name="connsiteX43" fmla="*/ 465723 w 608979"/>
                <a:gd name="connsiteY43" fmla="*/ 149763 h 577240"/>
                <a:gd name="connsiteX44" fmla="*/ 469041 w 608979"/>
                <a:gd name="connsiteY44" fmla="*/ 149579 h 577240"/>
                <a:gd name="connsiteX45" fmla="*/ 608979 w 608979"/>
                <a:gd name="connsiteY45" fmla="*/ 289308 h 577240"/>
                <a:gd name="connsiteX46" fmla="*/ 514212 w 608979"/>
                <a:gd name="connsiteY46" fmla="*/ 421398 h 577240"/>
                <a:gd name="connsiteX47" fmla="*/ 514212 w 608979"/>
                <a:gd name="connsiteY47" fmla="*/ 346010 h 577240"/>
                <a:gd name="connsiteX48" fmla="*/ 463694 w 608979"/>
                <a:gd name="connsiteY48" fmla="*/ 295568 h 577240"/>
                <a:gd name="connsiteX49" fmla="*/ 413177 w 608979"/>
                <a:gd name="connsiteY49" fmla="*/ 346010 h 577240"/>
                <a:gd name="connsiteX50" fmla="*/ 413177 w 608979"/>
                <a:gd name="connsiteY50" fmla="*/ 429038 h 577240"/>
                <a:gd name="connsiteX51" fmla="*/ 352703 w 608979"/>
                <a:gd name="connsiteY51" fmla="*/ 429038 h 577240"/>
                <a:gd name="connsiteX52" fmla="*/ 352703 w 608979"/>
                <a:gd name="connsiteY52" fmla="*/ 346010 h 577240"/>
                <a:gd name="connsiteX53" fmla="*/ 302185 w 608979"/>
                <a:gd name="connsiteY53" fmla="*/ 295568 h 577240"/>
                <a:gd name="connsiteX54" fmla="*/ 251667 w 608979"/>
                <a:gd name="connsiteY54" fmla="*/ 346010 h 577240"/>
                <a:gd name="connsiteX55" fmla="*/ 251667 w 608979"/>
                <a:gd name="connsiteY55" fmla="*/ 429038 h 577240"/>
                <a:gd name="connsiteX56" fmla="*/ 191101 w 608979"/>
                <a:gd name="connsiteY56" fmla="*/ 429038 h 577240"/>
                <a:gd name="connsiteX57" fmla="*/ 191101 w 608979"/>
                <a:gd name="connsiteY57" fmla="*/ 346010 h 577240"/>
                <a:gd name="connsiteX58" fmla="*/ 140583 w 608979"/>
                <a:gd name="connsiteY58" fmla="*/ 295568 h 577240"/>
                <a:gd name="connsiteX59" fmla="*/ 90065 w 608979"/>
                <a:gd name="connsiteY59" fmla="*/ 346010 h 577240"/>
                <a:gd name="connsiteX60" fmla="*/ 90065 w 608979"/>
                <a:gd name="connsiteY60" fmla="*/ 428578 h 577240"/>
                <a:gd name="connsiteX61" fmla="*/ 0 w 608979"/>
                <a:gd name="connsiteY61" fmla="*/ 328705 h 577240"/>
                <a:gd name="connsiteX62" fmla="*/ 100482 w 608979"/>
                <a:gd name="connsiteY62" fmla="*/ 228280 h 577240"/>
                <a:gd name="connsiteX63" fmla="*/ 106290 w 608979"/>
                <a:gd name="connsiteY63" fmla="*/ 228925 h 577240"/>
                <a:gd name="connsiteX64" fmla="*/ 100482 w 608979"/>
                <a:gd name="connsiteY64" fmla="*/ 184005 h 577240"/>
                <a:gd name="connsiteX65" fmla="*/ 284762 w 608979"/>
                <a:gd name="connsiteY65" fmla="*/ 0 h 57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8979" h="577240">
                  <a:moveTo>
                    <a:pt x="302148" y="325871"/>
                  </a:moveTo>
                  <a:cubicBezTo>
                    <a:pt x="313302" y="325871"/>
                    <a:pt x="322335" y="334891"/>
                    <a:pt x="322335" y="346028"/>
                  </a:cubicBezTo>
                  <a:lnTo>
                    <a:pt x="322335" y="485197"/>
                  </a:lnTo>
                  <a:lnTo>
                    <a:pt x="358379" y="485197"/>
                  </a:lnTo>
                  <a:cubicBezTo>
                    <a:pt x="365661" y="485197"/>
                    <a:pt x="372206" y="489615"/>
                    <a:pt x="374971" y="496334"/>
                  </a:cubicBezTo>
                  <a:cubicBezTo>
                    <a:pt x="377737" y="502962"/>
                    <a:pt x="376262" y="510693"/>
                    <a:pt x="371100" y="515848"/>
                  </a:cubicBezTo>
                  <a:lnTo>
                    <a:pt x="314777" y="571994"/>
                  </a:lnTo>
                  <a:cubicBezTo>
                    <a:pt x="307771" y="578989"/>
                    <a:pt x="296340" y="578989"/>
                    <a:pt x="289334" y="571994"/>
                  </a:cubicBezTo>
                  <a:lnTo>
                    <a:pt x="233103" y="515848"/>
                  </a:lnTo>
                  <a:cubicBezTo>
                    <a:pt x="227941" y="510693"/>
                    <a:pt x="226374" y="502962"/>
                    <a:pt x="229232" y="496334"/>
                  </a:cubicBezTo>
                  <a:cubicBezTo>
                    <a:pt x="231997" y="489523"/>
                    <a:pt x="238542" y="485197"/>
                    <a:pt x="245824" y="485197"/>
                  </a:cubicBezTo>
                  <a:lnTo>
                    <a:pt x="281867" y="485197"/>
                  </a:lnTo>
                  <a:lnTo>
                    <a:pt x="281867" y="346028"/>
                  </a:lnTo>
                  <a:cubicBezTo>
                    <a:pt x="281867" y="334891"/>
                    <a:pt x="290994" y="325871"/>
                    <a:pt x="302148" y="325871"/>
                  </a:cubicBezTo>
                  <a:close/>
                  <a:moveTo>
                    <a:pt x="463650" y="325800"/>
                  </a:moveTo>
                  <a:cubicBezTo>
                    <a:pt x="474804" y="325800"/>
                    <a:pt x="483838" y="334823"/>
                    <a:pt x="483838" y="345963"/>
                  </a:cubicBezTo>
                  <a:lnTo>
                    <a:pt x="483838" y="485171"/>
                  </a:lnTo>
                  <a:lnTo>
                    <a:pt x="519881" y="485171"/>
                  </a:lnTo>
                  <a:cubicBezTo>
                    <a:pt x="527255" y="485171"/>
                    <a:pt x="533800" y="489590"/>
                    <a:pt x="536566" y="496311"/>
                  </a:cubicBezTo>
                  <a:cubicBezTo>
                    <a:pt x="539331" y="502940"/>
                    <a:pt x="537764" y="510674"/>
                    <a:pt x="532602" y="515830"/>
                  </a:cubicBezTo>
                  <a:lnTo>
                    <a:pt x="476371" y="571992"/>
                  </a:lnTo>
                  <a:cubicBezTo>
                    <a:pt x="469365" y="578989"/>
                    <a:pt x="457934" y="578989"/>
                    <a:pt x="450928" y="571992"/>
                  </a:cubicBezTo>
                  <a:lnTo>
                    <a:pt x="394697" y="515830"/>
                  </a:lnTo>
                  <a:cubicBezTo>
                    <a:pt x="389443" y="510674"/>
                    <a:pt x="387968" y="502940"/>
                    <a:pt x="390734" y="496311"/>
                  </a:cubicBezTo>
                  <a:cubicBezTo>
                    <a:pt x="393591" y="489498"/>
                    <a:pt x="400136" y="485171"/>
                    <a:pt x="407419" y="485171"/>
                  </a:cubicBezTo>
                  <a:lnTo>
                    <a:pt x="443462" y="485171"/>
                  </a:lnTo>
                  <a:lnTo>
                    <a:pt x="443462" y="345963"/>
                  </a:lnTo>
                  <a:cubicBezTo>
                    <a:pt x="443462" y="334823"/>
                    <a:pt x="452496" y="325800"/>
                    <a:pt x="463650" y="325800"/>
                  </a:cubicBezTo>
                  <a:close/>
                  <a:moveTo>
                    <a:pt x="140601" y="325800"/>
                  </a:moveTo>
                  <a:cubicBezTo>
                    <a:pt x="151755" y="325800"/>
                    <a:pt x="160789" y="334823"/>
                    <a:pt x="160789" y="345963"/>
                  </a:cubicBezTo>
                  <a:lnTo>
                    <a:pt x="160789" y="485171"/>
                  </a:lnTo>
                  <a:lnTo>
                    <a:pt x="196832" y="485171"/>
                  </a:lnTo>
                  <a:cubicBezTo>
                    <a:pt x="204115" y="485171"/>
                    <a:pt x="210660" y="489590"/>
                    <a:pt x="213517" y="496311"/>
                  </a:cubicBezTo>
                  <a:cubicBezTo>
                    <a:pt x="216283" y="502940"/>
                    <a:pt x="214716" y="510674"/>
                    <a:pt x="209554" y="515830"/>
                  </a:cubicBezTo>
                  <a:lnTo>
                    <a:pt x="153323" y="571992"/>
                  </a:lnTo>
                  <a:cubicBezTo>
                    <a:pt x="146317" y="578989"/>
                    <a:pt x="134886" y="578989"/>
                    <a:pt x="127880" y="571992"/>
                  </a:cubicBezTo>
                  <a:lnTo>
                    <a:pt x="71649" y="515830"/>
                  </a:lnTo>
                  <a:cubicBezTo>
                    <a:pt x="66395" y="510674"/>
                    <a:pt x="64920" y="502940"/>
                    <a:pt x="67685" y="496311"/>
                  </a:cubicBezTo>
                  <a:cubicBezTo>
                    <a:pt x="70451" y="489498"/>
                    <a:pt x="76996" y="485171"/>
                    <a:pt x="84278" y="485171"/>
                  </a:cubicBezTo>
                  <a:lnTo>
                    <a:pt x="120413" y="485171"/>
                  </a:lnTo>
                  <a:lnTo>
                    <a:pt x="120413" y="345963"/>
                  </a:lnTo>
                  <a:cubicBezTo>
                    <a:pt x="120413" y="334823"/>
                    <a:pt x="129447" y="325800"/>
                    <a:pt x="140601" y="325800"/>
                  </a:cubicBezTo>
                  <a:close/>
                  <a:moveTo>
                    <a:pt x="284762" y="0"/>
                  </a:moveTo>
                  <a:cubicBezTo>
                    <a:pt x="374827" y="0"/>
                    <a:pt x="449590" y="64526"/>
                    <a:pt x="465723" y="149763"/>
                  </a:cubicBezTo>
                  <a:cubicBezTo>
                    <a:pt x="466829" y="149763"/>
                    <a:pt x="467935" y="149579"/>
                    <a:pt x="469041" y="149579"/>
                  </a:cubicBezTo>
                  <a:cubicBezTo>
                    <a:pt x="546293" y="149579"/>
                    <a:pt x="608979" y="212172"/>
                    <a:pt x="608979" y="289308"/>
                  </a:cubicBezTo>
                  <a:cubicBezTo>
                    <a:pt x="608979" y="350705"/>
                    <a:pt x="569247" y="402620"/>
                    <a:pt x="514212" y="421398"/>
                  </a:cubicBezTo>
                  <a:lnTo>
                    <a:pt x="514212" y="346010"/>
                  </a:lnTo>
                  <a:cubicBezTo>
                    <a:pt x="514212" y="318120"/>
                    <a:pt x="491627" y="295568"/>
                    <a:pt x="463694" y="295568"/>
                  </a:cubicBezTo>
                  <a:cubicBezTo>
                    <a:pt x="435854" y="295568"/>
                    <a:pt x="413177" y="318120"/>
                    <a:pt x="413177" y="346010"/>
                  </a:cubicBezTo>
                  <a:lnTo>
                    <a:pt x="413177" y="429038"/>
                  </a:lnTo>
                  <a:lnTo>
                    <a:pt x="352703" y="429038"/>
                  </a:lnTo>
                  <a:lnTo>
                    <a:pt x="352703" y="346010"/>
                  </a:lnTo>
                  <a:cubicBezTo>
                    <a:pt x="352703" y="318120"/>
                    <a:pt x="330025" y="295568"/>
                    <a:pt x="302185" y="295568"/>
                  </a:cubicBezTo>
                  <a:cubicBezTo>
                    <a:pt x="274252" y="295568"/>
                    <a:pt x="251667" y="318120"/>
                    <a:pt x="251667" y="346010"/>
                  </a:cubicBezTo>
                  <a:lnTo>
                    <a:pt x="251667" y="429038"/>
                  </a:lnTo>
                  <a:lnTo>
                    <a:pt x="191101" y="429038"/>
                  </a:lnTo>
                  <a:lnTo>
                    <a:pt x="191101" y="346010"/>
                  </a:lnTo>
                  <a:cubicBezTo>
                    <a:pt x="191101" y="318120"/>
                    <a:pt x="168515" y="295568"/>
                    <a:pt x="140583" y="295568"/>
                  </a:cubicBezTo>
                  <a:cubicBezTo>
                    <a:pt x="112743" y="295568"/>
                    <a:pt x="90065" y="318120"/>
                    <a:pt x="90065" y="346010"/>
                  </a:cubicBezTo>
                  <a:lnTo>
                    <a:pt x="90065" y="428578"/>
                  </a:lnTo>
                  <a:cubicBezTo>
                    <a:pt x="38994" y="423883"/>
                    <a:pt x="0" y="380989"/>
                    <a:pt x="0" y="328705"/>
                  </a:cubicBezTo>
                  <a:cubicBezTo>
                    <a:pt x="0" y="273200"/>
                    <a:pt x="44987" y="228280"/>
                    <a:pt x="100482" y="228280"/>
                  </a:cubicBezTo>
                  <a:cubicBezTo>
                    <a:pt x="102418" y="228280"/>
                    <a:pt x="104354" y="228740"/>
                    <a:pt x="106290" y="228925"/>
                  </a:cubicBezTo>
                  <a:cubicBezTo>
                    <a:pt x="102603" y="214473"/>
                    <a:pt x="100482" y="199561"/>
                    <a:pt x="100482" y="184005"/>
                  </a:cubicBezTo>
                  <a:cubicBezTo>
                    <a:pt x="100482" y="82383"/>
                    <a:pt x="182989" y="0"/>
                    <a:pt x="284762" y="0"/>
                  </a:cubicBezTo>
                  <a:close/>
                </a:path>
              </a:pathLst>
            </a:custGeom>
            <a:solidFill>
              <a:srgbClr val="1F1D28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23" name="îšľidé">
            <a:extLst>
              <a:ext uri="{FF2B5EF4-FFF2-40B4-BE49-F238E27FC236}">
                <a16:creationId xmlns:a16="http://schemas.microsoft.com/office/drawing/2014/main" id="{4E44CC40-AA0B-4DFC-935A-8A24408BB905}"/>
              </a:ext>
            </a:extLst>
          </p:cNvPr>
          <p:cNvSpPr/>
          <p:nvPr/>
        </p:nvSpPr>
        <p:spPr bwMode="auto">
          <a:xfrm>
            <a:off x="5570363" y="3435090"/>
            <a:ext cx="1138170" cy="80283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6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18" name="îṣľïḓè">
            <a:extLst>
              <a:ext uri="{FF2B5EF4-FFF2-40B4-BE49-F238E27FC236}">
                <a16:creationId xmlns:a16="http://schemas.microsoft.com/office/drawing/2014/main" id="{443DC694-FFAF-40FE-B75B-03F454613668}"/>
              </a:ext>
            </a:extLst>
          </p:cNvPr>
          <p:cNvGrpSpPr/>
          <p:nvPr/>
        </p:nvGrpSpPr>
        <p:grpSpPr>
          <a:xfrm>
            <a:off x="7029712" y="2506630"/>
            <a:ext cx="863821" cy="863821"/>
            <a:chOff x="1129552" y="1694330"/>
            <a:chExt cx="1317812" cy="1317812"/>
          </a:xfrm>
        </p:grpSpPr>
        <p:sp>
          <p:nvSpPr>
            <p:cNvPr id="20" name="íśḻîďé">
              <a:extLst>
                <a:ext uri="{FF2B5EF4-FFF2-40B4-BE49-F238E27FC236}">
                  <a16:creationId xmlns:a16="http://schemas.microsoft.com/office/drawing/2014/main" id="{BF0DA399-FAEA-4A80-A430-1F119DE52A84}"/>
                </a:ext>
              </a:extLst>
            </p:cNvPr>
            <p:cNvSpPr/>
            <p:nvPr/>
          </p:nvSpPr>
          <p:spPr>
            <a:xfrm>
              <a:off x="1129552" y="1694330"/>
              <a:ext cx="1317812" cy="1317812"/>
            </a:xfrm>
            <a:prstGeom prst="ellipse">
              <a:avLst/>
            </a:prstGeom>
            <a:solidFill>
              <a:srgbClr val="FFD62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1" name="ïṩlïďé">
              <a:extLst>
                <a:ext uri="{FF2B5EF4-FFF2-40B4-BE49-F238E27FC236}">
                  <a16:creationId xmlns:a16="http://schemas.microsoft.com/office/drawing/2014/main" id="{FDCBB42C-3F4F-44DD-A970-D951120B70B0}"/>
                </a:ext>
              </a:extLst>
            </p:cNvPr>
            <p:cNvSpPr/>
            <p:nvPr/>
          </p:nvSpPr>
          <p:spPr>
            <a:xfrm>
              <a:off x="1568644" y="2097743"/>
              <a:ext cx="439626" cy="510986"/>
            </a:xfrm>
            <a:custGeom>
              <a:avLst/>
              <a:gdLst>
                <a:gd name="connsiteX0" fmla="*/ 260400 w 520800"/>
                <a:gd name="connsiteY0" fmla="*/ 205300 h 605336"/>
                <a:gd name="connsiteX1" fmla="*/ 315198 w 520800"/>
                <a:gd name="connsiteY1" fmla="*/ 260020 h 605336"/>
                <a:gd name="connsiteX2" fmla="*/ 291633 w 520800"/>
                <a:gd name="connsiteY2" fmla="*/ 304935 h 605336"/>
                <a:gd name="connsiteX3" fmla="*/ 353818 w 520800"/>
                <a:gd name="connsiteY3" fmla="*/ 568825 h 605336"/>
                <a:gd name="connsiteX4" fmla="*/ 348207 w 520800"/>
                <a:gd name="connsiteY4" fmla="*/ 594130 h 605336"/>
                <a:gd name="connsiteX5" fmla="*/ 324830 w 520800"/>
                <a:gd name="connsiteY5" fmla="*/ 605336 h 605336"/>
                <a:gd name="connsiteX6" fmla="*/ 195971 w 520800"/>
                <a:gd name="connsiteY6" fmla="*/ 605336 h 605336"/>
                <a:gd name="connsiteX7" fmla="*/ 172593 w 520800"/>
                <a:gd name="connsiteY7" fmla="*/ 594130 h 605336"/>
                <a:gd name="connsiteX8" fmla="*/ 166982 w 520800"/>
                <a:gd name="connsiteY8" fmla="*/ 568825 h 605336"/>
                <a:gd name="connsiteX9" fmla="*/ 229167 w 520800"/>
                <a:gd name="connsiteY9" fmla="*/ 304935 h 605336"/>
                <a:gd name="connsiteX10" fmla="*/ 205603 w 520800"/>
                <a:gd name="connsiteY10" fmla="*/ 260020 h 605336"/>
                <a:gd name="connsiteX11" fmla="*/ 260400 w 520800"/>
                <a:gd name="connsiteY11" fmla="*/ 205300 h 605336"/>
                <a:gd name="connsiteX12" fmla="*/ 260414 w 520800"/>
                <a:gd name="connsiteY12" fmla="*/ 92466 h 605336"/>
                <a:gd name="connsiteX13" fmla="*/ 379104 w 520800"/>
                <a:gd name="connsiteY13" fmla="*/ 141489 h 605336"/>
                <a:gd name="connsiteX14" fmla="*/ 379104 w 520800"/>
                <a:gd name="connsiteY14" fmla="*/ 378575 h 605336"/>
                <a:gd name="connsiteX15" fmla="*/ 364794 w 520800"/>
                <a:gd name="connsiteY15" fmla="*/ 384458 h 605336"/>
                <a:gd name="connsiteX16" fmla="*/ 350390 w 520800"/>
                <a:gd name="connsiteY16" fmla="*/ 378575 h 605336"/>
                <a:gd name="connsiteX17" fmla="*/ 350390 w 520800"/>
                <a:gd name="connsiteY17" fmla="*/ 349815 h 605336"/>
                <a:gd name="connsiteX18" fmla="*/ 350390 w 520800"/>
                <a:gd name="connsiteY18" fmla="*/ 170250 h 605336"/>
                <a:gd name="connsiteX19" fmla="*/ 260414 w 520800"/>
                <a:gd name="connsiteY19" fmla="*/ 133085 h 605336"/>
                <a:gd name="connsiteX20" fmla="*/ 170530 w 520800"/>
                <a:gd name="connsiteY20" fmla="*/ 170250 h 605336"/>
                <a:gd name="connsiteX21" fmla="*/ 133211 w 520800"/>
                <a:gd name="connsiteY21" fmla="*/ 259985 h 605336"/>
                <a:gd name="connsiteX22" fmla="*/ 170530 w 520800"/>
                <a:gd name="connsiteY22" fmla="*/ 349815 h 605336"/>
                <a:gd name="connsiteX23" fmla="*/ 170530 w 520800"/>
                <a:gd name="connsiteY23" fmla="*/ 378575 h 605336"/>
                <a:gd name="connsiteX24" fmla="*/ 141722 w 520800"/>
                <a:gd name="connsiteY24" fmla="*/ 378575 h 605336"/>
                <a:gd name="connsiteX25" fmla="*/ 92525 w 520800"/>
                <a:gd name="connsiteY25" fmla="*/ 260079 h 605336"/>
                <a:gd name="connsiteX26" fmla="*/ 141722 w 520800"/>
                <a:gd name="connsiteY26" fmla="*/ 141489 h 605336"/>
                <a:gd name="connsiteX27" fmla="*/ 260414 w 520800"/>
                <a:gd name="connsiteY27" fmla="*/ 92466 h 605336"/>
                <a:gd name="connsiteX28" fmla="*/ 260400 w 520800"/>
                <a:gd name="connsiteY28" fmla="*/ 0 h 605336"/>
                <a:gd name="connsiteX29" fmla="*/ 444630 w 520800"/>
                <a:gd name="connsiteY29" fmla="*/ 76135 h 605336"/>
                <a:gd name="connsiteX30" fmla="*/ 444630 w 520800"/>
                <a:gd name="connsiteY30" fmla="*/ 443989 h 605336"/>
                <a:gd name="connsiteX31" fmla="*/ 430228 w 520800"/>
                <a:gd name="connsiteY31" fmla="*/ 449966 h 605336"/>
                <a:gd name="connsiteX32" fmla="*/ 415827 w 520800"/>
                <a:gd name="connsiteY32" fmla="*/ 443989 h 605336"/>
                <a:gd name="connsiteX33" fmla="*/ 415827 w 520800"/>
                <a:gd name="connsiteY33" fmla="*/ 415319 h 605336"/>
                <a:gd name="connsiteX34" fmla="*/ 415827 w 520800"/>
                <a:gd name="connsiteY34" fmla="*/ 104805 h 605336"/>
                <a:gd name="connsiteX35" fmla="*/ 104973 w 520800"/>
                <a:gd name="connsiteY35" fmla="*/ 104805 h 605336"/>
                <a:gd name="connsiteX36" fmla="*/ 104973 w 520800"/>
                <a:gd name="connsiteY36" fmla="*/ 415319 h 605336"/>
                <a:gd name="connsiteX37" fmla="*/ 104973 w 520800"/>
                <a:gd name="connsiteY37" fmla="*/ 443989 h 605336"/>
                <a:gd name="connsiteX38" fmla="*/ 76170 w 520800"/>
                <a:gd name="connsiteY38" fmla="*/ 443989 h 605336"/>
                <a:gd name="connsiteX39" fmla="*/ 76170 w 520800"/>
                <a:gd name="connsiteY39" fmla="*/ 76135 h 605336"/>
                <a:gd name="connsiteX40" fmla="*/ 260400 w 520800"/>
                <a:gd name="connsiteY40" fmla="*/ 0 h 60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20800" h="605336">
                  <a:moveTo>
                    <a:pt x="260400" y="205300"/>
                  </a:moveTo>
                  <a:cubicBezTo>
                    <a:pt x="290698" y="205300"/>
                    <a:pt x="315198" y="229859"/>
                    <a:pt x="315198" y="260020"/>
                  </a:cubicBezTo>
                  <a:cubicBezTo>
                    <a:pt x="315198" y="278696"/>
                    <a:pt x="305847" y="295037"/>
                    <a:pt x="291633" y="304935"/>
                  </a:cubicBezTo>
                  <a:lnTo>
                    <a:pt x="353818" y="568825"/>
                  </a:lnTo>
                  <a:cubicBezTo>
                    <a:pt x="355875" y="577696"/>
                    <a:pt x="353818" y="586940"/>
                    <a:pt x="348207" y="594130"/>
                  </a:cubicBezTo>
                  <a:cubicBezTo>
                    <a:pt x="342503" y="601227"/>
                    <a:pt x="333994" y="605336"/>
                    <a:pt x="324830" y="605336"/>
                  </a:cubicBezTo>
                  <a:lnTo>
                    <a:pt x="195971" y="605336"/>
                  </a:lnTo>
                  <a:cubicBezTo>
                    <a:pt x="186900" y="605336"/>
                    <a:pt x="178297" y="601227"/>
                    <a:pt x="172593" y="594130"/>
                  </a:cubicBezTo>
                  <a:cubicBezTo>
                    <a:pt x="166982" y="586940"/>
                    <a:pt x="164925" y="577696"/>
                    <a:pt x="166982" y="568825"/>
                  </a:cubicBezTo>
                  <a:lnTo>
                    <a:pt x="229167" y="304935"/>
                  </a:lnTo>
                  <a:cubicBezTo>
                    <a:pt x="214954" y="295037"/>
                    <a:pt x="205603" y="278696"/>
                    <a:pt x="205603" y="260020"/>
                  </a:cubicBezTo>
                  <a:cubicBezTo>
                    <a:pt x="205603" y="229859"/>
                    <a:pt x="230103" y="205300"/>
                    <a:pt x="260400" y="205300"/>
                  </a:cubicBezTo>
                  <a:close/>
                  <a:moveTo>
                    <a:pt x="260414" y="92466"/>
                  </a:moveTo>
                  <a:cubicBezTo>
                    <a:pt x="305308" y="92466"/>
                    <a:pt x="347397" y="109834"/>
                    <a:pt x="379104" y="141489"/>
                  </a:cubicBezTo>
                  <a:cubicBezTo>
                    <a:pt x="444576" y="206854"/>
                    <a:pt x="444576" y="313211"/>
                    <a:pt x="379104" y="378575"/>
                  </a:cubicBezTo>
                  <a:cubicBezTo>
                    <a:pt x="375176" y="382497"/>
                    <a:pt x="369938" y="384458"/>
                    <a:pt x="364794" y="384458"/>
                  </a:cubicBezTo>
                  <a:cubicBezTo>
                    <a:pt x="359556" y="384458"/>
                    <a:pt x="354319" y="382497"/>
                    <a:pt x="350390" y="378575"/>
                  </a:cubicBezTo>
                  <a:cubicBezTo>
                    <a:pt x="342440" y="370638"/>
                    <a:pt x="342440" y="357752"/>
                    <a:pt x="350390" y="349815"/>
                  </a:cubicBezTo>
                  <a:cubicBezTo>
                    <a:pt x="399962" y="300324"/>
                    <a:pt x="399962" y="219740"/>
                    <a:pt x="350390" y="170250"/>
                  </a:cubicBezTo>
                  <a:cubicBezTo>
                    <a:pt x="326353" y="146251"/>
                    <a:pt x="294365" y="133085"/>
                    <a:pt x="260414" y="133085"/>
                  </a:cubicBezTo>
                  <a:cubicBezTo>
                    <a:pt x="226462" y="133085"/>
                    <a:pt x="194568" y="146251"/>
                    <a:pt x="170530" y="170250"/>
                  </a:cubicBezTo>
                  <a:cubicBezTo>
                    <a:pt x="146492" y="194248"/>
                    <a:pt x="133211" y="226089"/>
                    <a:pt x="133211" y="259985"/>
                  </a:cubicBezTo>
                  <a:cubicBezTo>
                    <a:pt x="133211" y="293975"/>
                    <a:pt x="146492" y="325817"/>
                    <a:pt x="170530" y="349815"/>
                  </a:cubicBezTo>
                  <a:cubicBezTo>
                    <a:pt x="178480" y="357752"/>
                    <a:pt x="178480" y="370638"/>
                    <a:pt x="170530" y="378575"/>
                  </a:cubicBezTo>
                  <a:cubicBezTo>
                    <a:pt x="162580" y="386512"/>
                    <a:pt x="149672" y="386512"/>
                    <a:pt x="141722" y="378575"/>
                  </a:cubicBezTo>
                  <a:cubicBezTo>
                    <a:pt x="110015" y="346920"/>
                    <a:pt x="92525" y="304807"/>
                    <a:pt x="92525" y="260079"/>
                  </a:cubicBezTo>
                  <a:cubicBezTo>
                    <a:pt x="92525" y="215258"/>
                    <a:pt x="110015" y="173144"/>
                    <a:pt x="141722" y="141489"/>
                  </a:cubicBezTo>
                  <a:cubicBezTo>
                    <a:pt x="173430" y="109834"/>
                    <a:pt x="215612" y="92466"/>
                    <a:pt x="260414" y="92466"/>
                  </a:cubicBezTo>
                  <a:close/>
                  <a:moveTo>
                    <a:pt x="260400" y="0"/>
                  </a:moveTo>
                  <a:cubicBezTo>
                    <a:pt x="327125" y="0"/>
                    <a:pt x="393850" y="25379"/>
                    <a:pt x="444630" y="76135"/>
                  </a:cubicBezTo>
                  <a:cubicBezTo>
                    <a:pt x="546190" y="177554"/>
                    <a:pt x="546190" y="342570"/>
                    <a:pt x="444630" y="443989"/>
                  </a:cubicBezTo>
                  <a:cubicBezTo>
                    <a:pt x="440702" y="448005"/>
                    <a:pt x="435465" y="449966"/>
                    <a:pt x="430228" y="449966"/>
                  </a:cubicBezTo>
                  <a:cubicBezTo>
                    <a:pt x="425085" y="449966"/>
                    <a:pt x="419848" y="448005"/>
                    <a:pt x="415827" y="443989"/>
                  </a:cubicBezTo>
                  <a:cubicBezTo>
                    <a:pt x="407878" y="436051"/>
                    <a:pt x="407878" y="423257"/>
                    <a:pt x="415827" y="415319"/>
                  </a:cubicBezTo>
                  <a:cubicBezTo>
                    <a:pt x="501582" y="329682"/>
                    <a:pt x="501582" y="190441"/>
                    <a:pt x="415827" y="104805"/>
                  </a:cubicBezTo>
                  <a:cubicBezTo>
                    <a:pt x="330164" y="19261"/>
                    <a:pt x="190636" y="19261"/>
                    <a:pt x="104973" y="104805"/>
                  </a:cubicBezTo>
                  <a:cubicBezTo>
                    <a:pt x="19218" y="190441"/>
                    <a:pt x="19218" y="329682"/>
                    <a:pt x="104973" y="415319"/>
                  </a:cubicBezTo>
                  <a:cubicBezTo>
                    <a:pt x="112922" y="423257"/>
                    <a:pt x="112922" y="436051"/>
                    <a:pt x="104973" y="443989"/>
                  </a:cubicBezTo>
                  <a:cubicBezTo>
                    <a:pt x="97024" y="451927"/>
                    <a:pt x="84119" y="451927"/>
                    <a:pt x="76170" y="443989"/>
                  </a:cubicBezTo>
                  <a:cubicBezTo>
                    <a:pt x="-25390" y="342570"/>
                    <a:pt x="-25390" y="177554"/>
                    <a:pt x="76170" y="76135"/>
                  </a:cubicBezTo>
                  <a:cubicBezTo>
                    <a:pt x="126950" y="25379"/>
                    <a:pt x="193675" y="0"/>
                    <a:pt x="260400" y="0"/>
                  </a:cubicBezTo>
                  <a:close/>
                </a:path>
              </a:pathLst>
            </a:custGeom>
            <a:solidFill>
              <a:srgbClr val="1F1D28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9" name="ïSḷíḍe">
            <a:extLst>
              <a:ext uri="{FF2B5EF4-FFF2-40B4-BE49-F238E27FC236}">
                <a16:creationId xmlns:a16="http://schemas.microsoft.com/office/drawing/2014/main" id="{4E44CC40-AA0B-4DFC-935A-8A24408BB905}"/>
              </a:ext>
            </a:extLst>
          </p:cNvPr>
          <p:cNvSpPr/>
          <p:nvPr/>
        </p:nvSpPr>
        <p:spPr bwMode="auto">
          <a:xfrm>
            <a:off x="6892538" y="3435090"/>
            <a:ext cx="1138170" cy="80283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6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14" name="iSḻîďé">
            <a:extLst>
              <a:ext uri="{FF2B5EF4-FFF2-40B4-BE49-F238E27FC236}">
                <a16:creationId xmlns:a16="http://schemas.microsoft.com/office/drawing/2014/main" id="{886C81B3-B79A-4017-9953-07B53C0BEEE4}"/>
              </a:ext>
            </a:extLst>
          </p:cNvPr>
          <p:cNvGrpSpPr/>
          <p:nvPr/>
        </p:nvGrpSpPr>
        <p:grpSpPr>
          <a:xfrm>
            <a:off x="8351887" y="2506630"/>
            <a:ext cx="863821" cy="863821"/>
            <a:chOff x="1129552" y="1694330"/>
            <a:chExt cx="1317812" cy="1317812"/>
          </a:xfrm>
        </p:grpSpPr>
        <p:sp>
          <p:nvSpPr>
            <p:cNvPr id="16" name="išľíḍê">
              <a:extLst>
                <a:ext uri="{FF2B5EF4-FFF2-40B4-BE49-F238E27FC236}">
                  <a16:creationId xmlns:a16="http://schemas.microsoft.com/office/drawing/2014/main" id="{F5CF47E4-2C38-4B08-BFCA-97E79800C019}"/>
                </a:ext>
              </a:extLst>
            </p:cNvPr>
            <p:cNvSpPr/>
            <p:nvPr/>
          </p:nvSpPr>
          <p:spPr>
            <a:xfrm>
              <a:off x="1129552" y="1694330"/>
              <a:ext cx="1317812" cy="1317812"/>
            </a:xfrm>
            <a:prstGeom prst="ellipse">
              <a:avLst/>
            </a:prstGeom>
            <a:solidFill>
              <a:srgbClr val="FFD62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î$ḷïḋé">
              <a:extLst>
                <a:ext uri="{FF2B5EF4-FFF2-40B4-BE49-F238E27FC236}">
                  <a16:creationId xmlns:a16="http://schemas.microsoft.com/office/drawing/2014/main" id="{629A387E-7788-4D43-A930-FCC3C7CC79AB}"/>
                </a:ext>
              </a:extLst>
            </p:cNvPr>
            <p:cNvSpPr/>
            <p:nvPr/>
          </p:nvSpPr>
          <p:spPr>
            <a:xfrm>
              <a:off x="1573096" y="2097743"/>
              <a:ext cx="430723" cy="510986"/>
            </a:xfrm>
            <a:custGeom>
              <a:avLst/>
              <a:gdLst>
                <a:gd name="connsiteX0" fmla="*/ 436982 w 510470"/>
                <a:gd name="connsiteY0" fmla="*/ 513452 h 605593"/>
                <a:gd name="connsiteX1" fmla="*/ 422903 w 510470"/>
                <a:gd name="connsiteY1" fmla="*/ 527513 h 605593"/>
                <a:gd name="connsiteX2" fmla="*/ 436982 w 510470"/>
                <a:gd name="connsiteY2" fmla="*/ 541574 h 605593"/>
                <a:gd name="connsiteX3" fmla="*/ 451168 w 510470"/>
                <a:gd name="connsiteY3" fmla="*/ 527513 h 605593"/>
                <a:gd name="connsiteX4" fmla="*/ 436982 w 510470"/>
                <a:gd name="connsiteY4" fmla="*/ 513452 h 605593"/>
                <a:gd name="connsiteX5" fmla="*/ 114232 w 510470"/>
                <a:gd name="connsiteY5" fmla="*/ 513452 h 605593"/>
                <a:gd name="connsiteX6" fmla="*/ 100046 w 510470"/>
                <a:gd name="connsiteY6" fmla="*/ 527513 h 605593"/>
                <a:gd name="connsiteX7" fmla="*/ 114232 w 510470"/>
                <a:gd name="connsiteY7" fmla="*/ 541574 h 605593"/>
                <a:gd name="connsiteX8" fmla="*/ 128311 w 510470"/>
                <a:gd name="connsiteY8" fmla="*/ 527513 h 605593"/>
                <a:gd name="connsiteX9" fmla="*/ 114232 w 510470"/>
                <a:gd name="connsiteY9" fmla="*/ 513452 h 605593"/>
                <a:gd name="connsiteX10" fmla="*/ 68902 w 510470"/>
                <a:gd name="connsiteY10" fmla="*/ 513452 h 605593"/>
                <a:gd name="connsiteX11" fmla="*/ 54823 w 510470"/>
                <a:gd name="connsiteY11" fmla="*/ 527513 h 605593"/>
                <a:gd name="connsiteX12" fmla="*/ 68902 w 510470"/>
                <a:gd name="connsiteY12" fmla="*/ 541574 h 605593"/>
                <a:gd name="connsiteX13" fmla="*/ 83087 w 510470"/>
                <a:gd name="connsiteY13" fmla="*/ 527513 h 605593"/>
                <a:gd name="connsiteX14" fmla="*/ 68902 w 510470"/>
                <a:gd name="connsiteY14" fmla="*/ 513452 h 605593"/>
                <a:gd name="connsiteX15" fmla="*/ 0 w 510470"/>
                <a:gd name="connsiteY15" fmla="*/ 449432 h 605593"/>
                <a:gd name="connsiteX16" fmla="*/ 510470 w 510470"/>
                <a:gd name="connsiteY16" fmla="*/ 449432 h 605593"/>
                <a:gd name="connsiteX17" fmla="*/ 510470 w 510470"/>
                <a:gd name="connsiteY17" fmla="*/ 605593 h 605593"/>
                <a:gd name="connsiteX18" fmla="*/ 0 w 510470"/>
                <a:gd name="connsiteY18" fmla="*/ 605593 h 605593"/>
                <a:gd name="connsiteX19" fmla="*/ 95598 w 510470"/>
                <a:gd name="connsiteY19" fmla="*/ 342807 h 605593"/>
                <a:gd name="connsiteX20" fmla="*/ 414907 w 510470"/>
                <a:gd name="connsiteY20" fmla="*/ 342807 h 605593"/>
                <a:gd name="connsiteX21" fmla="*/ 506519 w 510470"/>
                <a:gd name="connsiteY21" fmla="*/ 421840 h 605593"/>
                <a:gd name="connsiteX22" fmla="*/ 4093 w 510470"/>
                <a:gd name="connsiteY22" fmla="*/ 421840 h 605593"/>
                <a:gd name="connsiteX23" fmla="*/ 255235 w 510470"/>
                <a:gd name="connsiteY23" fmla="*/ 71977 h 605593"/>
                <a:gd name="connsiteX24" fmla="*/ 313663 w 510470"/>
                <a:gd name="connsiteY24" fmla="*/ 130352 h 605593"/>
                <a:gd name="connsiteX25" fmla="*/ 280078 w 510470"/>
                <a:gd name="connsiteY25" fmla="*/ 183082 h 605593"/>
                <a:gd name="connsiteX26" fmla="*/ 280078 w 510470"/>
                <a:gd name="connsiteY26" fmla="*/ 316345 h 605593"/>
                <a:gd name="connsiteX27" fmla="*/ 230392 w 510470"/>
                <a:gd name="connsiteY27" fmla="*/ 316345 h 605593"/>
                <a:gd name="connsiteX28" fmla="*/ 230392 w 510470"/>
                <a:gd name="connsiteY28" fmla="*/ 183082 h 605593"/>
                <a:gd name="connsiteX29" fmla="*/ 196807 w 510470"/>
                <a:gd name="connsiteY29" fmla="*/ 130352 h 605593"/>
                <a:gd name="connsiteX30" fmla="*/ 255235 w 510470"/>
                <a:gd name="connsiteY30" fmla="*/ 71977 h 605593"/>
                <a:gd name="connsiteX31" fmla="*/ 380055 w 510470"/>
                <a:gd name="connsiteY31" fmla="*/ 62733 h 605593"/>
                <a:gd name="connsiteX32" fmla="*/ 418030 w 510470"/>
                <a:gd name="connsiteY32" fmla="*/ 130352 h 605593"/>
                <a:gd name="connsiteX33" fmla="*/ 380055 w 510470"/>
                <a:gd name="connsiteY33" fmla="*/ 197866 h 605593"/>
                <a:gd name="connsiteX34" fmla="*/ 354027 w 510470"/>
                <a:gd name="connsiteY34" fmla="*/ 155484 h 605593"/>
                <a:gd name="connsiteX35" fmla="*/ 368214 w 510470"/>
                <a:gd name="connsiteY35" fmla="*/ 130352 h 605593"/>
                <a:gd name="connsiteX36" fmla="*/ 354027 w 510470"/>
                <a:gd name="connsiteY36" fmla="*/ 105115 h 605593"/>
                <a:gd name="connsiteX37" fmla="*/ 130486 w 510470"/>
                <a:gd name="connsiteY37" fmla="*/ 62733 h 605593"/>
                <a:gd name="connsiteX38" fmla="*/ 156514 w 510470"/>
                <a:gd name="connsiteY38" fmla="*/ 105115 h 605593"/>
                <a:gd name="connsiteX39" fmla="*/ 142327 w 510470"/>
                <a:gd name="connsiteY39" fmla="*/ 130352 h 605593"/>
                <a:gd name="connsiteX40" fmla="*/ 156514 w 510470"/>
                <a:gd name="connsiteY40" fmla="*/ 155484 h 605593"/>
                <a:gd name="connsiteX41" fmla="*/ 130486 w 510470"/>
                <a:gd name="connsiteY41" fmla="*/ 197866 h 605593"/>
                <a:gd name="connsiteX42" fmla="*/ 92511 w 510470"/>
                <a:gd name="connsiteY42" fmla="*/ 130352 h 605593"/>
                <a:gd name="connsiteX43" fmla="*/ 130486 w 510470"/>
                <a:gd name="connsiteY43" fmla="*/ 62733 h 605593"/>
                <a:gd name="connsiteX44" fmla="*/ 437083 w 510470"/>
                <a:gd name="connsiteY44" fmla="*/ 0 h 605593"/>
                <a:gd name="connsiteX45" fmla="*/ 510187 w 510470"/>
                <a:gd name="connsiteY45" fmla="*/ 130352 h 605593"/>
                <a:gd name="connsiteX46" fmla="*/ 437083 w 510470"/>
                <a:gd name="connsiteY46" fmla="*/ 260598 h 605593"/>
                <a:gd name="connsiteX47" fmla="*/ 411043 w 510470"/>
                <a:gd name="connsiteY47" fmla="*/ 218212 h 605593"/>
                <a:gd name="connsiteX48" fmla="*/ 460455 w 510470"/>
                <a:gd name="connsiteY48" fmla="*/ 130352 h 605593"/>
                <a:gd name="connsiteX49" fmla="*/ 411043 w 510470"/>
                <a:gd name="connsiteY49" fmla="*/ 42386 h 605593"/>
                <a:gd name="connsiteX50" fmla="*/ 73405 w 510470"/>
                <a:gd name="connsiteY50" fmla="*/ 0 h 605593"/>
                <a:gd name="connsiteX51" fmla="*/ 99427 w 510470"/>
                <a:gd name="connsiteY51" fmla="*/ 42386 h 605593"/>
                <a:gd name="connsiteX52" fmla="*/ 50050 w 510470"/>
                <a:gd name="connsiteY52" fmla="*/ 130352 h 605593"/>
                <a:gd name="connsiteX53" fmla="*/ 99427 w 510470"/>
                <a:gd name="connsiteY53" fmla="*/ 218212 h 605593"/>
                <a:gd name="connsiteX54" fmla="*/ 73405 w 510470"/>
                <a:gd name="connsiteY54" fmla="*/ 260598 h 605593"/>
                <a:gd name="connsiteX55" fmla="*/ 353 w 510470"/>
                <a:gd name="connsiteY55" fmla="*/ 130352 h 605593"/>
                <a:gd name="connsiteX56" fmla="*/ 73405 w 510470"/>
                <a:gd name="connsiteY56" fmla="*/ 0 h 6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10470" h="605593">
                  <a:moveTo>
                    <a:pt x="436982" y="513452"/>
                  </a:moveTo>
                  <a:cubicBezTo>
                    <a:pt x="429196" y="513452"/>
                    <a:pt x="422903" y="519737"/>
                    <a:pt x="422903" y="527513"/>
                  </a:cubicBezTo>
                  <a:cubicBezTo>
                    <a:pt x="422903" y="535289"/>
                    <a:pt x="429196" y="541574"/>
                    <a:pt x="436982" y="541574"/>
                  </a:cubicBezTo>
                  <a:cubicBezTo>
                    <a:pt x="444875" y="541574"/>
                    <a:pt x="451168" y="535289"/>
                    <a:pt x="451168" y="527513"/>
                  </a:cubicBezTo>
                  <a:cubicBezTo>
                    <a:pt x="451168" y="519737"/>
                    <a:pt x="444768" y="513452"/>
                    <a:pt x="436982" y="513452"/>
                  </a:cubicBezTo>
                  <a:close/>
                  <a:moveTo>
                    <a:pt x="114232" y="513452"/>
                  </a:moveTo>
                  <a:cubicBezTo>
                    <a:pt x="106446" y="513452"/>
                    <a:pt x="100046" y="519737"/>
                    <a:pt x="100046" y="527513"/>
                  </a:cubicBezTo>
                  <a:cubicBezTo>
                    <a:pt x="100046" y="535289"/>
                    <a:pt x="106446" y="541574"/>
                    <a:pt x="114232" y="541574"/>
                  </a:cubicBezTo>
                  <a:cubicBezTo>
                    <a:pt x="122018" y="541574"/>
                    <a:pt x="128311" y="535289"/>
                    <a:pt x="128311" y="527513"/>
                  </a:cubicBezTo>
                  <a:cubicBezTo>
                    <a:pt x="128311" y="519737"/>
                    <a:pt x="122018" y="513452"/>
                    <a:pt x="114232" y="513452"/>
                  </a:cubicBezTo>
                  <a:close/>
                  <a:moveTo>
                    <a:pt x="68902" y="513452"/>
                  </a:moveTo>
                  <a:cubicBezTo>
                    <a:pt x="61116" y="513452"/>
                    <a:pt x="54823" y="519737"/>
                    <a:pt x="54823" y="527513"/>
                  </a:cubicBezTo>
                  <a:cubicBezTo>
                    <a:pt x="54823" y="535289"/>
                    <a:pt x="61116" y="541574"/>
                    <a:pt x="68902" y="541574"/>
                  </a:cubicBezTo>
                  <a:cubicBezTo>
                    <a:pt x="76688" y="541574"/>
                    <a:pt x="83087" y="535289"/>
                    <a:pt x="83087" y="527513"/>
                  </a:cubicBezTo>
                  <a:cubicBezTo>
                    <a:pt x="83087" y="519737"/>
                    <a:pt x="76688" y="513452"/>
                    <a:pt x="68902" y="513452"/>
                  </a:cubicBezTo>
                  <a:close/>
                  <a:moveTo>
                    <a:pt x="0" y="449432"/>
                  </a:moveTo>
                  <a:lnTo>
                    <a:pt x="510470" y="449432"/>
                  </a:lnTo>
                  <a:lnTo>
                    <a:pt x="510470" y="605593"/>
                  </a:lnTo>
                  <a:lnTo>
                    <a:pt x="0" y="605593"/>
                  </a:lnTo>
                  <a:close/>
                  <a:moveTo>
                    <a:pt x="95598" y="342807"/>
                  </a:moveTo>
                  <a:lnTo>
                    <a:pt x="414907" y="342807"/>
                  </a:lnTo>
                  <a:lnTo>
                    <a:pt x="506519" y="421840"/>
                  </a:lnTo>
                  <a:lnTo>
                    <a:pt x="4093" y="421840"/>
                  </a:lnTo>
                  <a:close/>
                  <a:moveTo>
                    <a:pt x="255235" y="71977"/>
                  </a:moveTo>
                  <a:cubicBezTo>
                    <a:pt x="287434" y="71977"/>
                    <a:pt x="313663" y="98075"/>
                    <a:pt x="313663" y="130352"/>
                  </a:cubicBezTo>
                  <a:cubicBezTo>
                    <a:pt x="313663" y="153575"/>
                    <a:pt x="299909" y="173708"/>
                    <a:pt x="280078" y="183082"/>
                  </a:cubicBezTo>
                  <a:lnTo>
                    <a:pt x="280078" y="316345"/>
                  </a:lnTo>
                  <a:lnTo>
                    <a:pt x="230392" y="316345"/>
                  </a:lnTo>
                  <a:lnTo>
                    <a:pt x="230392" y="183082"/>
                  </a:lnTo>
                  <a:cubicBezTo>
                    <a:pt x="210561" y="173708"/>
                    <a:pt x="196807" y="153575"/>
                    <a:pt x="196807" y="130352"/>
                  </a:cubicBezTo>
                  <a:cubicBezTo>
                    <a:pt x="196807" y="98075"/>
                    <a:pt x="223036" y="71977"/>
                    <a:pt x="255235" y="71977"/>
                  </a:cubicBezTo>
                  <a:close/>
                  <a:moveTo>
                    <a:pt x="380055" y="62733"/>
                  </a:moveTo>
                  <a:cubicBezTo>
                    <a:pt x="403843" y="77215"/>
                    <a:pt x="418030" y="102559"/>
                    <a:pt x="418030" y="130352"/>
                  </a:cubicBezTo>
                  <a:cubicBezTo>
                    <a:pt x="418030" y="158146"/>
                    <a:pt x="403843" y="183383"/>
                    <a:pt x="380055" y="197866"/>
                  </a:cubicBezTo>
                  <a:lnTo>
                    <a:pt x="354027" y="155484"/>
                  </a:lnTo>
                  <a:cubicBezTo>
                    <a:pt x="362881" y="150053"/>
                    <a:pt x="368214" y="140682"/>
                    <a:pt x="368214" y="130352"/>
                  </a:cubicBezTo>
                  <a:cubicBezTo>
                    <a:pt x="368214" y="119917"/>
                    <a:pt x="362881" y="110546"/>
                    <a:pt x="354027" y="105115"/>
                  </a:cubicBezTo>
                  <a:close/>
                  <a:moveTo>
                    <a:pt x="130486" y="62733"/>
                  </a:moveTo>
                  <a:lnTo>
                    <a:pt x="156514" y="105115"/>
                  </a:lnTo>
                  <a:cubicBezTo>
                    <a:pt x="147660" y="110546"/>
                    <a:pt x="142327" y="119917"/>
                    <a:pt x="142327" y="130352"/>
                  </a:cubicBezTo>
                  <a:cubicBezTo>
                    <a:pt x="142327" y="140682"/>
                    <a:pt x="147660" y="150053"/>
                    <a:pt x="156514" y="155484"/>
                  </a:cubicBezTo>
                  <a:lnTo>
                    <a:pt x="130486" y="197866"/>
                  </a:lnTo>
                  <a:cubicBezTo>
                    <a:pt x="106698" y="183383"/>
                    <a:pt x="92511" y="158146"/>
                    <a:pt x="92511" y="130352"/>
                  </a:cubicBezTo>
                  <a:cubicBezTo>
                    <a:pt x="92511" y="102559"/>
                    <a:pt x="106698" y="77215"/>
                    <a:pt x="130486" y="62733"/>
                  </a:cubicBezTo>
                  <a:close/>
                  <a:moveTo>
                    <a:pt x="437083" y="0"/>
                  </a:moveTo>
                  <a:cubicBezTo>
                    <a:pt x="482866" y="28008"/>
                    <a:pt x="510187" y="76678"/>
                    <a:pt x="510187" y="130352"/>
                  </a:cubicBezTo>
                  <a:cubicBezTo>
                    <a:pt x="510187" y="183920"/>
                    <a:pt x="482866" y="232589"/>
                    <a:pt x="437083" y="260598"/>
                  </a:cubicBezTo>
                  <a:lnTo>
                    <a:pt x="411043" y="218212"/>
                  </a:lnTo>
                  <a:cubicBezTo>
                    <a:pt x="441992" y="199362"/>
                    <a:pt x="460455" y="166454"/>
                    <a:pt x="460455" y="130352"/>
                  </a:cubicBezTo>
                  <a:cubicBezTo>
                    <a:pt x="460455" y="94143"/>
                    <a:pt x="441992" y="61235"/>
                    <a:pt x="411043" y="42386"/>
                  </a:cubicBezTo>
                  <a:close/>
                  <a:moveTo>
                    <a:pt x="73405" y="0"/>
                  </a:moveTo>
                  <a:lnTo>
                    <a:pt x="99427" y="42386"/>
                  </a:lnTo>
                  <a:cubicBezTo>
                    <a:pt x="68500" y="61235"/>
                    <a:pt x="50050" y="94143"/>
                    <a:pt x="50050" y="130352"/>
                  </a:cubicBezTo>
                  <a:cubicBezTo>
                    <a:pt x="50050" y="166454"/>
                    <a:pt x="68500" y="199362"/>
                    <a:pt x="99427" y="218212"/>
                  </a:cubicBezTo>
                  <a:lnTo>
                    <a:pt x="73405" y="260598"/>
                  </a:lnTo>
                  <a:cubicBezTo>
                    <a:pt x="27654" y="232589"/>
                    <a:pt x="353" y="183920"/>
                    <a:pt x="353" y="130352"/>
                  </a:cubicBezTo>
                  <a:cubicBezTo>
                    <a:pt x="353" y="76678"/>
                    <a:pt x="27654" y="28008"/>
                    <a:pt x="73405" y="0"/>
                  </a:cubicBezTo>
                  <a:close/>
                </a:path>
              </a:pathLst>
            </a:custGeom>
            <a:solidFill>
              <a:srgbClr val="1F1D28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5" name="iṧ1iḓe">
            <a:extLst>
              <a:ext uri="{FF2B5EF4-FFF2-40B4-BE49-F238E27FC236}">
                <a16:creationId xmlns:a16="http://schemas.microsoft.com/office/drawing/2014/main" id="{4E44CC40-AA0B-4DFC-935A-8A24408BB905}"/>
              </a:ext>
            </a:extLst>
          </p:cNvPr>
          <p:cNvSpPr/>
          <p:nvPr/>
        </p:nvSpPr>
        <p:spPr bwMode="auto">
          <a:xfrm>
            <a:off x="8214713" y="3435090"/>
            <a:ext cx="1138170" cy="80283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6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1" name="isļíḍè">
            <a:extLst>
              <a:ext uri="{FF2B5EF4-FFF2-40B4-BE49-F238E27FC236}">
                <a16:creationId xmlns:a16="http://schemas.microsoft.com/office/drawing/2014/main" id="{2A2C1881-22C2-4997-8D10-5AA49166F88A}"/>
              </a:ext>
            </a:extLst>
          </p:cNvPr>
          <p:cNvSpPr/>
          <p:nvPr/>
        </p:nvSpPr>
        <p:spPr>
          <a:xfrm>
            <a:off x="5570363" y="4237929"/>
            <a:ext cx="3782520" cy="1051863"/>
          </a:xfrm>
          <a:prstGeom prst="rect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3" name="íśľiďè">
            <a:extLst>
              <a:ext uri="{FF2B5EF4-FFF2-40B4-BE49-F238E27FC236}">
                <a16:creationId xmlns:a16="http://schemas.microsoft.com/office/drawing/2014/main" id="{F6C0B8BD-8162-4FCA-B7AC-235FD87189C5}"/>
              </a:ext>
            </a:extLst>
          </p:cNvPr>
          <p:cNvSpPr txBox="1"/>
          <p:nvPr/>
        </p:nvSpPr>
        <p:spPr>
          <a:xfrm>
            <a:off x="5647258" y="4342418"/>
            <a:ext cx="3628730" cy="842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内容</a:t>
            </a:r>
            <a:endParaRPr lang="en-US" sz="28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9" t="-554" r="28140" b="554"/>
          <a:stretch/>
        </p:blipFill>
        <p:spPr>
          <a:xfrm>
            <a:off x="2550695" y="2506630"/>
            <a:ext cx="2685448" cy="347702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545811" y="2622537"/>
            <a:ext cx="2637621" cy="2776929"/>
          </a:xfrm>
          <a:prstGeom prst="roundRect">
            <a:avLst/>
          </a:prstGeom>
          <a:noFill/>
          <a:ln w="76200">
            <a:solidFill>
              <a:srgbClr val="1F1D2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9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/>
      <p:bldP spid="15" grpId="0"/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A4AB08-6F02-4D48-B145-3D00486764FD}"/>
              </a:ext>
            </a:extLst>
          </p:cNvPr>
          <p:cNvCxnSpPr>
            <a:cxnSpLocks/>
          </p:cNvCxnSpPr>
          <p:nvPr/>
        </p:nvCxnSpPr>
        <p:spPr>
          <a:xfrm>
            <a:off x="804286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2DB01B-3F59-41D5-863A-ED354BBFB54E}"/>
              </a:ext>
            </a:extLst>
          </p:cNvPr>
          <p:cNvCxnSpPr>
            <a:cxnSpLocks/>
          </p:cNvCxnSpPr>
          <p:nvPr/>
        </p:nvCxnSpPr>
        <p:spPr>
          <a:xfrm>
            <a:off x="368422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58FC5F-5F5C-402E-A921-3D28F91E00D5}"/>
              </a:ext>
            </a:extLst>
          </p:cNvPr>
          <p:cNvSpPr/>
          <p:nvPr/>
        </p:nvSpPr>
        <p:spPr>
          <a:xfrm>
            <a:off x="512884" y="990600"/>
            <a:ext cx="11166231" cy="544068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97EDB-1954-4644-9C6F-6A904BE3C74E}"/>
              </a:ext>
            </a:extLst>
          </p:cNvPr>
          <p:cNvSpPr/>
          <p:nvPr/>
        </p:nvSpPr>
        <p:spPr>
          <a:xfrm>
            <a:off x="107997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36A3E-B4F4-467C-B6B2-CC4A1BE8730B}"/>
              </a:ext>
            </a:extLst>
          </p:cNvPr>
          <p:cNvSpPr txBox="1"/>
          <p:nvPr/>
        </p:nvSpPr>
        <p:spPr>
          <a:xfrm>
            <a:off x="1508818" y="1210337"/>
            <a:ext cx="3082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B67376-024C-48E7-BDBB-A1D7F6A2C5AE}"/>
              </a:ext>
            </a:extLst>
          </p:cNvPr>
          <p:cNvCxnSpPr>
            <a:cxnSpLocks/>
          </p:cNvCxnSpPr>
          <p:nvPr/>
        </p:nvCxnSpPr>
        <p:spPr>
          <a:xfrm>
            <a:off x="3131548" y="3516553"/>
            <a:ext cx="3100" cy="5685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í$ļiďe">
            <a:extLst>
              <a:ext uri="{FF2B5EF4-FFF2-40B4-BE49-F238E27FC236}">
                <a16:creationId xmlns:a16="http://schemas.microsoft.com/office/drawing/2014/main" id="{159BB505-D316-4F1E-A39E-0F2A48684D74}"/>
              </a:ext>
            </a:extLst>
          </p:cNvPr>
          <p:cNvSpPr/>
          <p:nvPr/>
        </p:nvSpPr>
        <p:spPr bwMode="gray">
          <a:xfrm>
            <a:off x="2633554" y="2517466"/>
            <a:ext cx="999087" cy="9990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1" name="íṥḻîďé">
            <a:extLst>
              <a:ext uri="{FF2B5EF4-FFF2-40B4-BE49-F238E27FC236}">
                <a16:creationId xmlns:a16="http://schemas.microsoft.com/office/drawing/2014/main" id="{96637883-523B-47C3-9CFA-70376AA253FC}"/>
              </a:ext>
            </a:extLst>
          </p:cNvPr>
          <p:cNvSpPr/>
          <p:nvPr/>
        </p:nvSpPr>
        <p:spPr bwMode="gray">
          <a:xfrm>
            <a:off x="2912717" y="2792706"/>
            <a:ext cx="440760" cy="445018"/>
          </a:xfrm>
          <a:custGeom>
            <a:avLst/>
            <a:gdLst>
              <a:gd name="connsiteX0" fmla="*/ 270286 w 328613"/>
              <a:gd name="connsiteY0" fmla="*/ 234950 h 331788"/>
              <a:gd name="connsiteX1" fmla="*/ 288209 w 328613"/>
              <a:gd name="connsiteY1" fmla="*/ 234950 h 331788"/>
              <a:gd name="connsiteX2" fmla="*/ 298451 w 328613"/>
              <a:gd name="connsiteY2" fmla="*/ 246716 h 331788"/>
              <a:gd name="connsiteX3" fmla="*/ 288209 w 328613"/>
              <a:gd name="connsiteY3" fmla="*/ 257175 h 331788"/>
              <a:gd name="connsiteX4" fmla="*/ 270286 w 328613"/>
              <a:gd name="connsiteY4" fmla="*/ 257175 h 331788"/>
              <a:gd name="connsiteX5" fmla="*/ 258763 w 328613"/>
              <a:gd name="connsiteY5" fmla="*/ 246716 h 331788"/>
              <a:gd name="connsiteX6" fmla="*/ 270286 w 328613"/>
              <a:gd name="connsiteY6" fmla="*/ 234950 h 331788"/>
              <a:gd name="connsiteX7" fmla="*/ 45167 w 328613"/>
              <a:gd name="connsiteY7" fmla="*/ 234950 h 331788"/>
              <a:gd name="connsiteX8" fmla="*/ 63090 w 328613"/>
              <a:gd name="connsiteY8" fmla="*/ 234950 h 331788"/>
              <a:gd name="connsiteX9" fmla="*/ 74613 w 328613"/>
              <a:gd name="connsiteY9" fmla="*/ 246716 h 331788"/>
              <a:gd name="connsiteX10" fmla="*/ 63090 w 328613"/>
              <a:gd name="connsiteY10" fmla="*/ 257175 h 331788"/>
              <a:gd name="connsiteX11" fmla="*/ 45167 w 328613"/>
              <a:gd name="connsiteY11" fmla="*/ 257175 h 331788"/>
              <a:gd name="connsiteX12" fmla="*/ 34925 w 328613"/>
              <a:gd name="connsiteY12" fmla="*/ 246716 h 331788"/>
              <a:gd name="connsiteX13" fmla="*/ 45167 w 328613"/>
              <a:gd name="connsiteY13" fmla="*/ 234950 h 331788"/>
              <a:gd name="connsiteX14" fmla="*/ 184561 w 328613"/>
              <a:gd name="connsiteY14" fmla="*/ 217488 h 331788"/>
              <a:gd name="connsiteX15" fmla="*/ 202484 w 328613"/>
              <a:gd name="connsiteY15" fmla="*/ 217488 h 331788"/>
              <a:gd name="connsiteX16" fmla="*/ 212726 w 328613"/>
              <a:gd name="connsiteY16" fmla="*/ 229254 h 331788"/>
              <a:gd name="connsiteX17" fmla="*/ 202484 w 328613"/>
              <a:gd name="connsiteY17" fmla="*/ 239713 h 331788"/>
              <a:gd name="connsiteX18" fmla="*/ 184561 w 328613"/>
              <a:gd name="connsiteY18" fmla="*/ 239713 h 331788"/>
              <a:gd name="connsiteX19" fmla="*/ 173038 w 328613"/>
              <a:gd name="connsiteY19" fmla="*/ 229254 h 331788"/>
              <a:gd name="connsiteX20" fmla="*/ 184561 w 328613"/>
              <a:gd name="connsiteY20" fmla="*/ 217488 h 331788"/>
              <a:gd name="connsiteX21" fmla="*/ 130585 w 328613"/>
              <a:gd name="connsiteY21" fmla="*/ 217488 h 331788"/>
              <a:gd name="connsiteX22" fmla="*/ 148509 w 328613"/>
              <a:gd name="connsiteY22" fmla="*/ 217488 h 331788"/>
              <a:gd name="connsiteX23" fmla="*/ 158751 w 328613"/>
              <a:gd name="connsiteY23" fmla="*/ 229254 h 331788"/>
              <a:gd name="connsiteX24" fmla="*/ 148509 w 328613"/>
              <a:gd name="connsiteY24" fmla="*/ 239713 h 331788"/>
              <a:gd name="connsiteX25" fmla="*/ 130585 w 328613"/>
              <a:gd name="connsiteY25" fmla="*/ 239713 h 331788"/>
              <a:gd name="connsiteX26" fmla="*/ 119063 w 328613"/>
              <a:gd name="connsiteY26" fmla="*/ 229254 h 331788"/>
              <a:gd name="connsiteX27" fmla="*/ 130585 w 328613"/>
              <a:gd name="connsiteY27" fmla="*/ 217488 h 331788"/>
              <a:gd name="connsiteX28" fmla="*/ 270286 w 328613"/>
              <a:gd name="connsiteY28" fmla="*/ 200025 h 331788"/>
              <a:gd name="connsiteX29" fmla="*/ 288209 w 328613"/>
              <a:gd name="connsiteY29" fmla="*/ 200025 h 331788"/>
              <a:gd name="connsiteX30" fmla="*/ 298451 w 328613"/>
              <a:gd name="connsiteY30" fmla="*/ 210951 h 331788"/>
              <a:gd name="connsiteX31" fmla="*/ 288209 w 328613"/>
              <a:gd name="connsiteY31" fmla="*/ 220663 h 331788"/>
              <a:gd name="connsiteX32" fmla="*/ 270286 w 328613"/>
              <a:gd name="connsiteY32" fmla="*/ 220663 h 331788"/>
              <a:gd name="connsiteX33" fmla="*/ 258763 w 328613"/>
              <a:gd name="connsiteY33" fmla="*/ 210951 h 331788"/>
              <a:gd name="connsiteX34" fmla="*/ 270286 w 328613"/>
              <a:gd name="connsiteY34" fmla="*/ 200025 h 331788"/>
              <a:gd name="connsiteX35" fmla="*/ 45167 w 328613"/>
              <a:gd name="connsiteY35" fmla="*/ 200025 h 331788"/>
              <a:gd name="connsiteX36" fmla="*/ 63090 w 328613"/>
              <a:gd name="connsiteY36" fmla="*/ 200025 h 331788"/>
              <a:gd name="connsiteX37" fmla="*/ 74613 w 328613"/>
              <a:gd name="connsiteY37" fmla="*/ 210951 h 331788"/>
              <a:gd name="connsiteX38" fmla="*/ 63090 w 328613"/>
              <a:gd name="connsiteY38" fmla="*/ 220663 h 331788"/>
              <a:gd name="connsiteX39" fmla="*/ 45167 w 328613"/>
              <a:gd name="connsiteY39" fmla="*/ 220663 h 331788"/>
              <a:gd name="connsiteX40" fmla="*/ 34925 w 328613"/>
              <a:gd name="connsiteY40" fmla="*/ 210951 h 331788"/>
              <a:gd name="connsiteX41" fmla="*/ 45167 w 328613"/>
              <a:gd name="connsiteY41" fmla="*/ 200025 h 331788"/>
              <a:gd name="connsiteX42" fmla="*/ 184561 w 328613"/>
              <a:gd name="connsiteY42" fmla="*/ 180975 h 331788"/>
              <a:gd name="connsiteX43" fmla="*/ 202484 w 328613"/>
              <a:gd name="connsiteY43" fmla="*/ 180975 h 331788"/>
              <a:gd name="connsiteX44" fmla="*/ 212726 w 328613"/>
              <a:gd name="connsiteY44" fmla="*/ 192741 h 331788"/>
              <a:gd name="connsiteX45" fmla="*/ 202484 w 328613"/>
              <a:gd name="connsiteY45" fmla="*/ 203200 h 331788"/>
              <a:gd name="connsiteX46" fmla="*/ 184561 w 328613"/>
              <a:gd name="connsiteY46" fmla="*/ 203200 h 331788"/>
              <a:gd name="connsiteX47" fmla="*/ 173038 w 328613"/>
              <a:gd name="connsiteY47" fmla="*/ 192741 h 331788"/>
              <a:gd name="connsiteX48" fmla="*/ 184561 w 328613"/>
              <a:gd name="connsiteY48" fmla="*/ 180975 h 331788"/>
              <a:gd name="connsiteX49" fmla="*/ 130585 w 328613"/>
              <a:gd name="connsiteY49" fmla="*/ 180975 h 331788"/>
              <a:gd name="connsiteX50" fmla="*/ 148509 w 328613"/>
              <a:gd name="connsiteY50" fmla="*/ 180975 h 331788"/>
              <a:gd name="connsiteX51" fmla="*/ 158751 w 328613"/>
              <a:gd name="connsiteY51" fmla="*/ 192741 h 331788"/>
              <a:gd name="connsiteX52" fmla="*/ 148509 w 328613"/>
              <a:gd name="connsiteY52" fmla="*/ 203200 h 331788"/>
              <a:gd name="connsiteX53" fmla="*/ 130585 w 328613"/>
              <a:gd name="connsiteY53" fmla="*/ 203200 h 331788"/>
              <a:gd name="connsiteX54" fmla="*/ 119063 w 328613"/>
              <a:gd name="connsiteY54" fmla="*/ 192741 h 331788"/>
              <a:gd name="connsiteX55" fmla="*/ 130585 w 328613"/>
              <a:gd name="connsiteY55" fmla="*/ 180975 h 331788"/>
              <a:gd name="connsiteX56" fmla="*/ 270286 w 328613"/>
              <a:gd name="connsiteY56" fmla="*/ 163513 h 331788"/>
              <a:gd name="connsiteX57" fmla="*/ 288209 w 328613"/>
              <a:gd name="connsiteY57" fmla="*/ 163513 h 331788"/>
              <a:gd name="connsiteX58" fmla="*/ 298451 w 328613"/>
              <a:gd name="connsiteY58" fmla="*/ 175279 h 331788"/>
              <a:gd name="connsiteX59" fmla="*/ 288209 w 328613"/>
              <a:gd name="connsiteY59" fmla="*/ 185738 h 331788"/>
              <a:gd name="connsiteX60" fmla="*/ 270286 w 328613"/>
              <a:gd name="connsiteY60" fmla="*/ 185738 h 331788"/>
              <a:gd name="connsiteX61" fmla="*/ 258763 w 328613"/>
              <a:gd name="connsiteY61" fmla="*/ 175279 h 331788"/>
              <a:gd name="connsiteX62" fmla="*/ 270286 w 328613"/>
              <a:gd name="connsiteY62" fmla="*/ 163513 h 331788"/>
              <a:gd name="connsiteX63" fmla="*/ 45167 w 328613"/>
              <a:gd name="connsiteY63" fmla="*/ 163513 h 331788"/>
              <a:gd name="connsiteX64" fmla="*/ 63090 w 328613"/>
              <a:gd name="connsiteY64" fmla="*/ 163513 h 331788"/>
              <a:gd name="connsiteX65" fmla="*/ 74613 w 328613"/>
              <a:gd name="connsiteY65" fmla="*/ 175279 h 331788"/>
              <a:gd name="connsiteX66" fmla="*/ 63090 w 328613"/>
              <a:gd name="connsiteY66" fmla="*/ 185738 h 331788"/>
              <a:gd name="connsiteX67" fmla="*/ 45167 w 328613"/>
              <a:gd name="connsiteY67" fmla="*/ 185738 h 331788"/>
              <a:gd name="connsiteX68" fmla="*/ 34925 w 328613"/>
              <a:gd name="connsiteY68" fmla="*/ 175279 h 331788"/>
              <a:gd name="connsiteX69" fmla="*/ 45167 w 328613"/>
              <a:gd name="connsiteY69" fmla="*/ 163513 h 331788"/>
              <a:gd name="connsiteX70" fmla="*/ 249238 w 328613"/>
              <a:gd name="connsiteY70" fmla="*/ 149225 h 331788"/>
              <a:gd name="connsiteX71" fmla="*/ 249238 w 328613"/>
              <a:gd name="connsiteY71" fmla="*/ 309563 h 331788"/>
              <a:gd name="connsiteX72" fmla="*/ 306388 w 328613"/>
              <a:gd name="connsiteY72" fmla="*/ 309563 h 331788"/>
              <a:gd name="connsiteX73" fmla="*/ 306388 w 328613"/>
              <a:gd name="connsiteY73" fmla="*/ 149225 h 331788"/>
              <a:gd name="connsiteX74" fmla="*/ 22225 w 328613"/>
              <a:gd name="connsiteY74" fmla="*/ 149225 h 331788"/>
              <a:gd name="connsiteX75" fmla="*/ 22225 w 328613"/>
              <a:gd name="connsiteY75" fmla="*/ 309563 h 331788"/>
              <a:gd name="connsiteX76" fmla="*/ 80963 w 328613"/>
              <a:gd name="connsiteY76" fmla="*/ 309563 h 331788"/>
              <a:gd name="connsiteX77" fmla="*/ 80963 w 328613"/>
              <a:gd name="connsiteY77" fmla="*/ 149225 h 331788"/>
              <a:gd name="connsiteX78" fmla="*/ 184561 w 328613"/>
              <a:gd name="connsiteY78" fmla="*/ 144463 h 331788"/>
              <a:gd name="connsiteX79" fmla="*/ 202484 w 328613"/>
              <a:gd name="connsiteY79" fmla="*/ 144463 h 331788"/>
              <a:gd name="connsiteX80" fmla="*/ 212726 w 328613"/>
              <a:gd name="connsiteY80" fmla="*/ 156229 h 331788"/>
              <a:gd name="connsiteX81" fmla="*/ 202484 w 328613"/>
              <a:gd name="connsiteY81" fmla="*/ 166688 h 331788"/>
              <a:gd name="connsiteX82" fmla="*/ 184561 w 328613"/>
              <a:gd name="connsiteY82" fmla="*/ 166688 h 331788"/>
              <a:gd name="connsiteX83" fmla="*/ 173038 w 328613"/>
              <a:gd name="connsiteY83" fmla="*/ 156229 h 331788"/>
              <a:gd name="connsiteX84" fmla="*/ 184561 w 328613"/>
              <a:gd name="connsiteY84" fmla="*/ 144463 h 331788"/>
              <a:gd name="connsiteX85" fmla="*/ 130585 w 328613"/>
              <a:gd name="connsiteY85" fmla="*/ 144463 h 331788"/>
              <a:gd name="connsiteX86" fmla="*/ 148509 w 328613"/>
              <a:gd name="connsiteY86" fmla="*/ 144463 h 331788"/>
              <a:gd name="connsiteX87" fmla="*/ 158751 w 328613"/>
              <a:gd name="connsiteY87" fmla="*/ 156229 h 331788"/>
              <a:gd name="connsiteX88" fmla="*/ 148509 w 328613"/>
              <a:gd name="connsiteY88" fmla="*/ 166688 h 331788"/>
              <a:gd name="connsiteX89" fmla="*/ 130585 w 328613"/>
              <a:gd name="connsiteY89" fmla="*/ 166688 h 331788"/>
              <a:gd name="connsiteX90" fmla="*/ 119063 w 328613"/>
              <a:gd name="connsiteY90" fmla="*/ 156229 h 331788"/>
              <a:gd name="connsiteX91" fmla="*/ 130585 w 328613"/>
              <a:gd name="connsiteY91" fmla="*/ 144463 h 331788"/>
              <a:gd name="connsiteX92" fmla="*/ 165100 w 328613"/>
              <a:gd name="connsiteY92" fmla="*/ 95250 h 331788"/>
              <a:gd name="connsiteX93" fmla="*/ 103188 w 328613"/>
              <a:gd name="connsiteY93" fmla="*/ 127000 h 331788"/>
              <a:gd name="connsiteX94" fmla="*/ 103188 w 328613"/>
              <a:gd name="connsiteY94" fmla="*/ 309563 h 331788"/>
              <a:gd name="connsiteX95" fmla="*/ 227013 w 328613"/>
              <a:gd name="connsiteY95" fmla="*/ 309563 h 331788"/>
              <a:gd name="connsiteX96" fmla="*/ 227013 w 328613"/>
              <a:gd name="connsiteY96" fmla="*/ 127000 h 331788"/>
              <a:gd name="connsiteX97" fmla="*/ 176213 w 328613"/>
              <a:gd name="connsiteY97" fmla="*/ 23813 h 331788"/>
              <a:gd name="connsiteX98" fmla="*/ 176213 w 328613"/>
              <a:gd name="connsiteY98" fmla="*/ 34926 h 331788"/>
              <a:gd name="connsiteX99" fmla="*/ 200026 w 328613"/>
              <a:gd name="connsiteY99" fmla="*/ 30163 h 331788"/>
              <a:gd name="connsiteX100" fmla="*/ 168852 w 328613"/>
              <a:gd name="connsiteY100" fmla="*/ 0 h 331788"/>
              <a:gd name="connsiteX101" fmla="*/ 223405 w 328613"/>
              <a:gd name="connsiteY101" fmla="*/ 18145 h 331788"/>
              <a:gd name="connsiteX102" fmla="*/ 231198 w 328613"/>
              <a:gd name="connsiteY102" fmla="*/ 29809 h 331788"/>
              <a:gd name="connsiteX103" fmla="*/ 223405 w 328613"/>
              <a:gd name="connsiteY103" fmla="*/ 40177 h 331788"/>
              <a:gd name="connsiteX104" fmla="*/ 176646 w 328613"/>
              <a:gd name="connsiteY104" fmla="*/ 55730 h 331788"/>
              <a:gd name="connsiteX105" fmla="*/ 176646 w 328613"/>
              <a:gd name="connsiteY105" fmla="*/ 76467 h 331788"/>
              <a:gd name="connsiteX106" fmla="*/ 242888 w 328613"/>
              <a:gd name="connsiteY106" fmla="*/ 110164 h 331788"/>
              <a:gd name="connsiteX107" fmla="*/ 249382 w 328613"/>
              <a:gd name="connsiteY107" fmla="*/ 120532 h 331788"/>
              <a:gd name="connsiteX108" fmla="*/ 249382 w 328613"/>
              <a:gd name="connsiteY108" fmla="*/ 127013 h 331788"/>
              <a:gd name="connsiteX109" fmla="*/ 316923 w 328613"/>
              <a:gd name="connsiteY109" fmla="*/ 127013 h 331788"/>
              <a:gd name="connsiteX110" fmla="*/ 328613 w 328613"/>
              <a:gd name="connsiteY110" fmla="*/ 138677 h 331788"/>
              <a:gd name="connsiteX111" fmla="*/ 328613 w 328613"/>
              <a:gd name="connsiteY111" fmla="*/ 320124 h 331788"/>
              <a:gd name="connsiteX112" fmla="*/ 316923 w 328613"/>
              <a:gd name="connsiteY112" fmla="*/ 331788 h 331788"/>
              <a:gd name="connsiteX113" fmla="*/ 11690 w 328613"/>
              <a:gd name="connsiteY113" fmla="*/ 331788 h 331788"/>
              <a:gd name="connsiteX114" fmla="*/ 0 w 328613"/>
              <a:gd name="connsiteY114" fmla="*/ 320124 h 331788"/>
              <a:gd name="connsiteX115" fmla="*/ 0 w 328613"/>
              <a:gd name="connsiteY115" fmla="*/ 138677 h 331788"/>
              <a:gd name="connsiteX116" fmla="*/ 11690 w 328613"/>
              <a:gd name="connsiteY116" fmla="*/ 127013 h 331788"/>
              <a:gd name="connsiteX117" fmla="*/ 80529 w 328613"/>
              <a:gd name="connsiteY117" fmla="*/ 127013 h 331788"/>
              <a:gd name="connsiteX118" fmla="*/ 80529 w 328613"/>
              <a:gd name="connsiteY118" fmla="*/ 120532 h 331788"/>
              <a:gd name="connsiteX119" fmla="*/ 87024 w 328613"/>
              <a:gd name="connsiteY119" fmla="*/ 110164 h 331788"/>
              <a:gd name="connsiteX120" fmla="*/ 154565 w 328613"/>
              <a:gd name="connsiteY120" fmla="*/ 76467 h 331788"/>
              <a:gd name="connsiteX121" fmla="*/ 154565 w 328613"/>
              <a:gd name="connsiteY121" fmla="*/ 11664 h 331788"/>
              <a:gd name="connsiteX122" fmla="*/ 158461 w 328613"/>
              <a:gd name="connsiteY122" fmla="*/ 2592 h 331788"/>
              <a:gd name="connsiteX123" fmla="*/ 168852 w 328613"/>
              <a:gd name="connsiteY123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328613" h="331788">
                <a:moveTo>
                  <a:pt x="270286" y="234950"/>
                </a:moveTo>
                <a:cubicBezTo>
                  <a:pt x="270286" y="234950"/>
                  <a:pt x="270286" y="234950"/>
                  <a:pt x="288209" y="234950"/>
                </a:cubicBezTo>
                <a:cubicBezTo>
                  <a:pt x="293330" y="234950"/>
                  <a:pt x="298451" y="240179"/>
                  <a:pt x="298451" y="246716"/>
                </a:cubicBezTo>
                <a:cubicBezTo>
                  <a:pt x="298451" y="253253"/>
                  <a:pt x="293330" y="257175"/>
                  <a:pt x="288209" y="257175"/>
                </a:cubicBezTo>
                <a:cubicBezTo>
                  <a:pt x="288209" y="257175"/>
                  <a:pt x="288209" y="257175"/>
                  <a:pt x="270286" y="257175"/>
                </a:cubicBezTo>
                <a:cubicBezTo>
                  <a:pt x="263884" y="257175"/>
                  <a:pt x="258763" y="253253"/>
                  <a:pt x="258763" y="246716"/>
                </a:cubicBezTo>
                <a:cubicBezTo>
                  <a:pt x="258763" y="240179"/>
                  <a:pt x="263884" y="234950"/>
                  <a:pt x="270286" y="234950"/>
                </a:cubicBezTo>
                <a:close/>
                <a:moveTo>
                  <a:pt x="45167" y="234950"/>
                </a:moveTo>
                <a:cubicBezTo>
                  <a:pt x="45167" y="234950"/>
                  <a:pt x="45167" y="234950"/>
                  <a:pt x="63090" y="234950"/>
                </a:cubicBezTo>
                <a:cubicBezTo>
                  <a:pt x="69492" y="234950"/>
                  <a:pt x="74613" y="240179"/>
                  <a:pt x="74613" y="246716"/>
                </a:cubicBezTo>
                <a:cubicBezTo>
                  <a:pt x="74613" y="253253"/>
                  <a:pt x="69492" y="257175"/>
                  <a:pt x="63090" y="257175"/>
                </a:cubicBezTo>
                <a:cubicBezTo>
                  <a:pt x="63090" y="257175"/>
                  <a:pt x="63090" y="257175"/>
                  <a:pt x="45167" y="257175"/>
                </a:cubicBezTo>
                <a:cubicBezTo>
                  <a:pt x="38766" y="257175"/>
                  <a:pt x="34925" y="253253"/>
                  <a:pt x="34925" y="246716"/>
                </a:cubicBezTo>
                <a:cubicBezTo>
                  <a:pt x="34925" y="240179"/>
                  <a:pt x="38766" y="234950"/>
                  <a:pt x="45167" y="234950"/>
                </a:cubicBezTo>
                <a:close/>
                <a:moveTo>
                  <a:pt x="184561" y="217488"/>
                </a:moveTo>
                <a:cubicBezTo>
                  <a:pt x="184561" y="217488"/>
                  <a:pt x="184561" y="217488"/>
                  <a:pt x="202484" y="217488"/>
                </a:cubicBezTo>
                <a:cubicBezTo>
                  <a:pt x="208885" y="217488"/>
                  <a:pt x="212726" y="222717"/>
                  <a:pt x="212726" y="229254"/>
                </a:cubicBezTo>
                <a:cubicBezTo>
                  <a:pt x="212726" y="235791"/>
                  <a:pt x="208885" y="239713"/>
                  <a:pt x="202484" y="239713"/>
                </a:cubicBezTo>
                <a:cubicBezTo>
                  <a:pt x="202484" y="239713"/>
                  <a:pt x="202484" y="239713"/>
                  <a:pt x="184561" y="239713"/>
                </a:cubicBezTo>
                <a:cubicBezTo>
                  <a:pt x="178159" y="239713"/>
                  <a:pt x="173038" y="235791"/>
                  <a:pt x="173038" y="229254"/>
                </a:cubicBezTo>
                <a:cubicBezTo>
                  <a:pt x="173038" y="222717"/>
                  <a:pt x="178159" y="217488"/>
                  <a:pt x="184561" y="217488"/>
                </a:cubicBezTo>
                <a:close/>
                <a:moveTo>
                  <a:pt x="130585" y="217488"/>
                </a:moveTo>
                <a:cubicBezTo>
                  <a:pt x="130585" y="217488"/>
                  <a:pt x="130585" y="217488"/>
                  <a:pt x="148509" y="217488"/>
                </a:cubicBezTo>
                <a:cubicBezTo>
                  <a:pt x="154910" y="217488"/>
                  <a:pt x="158751" y="222717"/>
                  <a:pt x="158751" y="229254"/>
                </a:cubicBezTo>
                <a:cubicBezTo>
                  <a:pt x="158751" y="235791"/>
                  <a:pt x="154910" y="239713"/>
                  <a:pt x="148509" y="239713"/>
                </a:cubicBezTo>
                <a:cubicBezTo>
                  <a:pt x="148509" y="239713"/>
                  <a:pt x="148509" y="239713"/>
                  <a:pt x="130585" y="239713"/>
                </a:cubicBezTo>
                <a:cubicBezTo>
                  <a:pt x="124184" y="239713"/>
                  <a:pt x="119063" y="235791"/>
                  <a:pt x="119063" y="229254"/>
                </a:cubicBezTo>
                <a:cubicBezTo>
                  <a:pt x="119063" y="222717"/>
                  <a:pt x="124184" y="217488"/>
                  <a:pt x="130585" y="217488"/>
                </a:cubicBezTo>
                <a:close/>
                <a:moveTo>
                  <a:pt x="270286" y="200025"/>
                </a:moveTo>
                <a:cubicBezTo>
                  <a:pt x="270286" y="200025"/>
                  <a:pt x="270286" y="200025"/>
                  <a:pt x="288209" y="200025"/>
                </a:cubicBezTo>
                <a:cubicBezTo>
                  <a:pt x="293330" y="200025"/>
                  <a:pt x="298451" y="204881"/>
                  <a:pt x="298451" y="210951"/>
                </a:cubicBezTo>
                <a:cubicBezTo>
                  <a:pt x="298451" y="217021"/>
                  <a:pt x="293330" y="220663"/>
                  <a:pt x="288209" y="220663"/>
                </a:cubicBezTo>
                <a:cubicBezTo>
                  <a:pt x="288209" y="220663"/>
                  <a:pt x="288209" y="220663"/>
                  <a:pt x="270286" y="220663"/>
                </a:cubicBezTo>
                <a:cubicBezTo>
                  <a:pt x="263884" y="220663"/>
                  <a:pt x="258763" y="217021"/>
                  <a:pt x="258763" y="210951"/>
                </a:cubicBezTo>
                <a:cubicBezTo>
                  <a:pt x="258763" y="204881"/>
                  <a:pt x="263884" y="200025"/>
                  <a:pt x="270286" y="200025"/>
                </a:cubicBezTo>
                <a:close/>
                <a:moveTo>
                  <a:pt x="45167" y="200025"/>
                </a:moveTo>
                <a:cubicBezTo>
                  <a:pt x="45167" y="200025"/>
                  <a:pt x="45167" y="200025"/>
                  <a:pt x="63090" y="200025"/>
                </a:cubicBezTo>
                <a:cubicBezTo>
                  <a:pt x="69492" y="200025"/>
                  <a:pt x="74613" y="204881"/>
                  <a:pt x="74613" y="210951"/>
                </a:cubicBezTo>
                <a:cubicBezTo>
                  <a:pt x="74613" y="217021"/>
                  <a:pt x="69492" y="220663"/>
                  <a:pt x="63090" y="220663"/>
                </a:cubicBezTo>
                <a:cubicBezTo>
                  <a:pt x="63090" y="220663"/>
                  <a:pt x="63090" y="220663"/>
                  <a:pt x="45167" y="220663"/>
                </a:cubicBezTo>
                <a:cubicBezTo>
                  <a:pt x="38766" y="220663"/>
                  <a:pt x="34925" y="217021"/>
                  <a:pt x="34925" y="210951"/>
                </a:cubicBezTo>
                <a:cubicBezTo>
                  <a:pt x="34925" y="204881"/>
                  <a:pt x="38766" y="200025"/>
                  <a:pt x="45167" y="200025"/>
                </a:cubicBezTo>
                <a:close/>
                <a:moveTo>
                  <a:pt x="184561" y="180975"/>
                </a:moveTo>
                <a:cubicBezTo>
                  <a:pt x="184561" y="180975"/>
                  <a:pt x="184561" y="180975"/>
                  <a:pt x="202484" y="180975"/>
                </a:cubicBezTo>
                <a:cubicBezTo>
                  <a:pt x="208885" y="180975"/>
                  <a:pt x="212726" y="186204"/>
                  <a:pt x="212726" y="192741"/>
                </a:cubicBezTo>
                <a:cubicBezTo>
                  <a:pt x="212726" y="199278"/>
                  <a:pt x="208885" y="203200"/>
                  <a:pt x="202484" y="203200"/>
                </a:cubicBezTo>
                <a:cubicBezTo>
                  <a:pt x="202484" y="203200"/>
                  <a:pt x="202484" y="203200"/>
                  <a:pt x="184561" y="203200"/>
                </a:cubicBezTo>
                <a:cubicBezTo>
                  <a:pt x="178159" y="203200"/>
                  <a:pt x="173038" y="199278"/>
                  <a:pt x="173038" y="192741"/>
                </a:cubicBezTo>
                <a:cubicBezTo>
                  <a:pt x="173038" y="186204"/>
                  <a:pt x="178159" y="180975"/>
                  <a:pt x="184561" y="180975"/>
                </a:cubicBezTo>
                <a:close/>
                <a:moveTo>
                  <a:pt x="130585" y="180975"/>
                </a:moveTo>
                <a:cubicBezTo>
                  <a:pt x="130585" y="180975"/>
                  <a:pt x="130585" y="180975"/>
                  <a:pt x="148509" y="180975"/>
                </a:cubicBezTo>
                <a:cubicBezTo>
                  <a:pt x="154910" y="180975"/>
                  <a:pt x="158751" y="186204"/>
                  <a:pt x="158751" y="192741"/>
                </a:cubicBezTo>
                <a:cubicBezTo>
                  <a:pt x="158751" y="199278"/>
                  <a:pt x="154910" y="203200"/>
                  <a:pt x="148509" y="203200"/>
                </a:cubicBezTo>
                <a:cubicBezTo>
                  <a:pt x="148509" y="203200"/>
                  <a:pt x="148509" y="203200"/>
                  <a:pt x="130585" y="203200"/>
                </a:cubicBezTo>
                <a:cubicBezTo>
                  <a:pt x="124184" y="203200"/>
                  <a:pt x="119063" y="199278"/>
                  <a:pt x="119063" y="192741"/>
                </a:cubicBezTo>
                <a:cubicBezTo>
                  <a:pt x="119063" y="186204"/>
                  <a:pt x="124184" y="180975"/>
                  <a:pt x="130585" y="180975"/>
                </a:cubicBezTo>
                <a:close/>
                <a:moveTo>
                  <a:pt x="270286" y="163513"/>
                </a:moveTo>
                <a:cubicBezTo>
                  <a:pt x="270286" y="163513"/>
                  <a:pt x="270286" y="163513"/>
                  <a:pt x="288209" y="163513"/>
                </a:cubicBezTo>
                <a:cubicBezTo>
                  <a:pt x="293330" y="163513"/>
                  <a:pt x="298451" y="168742"/>
                  <a:pt x="298451" y="175279"/>
                </a:cubicBezTo>
                <a:cubicBezTo>
                  <a:pt x="298451" y="180509"/>
                  <a:pt x="293330" y="185738"/>
                  <a:pt x="288209" y="185738"/>
                </a:cubicBezTo>
                <a:cubicBezTo>
                  <a:pt x="288209" y="185738"/>
                  <a:pt x="288209" y="185738"/>
                  <a:pt x="270286" y="185738"/>
                </a:cubicBezTo>
                <a:cubicBezTo>
                  <a:pt x="263884" y="185738"/>
                  <a:pt x="258763" y="180509"/>
                  <a:pt x="258763" y="175279"/>
                </a:cubicBezTo>
                <a:cubicBezTo>
                  <a:pt x="258763" y="168742"/>
                  <a:pt x="263884" y="163513"/>
                  <a:pt x="270286" y="163513"/>
                </a:cubicBezTo>
                <a:close/>
                <a:moveTo>
                  <a:pt x="45167" y="163513"/>
                </a:moveTo>
                <a:cubicBezTo>
                  <a:pt x="45167" y="163513"/>
                  <a:pt x="45167" y="163513"/>
                  <a:pt x="63090" y="163513"/>
                </a:cubicBezTo>
                <a:cubicBezTo>
                  <a:pt x="69492" y="163513"/>
                  <a:pt x="74613" y="168742"/>
                  <a:pt x="74613" y="175279"/>
                </a:cubicBezTo>
                <a:cubicBezTo>
                  <a:pt x="74613" y="180509"/>
                  <a:pt x="69492" y="185738"/>
                  <a:pt x="63090" y="185738"/>
                </a:cubicBezTo>
                <a:cubicBezTo>
                  <a:pt x="63090" y="185738"/>
                  <a:pt x="63090" y="185738"/>
                  <a:pt x="45167" y="185738"/>
                </a:cubicBezTo>
                <a:cubicBezTo>
                  <a:pt x="38766" y="185738"/>
                  <a:pt x="34925" y="180509"/>
                  <a:pt x="34925" y="175279"/>
                </a:cubicBezTo>
                <a:cubicBezTo>
                  <a:pt x="34925" y="168742"/>
                  <a:pt x="38766" y="163513"/>
                  <a:pt x="45167" y="163513"/>
                </a:cubicBezTo>
                <a:close/>
                <a:moveTo>
                  <a:pt x="249238" y="149225"/>
                </a:moveTo>
                <a:lnTo>
                  <a:pt x="249238" y="309563"/>
                </a:lnTo>
                <a:lnTo>
                  <a:pt x="306388" y="309563"/>
                </a:lnTo>
                <a:lnTo>
                  <a:pt x="306388" y="149225"/>
                </a:lnTo>
                <a:close/>
                <a:moveTo>
                  <a:pt x="22225" y="149225"/>
                </a:moveTo>
                <a:lnTo>
                  <a:pt x="22225" y="309563"/>
                </a:lnTo>
                <a:lnTo>
                  <a:pt x="80963" y="309563"/>
                </a:lnTo>
                <a:lnTo>
                  <a:pt x="80963" y="149225"/>
                </a:lnTo>
                <a:close/>
                <a:moveTo>
                  <a:pt x="184561" y="144463"/>
                </a:moveTo>
                <a:cubicBezTo>
                  <a:pt x="184561" y="144463"/>
                  <a:pt x="184561" y="144463"/>
                  <a:pt x="202484" y="144463"/>
                </a:cubicBezTo>
                <a:cubicBezTo>
                  <a:pt x="208885" y="144463"/>
                  <a:pt x="212726" y="149692"/>
                  <a:pt x="212726" y="156229"/>
                </a:cubicBezTo>
                <a:cubicBezTo>
                  <a:pt x="212726" y="161459"/>
                  <a:pt x="208885" y="166688"/>
                  <a:pt x="202484" y="166688"/>
                </a:cubicBezTo>
                <a:cubicBezTo>
                  <a:pt x="202484" y="166688"/>
                  <a:pt x="202484" y="166688"/>
                  <a:pt x="184561" y="166688"/>
                </a:cubicBezTo>
                <a:cubicBezTo>
                  <a:pt x="178159" y="166688"/>
                  <a:pt x="173038" y="161459"/>
                  <a:pt x="173038" y="156229"/>
                </a:cubicBezTo>
                <a:cubicBezTo>
                  <a:pt x="173038" y="149692"/>
                  <a:pt x="178159" y="144463"/>
                  <a:pt x="184561" y="144463"/>
                </a:cubicBezTo>
                <a:close/>
                <a:moveTo>
                  <a:pt x="130585" y="144463"/>
                </a:moveTo>
                <a:cubicBezTo>
                  <a:pt x="130585" y="144463"/>
                  <a:pt x="130585" y="144463"/>
                  <a:pt x="148509" y="144463"/>
                </a:cubicBezTo>
                <a:cubicBezTo>
                  <a:pt x="154910" y="144463"/>
                  <a:pt x="158751" y="149692"/>
                  <a:pt x="158751" y="156229"/>
                </a:cubicBezTo>
                <a:cubicBezTo>
                  <a:pt x="158751" y="161459"/>
                  <a:pt x="154910" y="166688"/>
                  <a:pt x="148509" y="166688"/>
                </a:cubicBezTo>
                <a:cubicBezTo>
                  <a:pt x="148509" y="166688"/>
                  <a:pt x="148509" y="166688"/>
                  <a:pt x="130585" y="166688"/>
                </a:cubicBezTo>
                <a:cubicBezTo>
                  <a:pt x="124184" y="166688"/>
                  <a:pt x="119063" y="161459"/>
                  <a:pt x="119063" y="156229"/>
                </a:cubicBezTo>
                <a:cubicBezTo>
                  <a:pt x="119063" y="149692"/>
                  <a:pt x="124184" y="144463"/>
                  <a:pt x="130585" y="144463"/>
                </a:cubicBezTo>
                <a:close/>
                <a:moveTo>
                  <a:pt x="165100" y="95250"/>
                </a:moveTo>
                <a:lnTo>
                  <a:pt x="103188" y="127000"/>
                </a:lnTo>
                <a:lnTo>
                  <a:pt x="103188" y="309563"/>
                </a:lnTo>
                <a:lnTo>
                  <a:pt x="227013" y="309563"/>
                </a:lnTo>
                <a:lnTo>
                  <a:pt x="227013" y="127000"/>
                </a:lnTo>
                <a:close/>
                <a:moveTo>
                  <a:pt x="176213" y="23813"/>
                </a:moveTo>
                <a:lnTo>
                  <a:pt x="176213" y="34926"/>
                </a:lnTo>
                <a:lnTo>
                  <a:pt x="200026" y="30163"/>
                </a:lnTo>
                <a:close/>
                <a:moveTo>
                  <a:pt x="168852" y="0"/>
                </a:moveTo>
                <a:cubicBezTo>
                  <a:pt x="168852" y="0"/>
                  <a:pt x="168852" y="0"/>
                  <a:pt x="223405" y="18145"/>
                </a:cubicBezTo>
                <a:cubicBezTo>
                  <a:pt x="227302" y="20737"/>
                  <a:pt x="231198" y="24625"/>
                  <a:pt x="231198" y="29809"/>
                </a:cubicBezTo>
                <a:cubicBezTo>
                  <a:pt x="231198" y="33697"/>
                  <a:pt x="227302" y="37585"/>
                  <a:pt x="223405" y="40177"/>
                </a:cubicBezTo>
                <a:cubicBezTo>
                  <a:pt x="223405" y="40177"/>
                  <a:pt x="223405" y="40177"/>
                  <a:pt x="176646" y="55730"/>
                </a:cubicBezTo>
                <a:cubicBezTo>
                  <a:pt x="176646" y="55730"/>
                  <a:pt x="176646" y="55730"/>
                  <a:pt x="176646" y="76467"/>
                </a:cubicBezTo>
                <a:cubicBezTo>
                  <a:pt x="176646" y="76467"/>
                  <a:pt x="176646" y="76467"/>
                  <a:pt x="242888" y="110164"/>
                </a:cubicBezTo>
                <a:cubicBezTo>
                  <a:pt x="246785" y="112756"/>
                  <a:pt x="249382" y="115348"/>
                  <a:pt x="249382" y="120532"/>
                </a:cubicBezTo>
                <a:cubicBezTo>
                  <a:pt x="249382" y="120532"/>
                  <a:pt x="249382" y="120532"/>
                  <a:pt x="249382" y="127013"/>
                </a:cubicBezTo>
                <a:cubicBezTo>
                  <a:pt x="249382" y="127013"/>
                  <a:pt x="249382" y="127013"/>
                  <a:pt x="316923" y="127013"/>
                </a:cubicBezTo>
                <a:cubicBezTo>
                  <a:pt x="323418" y="127013"/>
                  <a:pt x="328613" y="132197"/>
                  <a:pt x="328613" y="138677"/>
                </a:cubicBezTo>
                <a:cubicBezTo>
                  <a:pt x="328613" y="138677"/>
                  <a:pt x="328613" y="138677"/>
                  <a:pt x="328613" y="320124"/>
                </a:cubicBezTo>
                <a:cubicBezTo>
                  <a:pt x="328613" y="326604"/>
                  <a:pt x="323418" y="331788"/>
                  <a:pt x="316923" y="331788"/>
                </a:cubicBezTo>
                <a:lnTo>
                  <a:pt x="11690" y="331788"/>
                </a:lnTo>
                <a:cubicBezTo>
                  <a:pt x="5195" y="331788"/>
                  <a:pt x="0" y="326604"/>
                  <a:pt x="0" y="320124"/>
                </a:cubicBezTo>
                <a:cubicBezTo>
                  <a:pt x="0" y="320124"/>
                  <a:pt x="0" y="320124"/>
                  <a:pt x="0" y="138677"/>
                </a:cubicBezTo>
                <a:cubicBezTo>
                  <a:pt x="0" y="132197"/>
                  <a:pt x="5195" y="127013"/>
                  <a:pt x="11690" y="127013"/>
                </a:cubicBezTo>
                <a:cubicBezTo>
                  <a:pt x="11690" y="127013"/>
                  <a:pt x="11690" y="127013"/>
                  <a:pt x="80529" y="127013"/>
                </a:cubicBezTo>
                <a:cubicBezTo>
                  <a:pt x="80529" y="127013"/>
                  <a:pt x="80529" y="127013"/>
                  <a:pt x="80529" y="120532"/>
                </a:cubicBezTo>
                <a:cubicBezTo>
                  <a:pt x="80529" y="115348"/>
                  <a:pt x="83127" y="112756"/>
                  <a:pt x="87024" y="110164"/>
                </a:cubicBezTo>
                <a:cubicBezTo>
                  <a:pt x="87024" y="110164"/>
                  <a:pt x="87024" y="110164"/>
                  <a:pt x="154565" y="76467"/>
                </a:cubicBezTo>
                <a:cubicBezTo>
                  <a:pt x="154565" y="76467"/>
                  <a:pt x="154565" y="76467"/>
                  <a:pt x="154565" y="11664"/>
                </a:cubicBezTo>
                <a:cubicBezTo>
                  <a:pt x="154565" y="7776"/>
                  <a:pt x="155864" y="3888"/>
                  <a:pt x="158461" y="2592"/>
                </a:cubicBezTo>
                <a:cubicBezTo>
                  <a:pt x="161059" y="0"/>
                  <a:pt x="164956" y="0"/>
                  <a:pt x="168852" y="0"/>
                </a:cubicBezTo>
                <a:close/>
              </a:path>
            </a:pathLst>
          </a:custGeom>
          <a:solidFill>
            <a:srgbClr val="1F1D28"/>
          </a:solidFill>
          <a:ln w="28575"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2" name="íS1iḓê">
            <a:extLst>
              <a:ext uri="{FF2B5EF4-FFF2-40B4-BE49-F238E27FC236}">
                <a16:creationId xmlns:a16="http://schemas.microsoft.com/office/drawing/2014/main" id="{AC528D8A-7D79-4E19-8C89-F77E78E24739}"/>
              </a:ext>
            </a:extLst>
          </p:cNvPr>
          <p:cNvSpPr/>
          <p:nvPr/>
        </p:nvSpPr>
        <p:spPr bwMode="auto">
          <a:xfrm>
            <a:off x="1737355" y="4823325"/>
            <a:ext cx="2771157" cy="7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200" b="1" dirty="0" smtClean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3" name="iṥļiḑê">
            <a:extLst>
              <a:ext uri="{FF2B5EF4-FFF2-40B4-BE49-F238E27FC236}">
                <a16:creationId xmlns:a16="http://schemas.microsoft.com/office/drawing/2014/main" id="{74765213-4FE6-4F57-A96F-AC793BF74866}"/>
              </a:ext>
            </a:extLst>
          </p:cNvPr>
          <p:cNvSpPr txBox="1"/>
          <p:nvPr/>
        </p:nvSpPr>
        <p:spPr bwMode="auto">
          <a:xfrm>
            <a:off x="1747519" y="4085084"/>
            <a:ext cx="2771157" cy="476632"/>
          </a:xfrm>
          <a:prstGeom prst="roundRect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3F14276-F692-450F-AFA7-D5C04F016AF6}"/>
              </a:ext>
            </a:extLst>
          </p:cNvPr>
          <p:cNvCxnSpPr>
            <a:cxnSpLocks/>
          </p:cNvCxnSpPr>
          <p:nvPr/>
        </p:nvCxnSpPr>
        <p:spPr>
          <a:xfrm>
            <a:off x="6092081" y="3516553"/>
            <a:ext cx="0" cy="5685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ṡ1îḓè">
            <a:extLst>
              <a:ext uri="{FF2B5EF4-FFF2-40B4-BE49-F238E27FC236}">
                <a16:creationId xmlns:a16="http://schemas.microsoft.com/office/drawing/2014/main" id="{2C5DDBCC-867A-4709-B4B5-90C6ECEA5228}"/>
              </a:ext>
            </a:extLst>
          </p:cNvPr>
          <p:cNvSpPr/>
          <p:nvPr/>
        </p:nvSpPr>
        <p:spPr bwMode="gray">
          <a:xfrm>
            <a:off x="5591376" y="2517466"/>
            <a:ext cx="999087" cy="9990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7" name="îşļíḍé">
            <a:extLst>
              <a:ext uri="{FF2B5EF4-FFF2-40B4-BE49-F238E27FC236}">
                <a16:creationId xmlns:a16="http://schemas.microsoft.com/office/drawing/2014/main" id="{AEEAC7E2-5EDE-4DE9-81A0-1338298ED180}"/>
              </a:ext>
            </a:extLst>
          </p:cNvPr>
          <p:cNvSpPr/>
          <p:nvPr/>
        </p:nvSpPr>
        <p:spPr bwMode="gray">
          <a:xfrm>
            <a:off x="5871692" y="2792706"/>
            <a:ext cx="438454" cy="445018"/>
          </a:xfrm>
          <a:custGeom>
            <a:avLst/>
            <a:gdLst>
              <a:gd name="connsiteX0" fmla="*/ 88629 w 596244"/>
              <a:gd name="connsiteY0" fmla="*/ 11502 h 605169"/>
              <a:gd name="connsiteX1" fmla="*/ 117253 w 596244"/>
              <a:gd name="connsiteY1" fmla="*/ 22857 h 605169"/>
              <a:gd name="connsiteX2" fmla="*/ 211433 w 596244"/>
              <a:gd name="connsiteY2" fmla="*/ 116762 h 605169"/>
              <a:gd name="connsiteX3" fmla="*/ 210155 w 596244"/>
              <a:gd name="connsiteY3" fmla="*/ 176728 h 605169"/>
              <a:gd name="connsiteX4" fmla="*/ 159168 w 596244"/>
              <a:gd name="connsiteY4" fmla="*/ 227509 h 605169"/>
              <a:gd name="connsiteX5" fmla="*/ 166707 w 596244"/>
              <a:gd name="connsiteY5" fmla="*/ 240905 h 605169"/>
              <a:gd name="connsiteX6" fmla="*/ 250409 w 596244"/>
              <a:gd name="connsiteY6" fmla="*/ 356372 h 605169"/>
              <a:gd name="connsiteX7" fmla="*/ 365802 w 596244"/>
              <a:gd name="connsiteY7" fmla="*/ 439815 h 605169"/>
              <a:gd name="connsiteX8" fmla="*/ 379603 w 596244"/>
              <a:gd name="connsiteY8" fmla="*/ 447470 h 605169"/>
              <a:gd name="connsiteX9" fmla="*/ 430462 w 596244"/>
              <a:gd name="connsiteY9" fmla="*/ 396690 h 605169"/>
              <a:gd name="connsiteX10" fmla="*/ 461643 w 596244"/>
              <a:gd name="connsiteY10" fmla="*/ 384059 h 605169"/>
              <a:gd name="connsiteX11" fmla="*/ 490395 w 596244"/>
              <a:gd name="connsiteY11" fmla="*/ 395414 h 605169"/>
              <a:gd name="connsiteX12" fmla="*/ 584447 w 596244"/>
              <a:gd name="connsiteY12" fmla="*/ 489319 h 605169"/>
              <a:gd name="connsiteX13" fmla="*/ 583297 w 596244"/>
              <a:gd name="connsiteY13" fmla="*/ 549158 h 605169"/>
              <a:gd name="connsiteX14" fmla="*/ 561701 w 596244"/>
              <a:gd name="connsiteY14" fmla="*/ 570338 h 605169"/>
              <a:gd name="connsiteX15" fmla="*/ 556334 w 596244"/>
              <a:gd name="connsiteY15" fmla="*/ 574420 h 605169"/>
              <a:gd name="connsiteX16" fmla="*/ 519658 w 596244"/>
              <a:gd name="connsiteY16" fmla="*/ 595217 h 605169"/>
              <a:gd name="connsiteX17" fmla="*/ 482216 w 596244"/>
              <a:gd name="connsiteY17" fmla="*/ 604659 h 605169"/>
              <a:gd name="connsiteX18" fmla="*/ 471610 w 596244"/>
              <a:gd name="connsiteY18" fmla="*/ 605169 h 605169"/>
              <a:gd name="connsiteX19" fmla="*/ 162363 w 596244"/>
              <a:gd name="connsiteY19" fmla="*/ 444281 h 605169"/>
              <a:gd name="connsiteX20" fmla="*/ 1861 w 596244"/>
              <a:gd name="connsiteY20" fmla="*/ 125183 h 605169"/>
              <a:gd name="connsiteX21" fmla="*/ 11189 w 596244"/>
              <a:gd name="connsiteY21" fmla="*/ 87800 h 605169"/>
              <a:gd name="connsiteX22" fmla="*/ 32019 w 596244"/>
              <a:gd name="connsiteY22" fmla="*/ 50927 h 605169"/>
              <a:gd name="connsiteX23" fmla="*/ 34191 w 596244"/>
              <a:gd name="connsiteY23" fmla="*/ 47354 h 605169"/>
              <a:gd name="connsiteX24" fmla="*/ 57321 w 596244"/>
              <a:gd name="connsiteY24" fmla="*/ 24133 h 605169"/>
              <a:gd name="connsiteX25" fmla="*/ 88629 w 596244"/>
              <a:gd name="connsiteY25" fmla="*/ 11502 h 605169"/>
              <a:gd name="connsiteX26" fmla="*/ 573795 w 596244"/>
              <a:gd name="connsiteY26" fmla="*/ 0 h 605169"/>
              <a:gd name="connsiteX27" fmla="*/ 585421 w 596244"/>
              <a:gd name="connsiteY27" fmla="*/ 4594 h 605169"/>
              <a:gd name="connsiteX28" fmla="*/ 589509 w 596244"/>
              <a:gd name="connsiteY28" fmla="*/ 17482 h 605169"/>
              <a:gd name="connsiteX29" fmla="*/ 575072 w 596244"/>
              <a:gd name="connsiteY29" fmla="*/ 171379 h 605169"/>
              <a:gd name="connsiteX30" fmla="*/ 570984 w 596244"/>
              <a:gd name="connsiteY30" fmla="*/ 185927 h 605169"/>
              <a:gd name="connsiteX31" fmla="*/ 556164 w 596244"/>
              <a:gd name="connsiteY31" fmla="*/ 183374 h 605169"/>
              <a:gd name="connsiteX32" fmla="*/ 520136 w 596244"/>
              <a:gd name="connsiteY32" fmla="*/ 147516 h 605169"/>
              <a:gd name="connsiteX33" fmla="*/ 401065 w 596244"/>
              <a:gd name="connsiteY33" fmla="*/ 266448 h 605169"/>
              <a:gd name="connsiteX34" fmla="*/ 399915 w 596244"/>
              <a:gd name="connsiteY34" fmla="*/ 267724 h 605169"/>
              <a:gd name="connsiteX35" fmla="*/ 392122 w 596244"/>
              <a:gd name="connsiteY35" fmla="*/ 271042 h 605169"/>
              <a:gd name="connsiteX36" fmla="*/ 380623 w 596244"/>
              <a:gd name="connsiteY36" fmla="*/ 265172 h 605169"/>
              <a:gd name="connsiteX37" fmla="*/ 325304 w 596244"/>
              <a:gd name="connsiteY37" fmla="*/ 209917 h 605169"/>
              <a:gd name="connsiteX38" fmla="*/ 323898 w 596244"/>
              <a:gd name="connsiteY38" fmla="*/ 191924 h 605169"/>
              <a:gd name="connsiteX39" fmla="*/ 441820 w 596244"/>
              <a:gd name="connsiteY39" fmla="*/ 74269 h 605169"/>
              <a:gd name="connsiteX40" fmla="*/ 408858 w 596244"/>
              <a:gd name="connsiteY40" fmla="*/ 41345 h 605169"/>
              <a:gd name="connsiteX41" fmla="*/ 405281 w 596244"/>
              <a:gd name="connsiteY41" fmla="*/ 23735 h 605169"/>
              <a:gd name="connsiteX42" fmla="*/ 419206 w 596244"/>
              <a:gd name="connsiteY42" fmla="*/ 19397 h 605169"/>
              <a:gd name="connsiteX43" fmla="*/ 573795 w 596244"/>
              <a:gd name="connsiteY43" fmla="*/ 0 h 60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6244" h="605169">
                <a:moveTo>
                  <a:pt x="88629" y="11502"/>
                </a:moveTo>
                <a:cubicBezTo>
                  <a:pt x="99747" y="11502"/>
                  <a:pt x="109970" y="15585"/>
                  <a:pt x="117253" y="22857"/>
                </a:cubicBezTo>
                <a:lnTo>
                  <a:pt x="211433" y="116762"/>
                </a:lnTo>
                <a:cubicBezTo>
                  <a:pt x="227535" y="132966"/>
                  <a:pt x="227023" y="159887"/>
                  <a:pt x="210155" y="176728"/>
                </a:cubicBezTo>
                <a:lnTo>
                  <a:pt x="159168" y="227509"/>
                </a:lnTo>
                <a:lnTo>
                  <a:pt x="166707" y="240905"/>
                </a:lnTo>
                <a:cubicBezTo>
                  <a:pt x="183576" y="271144"/>
                  <a:pt x="206577" y="312610"/>
                  <a:pt x="250409" y="356372"/>
                </a:cubicBezTo>
                <a:cubicBezTo>
                  <a:pt x="294112" y="400135"/>
                  <a:pt x="335516" y="423101"/>
                  <a:pt x="365802" y="439815"/>
                </a:cubicBezTo>
                <a:lnTo>
                  <a:pt x="379603" y="447470"/>
                </a:lnTo>
                <a:lnTo>
                  <a:pt x="430462" y="396690"/>
                </a:lnTo>
                <a:cubicBezTo>
                  <a:pt x="438513" y="388652"/>
                  <a:pt x="449886" y="384059"/>
                  <a:pt x="461643" y="384059"/>
                </a:cubicBezTo>
                <a:cubicBezTo>
                  <a:pt x="472888" y="384059"/>
                  <a:pt x="483111" y="388014"/>
                  <a:pt x="490395" y="395414"/>
                </a:cubicBezTo>
                <a:lnTo>
                  <a:pt x="584447" y="489319"/>
                </a:lnTo>
                <a:cubicBezTo>
                  <a:pt x="600676" y="505523"/>
                  <a:pt x="600037" y="532316"/>
                  <a:pt x="583297" y="549158"/>
                </a:cubicBezTo>
                <a:lnTo>
                  <a:pt x="561701" y="570338"/>
                </a:lnTo>
                <a:lnTo>
                  <a:pt x="556334" y="574420"/>
                </a:lnTo>
                <a:cubicBezTo>
                  <a:pt x="545344" y="583096"/>
                  <a:pt x="533076" y="589986"/>
                  <a:pt x="519658" y="595217"/>
                </a:cubicBezTo>
                <a:cubicBezTo>
                  <a:pt x="507263" y="600066"/>
                  <a:pt x="494995" y="603128"/>
                  <a:pt x="482216" y="604659"/>
                </a:cubicBezTo>
                <a:cubicBezTo>
                  <a:pt x="481194" y="604786"/>
                  <a:pt x="477488" y="605169"/>
                  <a:pt x="471610" y="605169"/>
                </a:cubicBezTo>
                <a:cubicBezTo>
                  <a:pt x="436852" y="605169"/>
                  <a:pt x="311875" y="593559"/>
                  <a:pt x="162363" y="444281"/>
                </a:cubicBezTo>
                <a:cubicBezTo>
                  <a:pt x="36236" y="318224"/>
                  <a:pt x="-10279" y="225850"/>
                  <a:pt x="1861" y="125183"/>
                </a:cubicBezTo>
                <a:cubicBezTo>
                  <a:pt x="3266" y="112934"/>
                  <a:pt x="6206" y="100686"/>
                  <a:pt x="11189" y="87800"/>
                </a:cubicBezTo>
                <a:cubicBezTo>
                  <a:pt x="16429" y="74403"/>
                  <a:pt x="23457" y="61899"/>
                  <a:pt x="32019" y="50927"/>
                </a:cubicBezTo>
                <a:lnTo>
                  <a:pt x="34191" y="47354"/>
                </a:lnTo>
                <a:lnTo>
                  <a:pt x="57321" y="24133"/>
                </a:lnTo>
                <a:cubicBezTo>
                  <a:pt x="65372" y="16095"/>
                  <a:pt x="76745" y="11502"/>
                  <a:pt x="88629" y="11502"/>
                </a:cubicBezTo>
                <a:close/>
                <a:moveTo>
                  <a:pt x="573795" y="0"/>
                </a:moveTo>
                <a:cubicBezTo>
                  <a:pt x="579927" y="0"/>
                  <a:pt x="583504" y="2552"/>
                  <a:pt x="585421" y="4594"/>
                </a:cubicBezTo>
                <a:cubicBezTo>
                  <a:pt x="590020" y="9698"/>
                  <a:pt x="589637" y="16717"/>
                  <a:pt x="589509" y="17482"/>
                </a:cubicBezTo>
                <a:lnTo>
                  <a:pt x="575072" y="171379"/>
                </a:lnTo>
                <a:cubicBezTo>
                  <a:pt x="575072" y="173293"/>
                  <a:pt x="575072" y="181843"/>
                  <a:pt x="570984" y="185927"/>
                </a:cubicBezTo>
                <a:cubicBezTo>
                  <a:pt x="569068" y="187713"/>
                  <a:pt x="563957" y="191159"/>
                  <a:pt x="556164" y="183374"/>
                </a:cubicBezTo>
                <a:lnTo>
                  <a:pt x="520136" y="147516"/>
                </a:lnTo>
                <a:lnTo>
                  <a:pt x="401065" y="266448"/>
                </a:lnTo>
                <a:cubicBezTo>
                  <a:pt x="400809" y="266831"/>
                  <a:pt x="400426" y="267214"/>
                  <a:pt x="399915" y="267724"/>
                </a:cubicBezTo>
                <a:cubicBezTo>
                  <a:pt x="397743" y="269894"/>
                  <a:pt x="395060" y="271042"/>
                  <a:pt x="392122" y="271042"/>
                </a:cubicBezTo>
                <a:cubicBezTo>
                  <a:pt x="388289" y="270914"/>
                  <a:pt x="384456" y="269000"/>
                  <a:pt x="380623" y="265172"/>
                </a:cubicBezTo>
                <a:lnTo>
                  <a:pt x="325304" y="209917"/>
                </a:lnTo>
                <a:cubicBezTo>
                  <a:pt x="317638" y="202261"/>
                  <a:pt x="321088" y="194859"/>
                  <a:pt x="323898" y="191924"/>
                </a:cubicBezTo>
                <a:lnTo>
                  <a:pt x="441820" y="74269"/>
                </a:lnTo>
                <a:lnTo>
                  <a:pt x="408858" y="41345"/>
                </a:lnTo>
                <a:cubicBezTo>
                  <a:pt x="399659" y="32158"/>
                  <a:pt x="402598" y="26415"/>
                  <a:pt x="405281" y="23735"/>
                </a:cubicBezTo>
                <a:cubicBezTo>
                  <a:pt x="409497" y="19652"/>
                  <a:pt x="417673" y="19397"/>
                  <a:pt x="419206" y="19397"/>
                </a:cubicBezTo>
                <a:cubicBezTo>
                  <a:pt x="424189" y="18631"/>
                  <a:pt x="557186" y="0"/>
                  <a:pt x="573795" y="0"/>
                </a:cubicBezTo>
                <a:close/>
              </a:path>
            </a:pathLst>
          </a:custGeom>
          <a:solidFill>
            <a:srgbClr val="1F1D28"/>
          </a:solidFill>
          <a:ln w="28575"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5" name="işḻidè">
            <a:extLst>
              <a:ext uri="{FF2B5EF4-FFF2-40B4-BE49-F238E27FC236}">
                <a16:creationId xmlns:a16="http://schemas.microsoft.com/office/drawing/2014/main" id="{E5164854-05EB-4770-B754-4646104429F6}"/>
              </a:ext>
            </a:extLst>
          </p:cNvPr>
          <p:cNvSpPr/>
          <p:nvPr/>
        </p:nvSpPr>
        <p:spPr bwMode="auto">
          <a:xfrm>
            <a:off x="4695177" y="4826318"/>
            <a:ext cx="2771157" cy="7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200" b="1" dirty="0" smtClean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" name="í$ḻïďè">
            <a:extLst>
              <a:ext uri="{FF2B5EF4-FFF2-40B4-BE49-F238E27FC236}">
                <a16:creationId xmlns:a16="http://schemas.microsoft.com/office/drawing/2014/main" id="{7A7E1D17-6975-42E7-B2E4-179603340FCF}"/>
              </a:ext>
            </a:extLst>
          </p:cNvPr>
          <p:cNvSpPr txBox="1"/>
          <p:nvPr/>
        </p:nvSpPr>
        <p:spPr bwMode="auto">
          <a:xfrm>
            <a:off x="4705341" y="4085083"/>
            <a:ext cx="2771157" cy="462405"/>
          </a:xfrm>
          <a:prstGeom prst="roundRect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A93378F-2081-4676-8896-0466080D269B}"/>
              </a:ext>
            </a:extLst>
          </p:cNvPr>
          <p:cNvCxnSpPr>
            <a:cxnSpLocks/>
          </p:cNvCxnSpPr>
          <p:nvPr/>
        </p:nvCxnSpPr>
        <p:spPr>
          <a:xfrm>
            <a:off x="9049514" y="3516553"/>
            <a:ext cx="0" cy="5685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ïŝḷîḓé">
            <a:extLst>
              <a:ext uri="{FF2B5EF4-FFF2-40B4-BE49-F238E27FC236}">
                <a16:creationId xmlns:a16="http://schemas.microsoft.com/office/drawing/2014/main" id="{D72FBAA2-7E9C-4342-A003-57838DFD0983}"/>
              </a:ext>
            </a:extLst>
          </p:cNvPr>
          <p:cNvSpPr/>
          <p:nvPr/>
        </p:nvSpPr>
        <p:spPr bwMode="gray">
          <a:xfrm>
            <a:off x="8549197" y="2517466"/>
            <a:ext cx="999087" cy="9990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3" name="iṡļîďè">
            <a:extLst>
              <a:ext uri="{FF2B5EF4-FFF2-40B4-BE49-F238E27FC236}">
                <a16:creationId xmlns:a16="http://schemas.microsoft.com/office/drawing/2014/main" id="{5B99F51D-34EC-4603-8FF0-9385E89B8DC3}"/>
              </a:ext>
            </a:extLst>
          </p:cNvPr>
          <p:cNvSpPr/>
          <p:nvPr/>
        </p:nvSpPr>
        <p:spPr bwMode="gray">
          <a:xfrm>
            <a:off x="8826231" y="2807888"/>
            <a:ext cx="445018" cy="414651"/>
          </a:xfrm>
          <a:custGeom>
            <a:avLst/>
            <a:gdLst>
              <a:gd name="connsiteX0" fmla="*/ 484855 w 606016"/>
              <a:gd name="connsiteY0" fmla="*/ 473988 h 564664"/>
              <a:gd name="connsiteX1" fmla="*/ 505037 w 606016"/>
              <a:gd name="connsiteY1" fmla="*/ 494170 h 564664"/>
              <a:gd name="connsiteX2" fmla="*/ 484855 w 606016"/>
              <a:gd name="connsiteY2" fmla="*/ 514352 h 564664"/>
              <a:gd name="connsiteX3" fmla="*/ 464673 w 606016"/>
              <a:gd name="connsiteY3" fmla="*/ 494170 h 564664"/>
              <a:gd name="connsiteX4" fmla="*/ 484855 w 606016"/>
              <a:gd name="connsiteY4" fmla="*/ 473988 h 564664"/>
              <a:gd name="connsiteX5" fmla="*/ 121232 w 606016"/>
              <a:gd name="connsiteY5" fmla="*/ 473988 h 564664"/>
              <a:gd name="connsiteX6" fmla="*/ 141414 w 606016"/>
              <a:gd name="connsiteY6" fmla="*/ 494170 h 564664"/>
              <a:gd name="connsiteX7" fmla="*/ 121232 w 606016"/>
              <a:gd name="connsiteY7" fmla="*/ 514352 h 564664"/>
              <a:gd name="connsiteX8" fmla="*/ 101050 w 606016"/>
              <a:gd name="connsiteY8" fmla="*/ 494170 h 564664"/>
              <a:gd name="connsiteX9" fmla="*/ 121232 w 606016"/>
              <a:gd name="connsiteY9" fmla="*/ 473988 h 564664"/>
              <a:gd name="connsiteX10" fmla="*/ 484813 w 606016"/>
              <a:gd name="connsiteY10" fmla="*/ 443658 h 564664"/>
              <a:gd name="connsiteX11" fmla="*/ 434364 w 606016"/>
              <a:gd name="connsiteY11" fmla="*/ 494115 h 564664"/>
              <a:gd name="connsiteX12" fmla="*/ 484813 w 606016"/>
              <a:gd name="connsiteY12" fmla="*/ 544482 h 564664"/>
              <a:gd name="connsiteX13" fmla="*/ 535352 w 606016"/>
              <a:gd name="connsiteY13" fmla="*/ 494115 h 564664"/>
              <a:gd name="connsiteX14" fmla="*/ 484813 w 606016"/>
              <a:gd name="connsiteY14" fmla="*/ 443658 h 564664"/>
              <a:gd name="connsiteX15" fmla="*/ 121293 w 606016"/>
              <a:gd name="connsiteY15" fmla="*/ 443658 h 564664"/>
              <a:gd name="connsiteX16" fmla="*/ 70755 w 606016"/>
              <a:gd name="connsiteY16" fmla="*/ 494115 h 564664"/>
              <a:gd name="connsiteX17" fmla="*/ 121293 w 606016"/>
              <a:gd name="connsiteY17" fmla="*/ 544482 h 564664"/>
              <a:gd name="connsiteX18" fmla="*/ 171742 w 606016"/>
              <a:gd name="connsiteY18" fmla="*/ 494115 h 564664"/>
              <a:gd name="connsiteX19" fmla="*/ 121293 w 606016"/>
              <a:gd name="connsiteY19" fmla="*/ 443658 h 564664"/>
              <a:gd name="connsiteX20" fmla="*/ 303053 w 606016"/>
              <a:gd name="connsiteY20" fmla="*/ 373109 h 564664"/>
              <a:gd name="connsiteX21" fmla="*/ 292945 w 606016"/>
              <a:gd name="connsiteY21" fmla="*/ 383200 h 564664"/>
              <a:gd name="connsiteX22" fmla="*/ 303053 w 606016"/>
              <a:gd name="connsiteY22" fmla="*/ 393292 h 564664"/>
              <a:gd name="connsiteX23" fmla="*/ 343484 w 606016"/>
              <a:gd name="connsiteY23" fmla="*/ 393292 h 564664"/>
              <a:gd name="connsiteX24" fmla="*/ 343484 w 606016"/>
              <a:gd name="connsiteY24" fmla="*/ 403383 h 564664"/>
              <a:gd name="connsiteX25" fmla="*/ 353592 w 606016"/>
              <a:gd name="connsiteY25" fmla="*/ 413474 h 564664"/>
              <a:gd name="connsiteX26" fmla="*/ 363610 w 606016"/>
              <a:gd name="connsiteY26" fmla="*/ 403383 h 564664"/>
              <a:gd name="connsiteX27" fmla="*/ 363610 w 606016"/>
              <a:gd name="connsiteY27" fmla="*/ 383200 h 564664"/>
              <a:gd name="connsiteX28" fmla="*/ 353592 w 606016"/>
              <a:gd name="connsiteY28" fmla="*/ 373109 h 564664"/>
              <a:gd name="connsiteX29" fmla="*/ 313169 w 606016"/>
              <a:gd name="connsiteY29" fmla="*/ 282403 h 564664"/>
              <a:gd name="connsiteX30" fmla="*/ 447018 w 606016"/>
              <a:gd name="connsiteY30" fmla="*/ 282403 h 564664"/>
              <a:gd name="connsiteX31" fmla="*/ 465069 w 606016"/>
              <a:gd name="connsiteY31" fmla="*/ 311699 h 564664"/>
              <a:gd name="connsiteX32" fmla="*/ 473282 w 606016"/>
              <a:gd name="connsiteY32" fmla="*/ 322696 h 564664"/>
              <a:gd name="connsiteX33" fmla="*/ 313169 w 606016"/>
              <a:gd name="connsiteY33" fmla="*/ 322696 h 564664"/>
              <a:gd name="connsiteX34" fmla="*/ 161665 w 606016"/>
              <a:gd name="connsiteY34" fmla="*/ 282403 h 564664"/>
              <a:gd name="connsiteX35" fmla="*/ 292917 w 606016"/>
              <a:gd name="connsiteY35" fmla="*/ 282403 h 564664"/>
              <a:gd name="connsiteX36" fmla="*/ 292917 w 606016"/>
              <a:gd name="connsiteY36" fmla="*/ 322696 h 564664"/>
              <a:gd name="connsiteX37" fmla="*/ 161665 w 606016"/>
              <a:gd name="connsiteY37" fmla="*/ 322696 h 564664"/>
              <a:gd name="connsiteX38" fmla="*/ 191958 w 606016"/>
              <a:gd name="connsiteY38" fmla="*/ 0 h 564664"/>
              <a:gd name="connsiteX39" fmla="*/ 202066 w 606016"/>
              <a:gd name="connsiteY39" fmla="*/ 10092 h 564664"/>
              <a:gd name="connsiteX40" fmla="*/ 202066 w 606016"/>
              <a:gd name="connsiteY40" fmla="*/ 40366 h 564664"/>
              <a:gd name="connsiteX41" fmla="*/ 222281 w 606016"/>
              <a:gd name="connsiteY41" fmla="*/ 40366 h 564664"/>
              <a:gd name="connsiteX42" fmla="*/ 222281 w 606016"/>
              <a:gd name="connsiteY42" fmla="*/ 10092 h 564664"/>
              <a:gd name="connsiteX43" fmla="*/ 232389 w 606016"/>
              <a:gd name="connsiteY43" fmla="*/ 0 h 564664"/>
              <a:gd name="connsiteX44" fmla="*/ 242406 w 606016"/>
              <a:gd name="connsiteY44" fmla="*/ 10092 h 564664"/>
              <a:gd name="connsiteX45" fmla="*/ 242406 w 606016"/>
              <a:gd name="connsiteY45" fmla="*/ 40366 h 564664"/>
              <a:gd name="connsiteX46" fmla="*/ 252514 w 606016"/>
              <a:gd name="connsiteY46" fmla="*/ 50457 h 564664"/>
              <a:gd name="connsiteX47" fmla="*/ 252514 w 606016"/>
              <a:gd name="connsiteY47" fmla="*/ 100823 h 564664"/>
              <a:gd name="connsiteX48" fmla="*/ 242406 w 606016"/>
              <a:gd name="connsiteY48" fmla="*/ 110915 h 564664"/>
              <a:gd name="connsiteX49" fmla="*/ 221379 w 606016"/>
              <a:gd name="connsiteY49" fmla="*/ 110915 h 564664"/>
              <a:gd name="connsiteX50" fmla="*/ 161634 w 606016"/>
              <a:gd name="connsiteY50" fmla="*/ 161371 h 564664"/>
              <a:gd name="connsiteX51" fmla="*/ 101078 w 606016"/>
              <a:gd name="connsiteY51" fmla="*/ 100823 h 564664"/>
              <a:gd name="connsiteX52" fmla="*/ 60647 w 606016"/>
              <a:gd name="connsiteY52" fmla="*/ 60548 h 564664"/>
              <a:gd name="connsiteX53" fmla="*/ 20216 w 606016"/>
              <a:gd name="connsiteY53" fmla="*/ 100823 h 564664"/>
              <a:gd name="connsiteX54" fmla="*/ 20216 w 606016"/>
              <a:gd name="connsiteY54" fmla="*/ 231921 h 564664"/>
              <a:gd name="connsiteX55" fmla="*/ 80862 w 606016"/>
              <a:gd name="connsiteY55" fmla="*/ 292469 h 564664"/>
              <a:gd name="connsiteX56" fmla="*/ 82126 w 606016"/>
              <a:gd name="connsiteY56" fmla="*/ 292649 h 564664"/>
              <a:gd name="connsiteX57" fmla="*/ 105229 w 606016"/>
              <a:gd name="connsiteY57" fmla="*/ 255167 h 564664"/>
              <a:gd name="connsiteX58" fmla="*/ 164883 w 606016"/>
              <a:gd name="connsiteY58" fmla="*/ 221829 h 564664"/>
              <a:gd name="connsiteX59" fmla="*/ 370559 w 606016"/>
              <a:gd name="connsiteY59" fmla="*/ 221829 h 564664"/>
              <a:gd name="connsiteX60" fmla="*/ 430213 w 606016"/>
              <a:gd name="connsiteY60" fmla="*/ 255077 h 564664"/>
              <a:gd name="connsiteX61" fmla="*/ 434545 w 606016"/>
              <a:gd name="connsiteY61" fmla="*/ 262195 h 564664"/>
              <a:gd name="connsiteX62" fmla="*/ 159920 w 606016"/>
              <a:gd name="connsiteY62" fmla="*/ 262195 h 564664"/>
              <a:gd name="connsiteX63" fmla="*/ 141419 w 606016"/>
              <a:gd name="connsiteY63" fmla="*/ 280575 h 564664"/>
              <a:gd name="connsiteX64" fmla="*/ 141419 w 606016"/>
              <a:gd name="connsiteY64" fmla="*/ 324455 h 564664"/>
              <a:gd name="connsiteX65" fmla="*/ 159920 w 606016"/>
              <a:gd name="connsiteY65" fmla="*/ 342835 h 564664"/>
              <a:gd name="connsiteX66" fmla="*/ 498801 w 606016"/>
              <a:gd name="connsiteY66" fmla="*/ 342835 h 564664"/>
              <a:gd name="connsiteX67" fmla="*/ 538962 w 606016"/>
              <a:gd name="connsiteY67" fmla="*/ 352926 h 564664"/>
              <a:gd name="connsiteX68" fmla="*/ 580566 w 606016"/>
              <a:gd name="connsiteY68" fmla="*/ 352926 h 564664"/>
              <a:gd name="connsiteX69" fmla="*/ 606016 w 606016"/>
              <a:gd name="connsiteY69" fmla="*/ 378335 h 564664"/>
              <a:gd name="connsiteX70" fmla="*/ 606016 w 606016"/>
              <a:gd name="connsiteY70" fmla="*/ 403383 h 564664"/>
              <a:gd name="connsiteX71" fmla="*/ 555567 w 606016"/>
              <a:gd name="connsiteY71" fmla="*/ 403383 h 564664"/>
              <a:gd name="connsiteX72" fmla="*/ 545460 w 606016"/>
              <a:gd name="connsiteY72" fmla="*/ 413474 h 564664"/>
              <a:gd name="connsiteX73" fmla="*/ 555567 w 606016"/>
              <a:gd name="connsiteY73" fmla="*/ 423476 h 564664"/>
              <a:gd name="connsiteX74" fmla="*/ 606016 w 606016"/>
              <a:gd name="connsiteY74" fmla="*/ 423476 h 564664"/>
              <a:gd name="connsiteX75" fmla="*/ 606016 w 606016"/>
              <a:gd name="connsiteY75" fmla="*/ 463391 h 564664"/>
              <a:gd name="connsiteX76" fmla="*/ 565224 w 606016"/>
              <a:gd name="connsiteY76" fmla="*/ 504206 h 564664"/>
              <a:gd name="connsiteX77" fmla="*/ 554755 w 606016"/>
              <a:gd name="connsiteY77" fmla="*/ 504206 h 564664"/>
              <a:gd name="connsiteX78" fmla="*/ 484813 w 606016"/>
              <a:gd name="connsiteY78" fmla="*/ 564664 h 564664"/>
              <a:gd name="connsiteX79" fmla="*/ 414961 w 606016"/>
              <a:gd name="connsiteY79" fmla="*/ 504206 h 564664"/>
              <a:gd name="connsiteX80" fmla="*/ 191145 w 606016"/>
              <a:gd name="connsiteY80" fmla="*/ 504206 h 564664"/>
              <a:gd name="connsiteX81" fmla="*/ 121293 w 606016"/>
              <a:gd name="connsiteY81" fmla="*/ 564664 h 564664"/>
              <a:gd name="connsiteX82" fmla="*/ 51351 w 606016"/>
              <a:gd name="connsiteY82" fmla="*/ 504206 h 564664"/>
              <a:gd name="connsiteX83" fmla="*/ 35377 w 606016"/>
              <a:gd name="connsiteY83" fmla="*/ 504206 h 564664"/>
              <a:gd name="connsiteX84" fmla="*/ 90 w 606016"/>
              <a:gd name="connsiteY84" fmla="*/ 468977 h 564664"/>
              <a:gd name="connsiteX85" fmla="*/ 0 w 606016"/>
              <a:gd name="connsiteY85" fmla="*/ 423476 h 564664"/>
              <a:gd name="connsiteX86" fmla="*/ 50539 w 606016"/>
              <a:gd name="connsiteY86" fmla="*/ 423476 h 564664"/>
              <a:gd name="connsiteX87" fmla="*/ 60647 w 606016"/>
              <a:gd name="connsiteY87" fmla="*/ 413474 h 564664"/>
              <a:gd name="connsiteX88" fmla="*/ 50539 w 606016"/>
              <a:gd name="connsiteY88" fmla="*/ 403383 h 564664"/>
              <a:gd name="connsiteX89" fmla="*/ 0 w 606016"/>
              <a:gd name="connsiteY89" fmla="*/ 403383 h 564664"/>
              <a:gd name="connsiteX90" fmla="*/ 0 w 606016"/>
              <a:gd name="connsiteY90" fmla="*/ 378335 h 564664"/>
              <a:gd name="connsiteX91" fmla="*/ 7400 w 606016"/>
              <a:gd name="connsiteY91" fmla="*/ 360405 h 564664"/>
              <a:gd name="connsiteX92" fmla="*/ 25540 w 606016"/>
              <a:gd name="connsiteY92" fmla="*/ 352926 h 564664"/>
              <a:gd name="connsiteX93" fmla="*/ 54961 w 606016"/>
              <a:gd name="connsiteY93" fmla="*/ 336798 h 564664"/>
              <a:gd name="connsiteX94" fmla="*/ 70303 w 606016"/>
              <a:gd name="connsiteY94" fmla="*/ 311840 h 564664"/>
              <a:gd name="connsiteX95" fmla="*/ 90 w 606016"/>
              <a:gd name="connsiteY95" fmla="*/ 231921 h 564664"/>
              <a:gd name="connsiteX96" fmla="*/ 90 w 606016"/>
              <a:gd name="connsiteY96" fmla="*/ 100823 h 564664"/>
              <a:gd name="connsiteX97" fmla="*/ 60647 w 606016"/>
              <a:gd name="connsiteY97" fmla="*/ 40366 h 564664"/>
              <a:gd name="connsiteX98" fmla="*/ 121293 w 606016"/>
              <a:gd name="connsiteY98" fmla="*/ 100823 h 564664"/>
              <a:gd name="connsiteX99" fmla="*/ 161634 w 606016"/>
              <a:gd name="connsiteY99" fmla="*/ 141189 h 564664"/>
              <a:gd name="connsiteX100" fmla="*/ 200622 w 606016"/>
              <a:gd name="connsiteY100" fmla="*/ 110915 h 564664"/>
              <a:gd name="connsiteX101" fmla="*/ 181850 w 606016"/>
              <a:gd name="connsiteY101" fmla="*/ 110915 h 564664"/>
              <a:gd name="connsiteX102" fmla="*/ 171742 w 606016"/>
              <a:gd name="connsiteY102" fmla="*/ 100823 h 564664"/>
              <a:gd name="connsiteX103" fmla="*/ 171742 w 606016"/>
              <a:gd name="connsiteY103" fmla="*/ 50457 h 564664"/>
              <a:gd name="connsiteX104" fmla="*/ 181850 w 606016"/>
              <a:gd name="connsiteY104" fmla="*/ 40366 h 564664"/>
              <a:gd name="connsiteX105" fmla="*/ 181850 w 606016"/>
              <a:gd name="connsiteY105" fmla="*/ 10092 h 564664"/>
              <a:gd name="connsiteX106" fmla="*/ 191958 w 606016"/>
              <a:gd name="connsiteY106" fmla="*/ 0 h 5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016" h="564664">
                <a:moveTo>
                  <a:pt x="484855" y="473988"/>
                </a:moveTo>
                <a:cubicBezTo>
                  <a:pt x="496001" y="473988"/>
                  <a:pt x="505037" y="483024"/>
                  <a:pt x="505037" y="494170"/>
                </a:cubicBezTo>
                <a:cubicBezTo>
                  <a:pt x="505037" y="505316"/>
                  <a:pt x="496001" y="514352"/>
                  <a:pt x="484855" y="514352"/>
                </a:cubicBezTo>
                <a:cubicBezTo>
                  <a:pt x="473709" y="514352"/>
                  <a:pt x="464673" y="505316"/>
                  <a:pt x="464673" y="494170"/>
                </a:cubicBezTo>
                <a:cubicBezTo>
                  <a:pt x="464673" y="483024"/>
                  <a:pt x="473709" y="473988"/>
                  <a:pt x="484855" y="473988"/>
                </a:cubicBezTo>
                <a:close/>
                <a:moveTo>
                  <a:pt x="121232" y="473988"/>
                </a:moveTo>
                <a:cubicBezTo>
                  <a:pt x="132378" y="473988"/>
                  <a:pt x="141414" y="483024"/>
                  <a:pt x="141414" y="494170"/>
                </a:cubicBezTo>
                <a:cubicBezTo>
                  <a:pt x="141414" y="505316"/>
                  <a:pt x="132378" y="514352"/>
                  <a:pt x="121232" y="514352"/>
                </a:cubicBezTo>
                <a:cubicBezTo>
                  <a:pt x="110086" y="514352"/>
                  <a:pt x="101050" y="505316"/>
                  <a:pt x="101050" y="494170"/>
                </a:cubicBezTo>
                <a:cubicBezTo>
                  <a:pt x="101050" y="483024"/>
                  <a:pt x="110086" y="473988"/>
                  <a:pt x="121232" y="473988"/>
                </a:cubicBezTo>
                <a:close/>
                <a:moveTo>
                  <a:pt x="484813" y="443658"/>
                </a:moveTo>
                <a:cubicBezTo>
                  <a:pt x="457016" y="443658"/>
                  <a:pt x="434364" y="466274"/>
                  <a:pt x="434364" y="494115"/>
                </a:cubicBezTo>
                <a:cubicBezTo>
                  <a:pt x="434364" y="521866"/>
                  <a:pt x="457016" y="544482"/>
                  <a:pt x="484813" y="544482"/>
                </a:cubicBezTo>
                <a:cubicBezTo>
                  <a:pt x="512699" y="544482"/>
                  <a:pt x="535352" y="521866"/>
                  <a:pt x="535352" y="494115"/>
                </a:cubicBezTo>
                <a:cubicBezTo>
                  <a:pt x="535352" y="466274"/>
                  <a:pt x="512699" y="443658"/>
                  <a:pt x="484813" y="443658"/>
                </a:cubicBezTo>
                <a:close/>
                <a:moveTo>
                  <a:pt x="121293" y="443658"/>
                </a:moveTo>
                <a:cubicBezTo>
                  <a:pt x="93407" y="443658"/>
                  <a:pt x="70755" y="466274"/>
                  <a:pt x="70755" y="494115"/>
                </a:cubicBezTo>
                <a:cubicBezTo>
                  <a:pt x="70755" y="521866"/>
                  <a:pt x="93407" y="544482"/>
                  <a:pt x="121293" y="544482"/>
                </a:cubicBezTo>
                <a:cubicBezTo>
                  <a:pt x="149090" y="544482"/>
                  <a:pt x="171742" y="521866"/>
                  <a:pt x="171742" y="494115"/>
                </a:cubicBezTo>
                <a:cubicBezTo>
                  <a:pt x="171742" y="466274"/>
                  <a:pt x="149090" y="443658"/>
                  <a:pt x="121293" y="443658"/>
                </a:cubicBezTo>
                <a:close/>
                <a:moveTo>
                  <a:pt x="303053" y="373109"/>
                </a:moveTo>
                <a:cubicBezTo>
                  <a:pt x="297458" y="373109"/>
                  <a:pt x="292945" y="377614"/>
                  <a:pt x="292945" y="383200"/>
                </a:cubicBezTo>
                <a:cubicBezTo>
                  <a:pt x="292945" y="388787"/>
                  <a:pt x="297458" y="393292"/>
                  <a:pt x="303053" y="393292"/>
                </a:cubicBezTo>
                <a:lnTo>
                  <a:pt x="343484" y="393292"/>
                </a:lnTo>
                <a:lnTo>
                  <a:pt x="343484" y="403383"/>
                </a:lnTo>
                <a:cubicBezTo>
                  <a:pt x="343484" y="408879"/>
                  <a:pt x="347997" y="413474"/>
                  <a:pt x="353592" y="413474"/>
                </a:cubicBezTo>
                <a:cubicBezTo>
                  <a:pt x="359097" y="413474"/>
                  <a:pt x="363610" y="408969"/>
                  <a:pt x="363610" y="403383"/>
                </a:cubicBezTo>
                <a:lnTo>
                  <a:pt x="363610" y="383200"/>
                </a:lnTo>
                <a:cubicBezTo>
                  <a:pt x="363610" y="377614"/>
                  <a:pt x="359097" y="373109"/>
                  <a:pt x="353592" y="373109"/>
                </a:cubicBezTo>
                <a:close/>
                <a:moveTo>
                  <a:pt x="313169" y="282403"/>
                </a:moveTo>
                <a:lnTo>
                  <a:pt x="447018" y="282403"/>
                </a:lnTo>
                <a:lnTo>
                  <a:pt x="465069" y="311699"/>
                </a:lnTo>
                <a:cubicBezTo>
                  <a:pt x="467506" y="315665"/>
                  <a:pt x="470304" y="319271"/>
                  <a:pt x="473282" y="322696"/>
                </a:cubicBezTo>
                <a:lnTo>
                  <a:pt x="313169" y="322696"/>
                </a:lnTo>
                <a:close/>
                <a:moveTo>
                  <a:pt x="161665" y="282403"/>
                </a:moveTo>
                <a:lnTo>
                  <a:pt x="292917" y="282403"/>
                </a:lnTo>
                <a:lnTo>
                  <a:pt x="292917" y="322696"/>
                </a:lnTo>
                <a:lnTo>
                  <a:pt x="161665" y="322696"/>
                </a:lnTo>
                <a:close/>
                <a:moveTo>
                  <a:pt x="191958" y="0"/>
                </a:moveTo>
                <a:cubicBezTo>
                  <a:pt x="197553" y="0"/>
                  <a:pt x="202066" y="4505"/>
                  <a:pt x="202066" y="10092"/>
                </a:cubicBezTo>
                <a:lnTo>
                  <a:pt x="202066" y="40366"/>
                </a:lnTo>
                <a:lnTo>
                  <a:pt x="222281" y="40366"/>
                </a:lnTo>
                <a:lnTo>
                  <a:pt x="222281" y="10092"/>
                </a:lnTo>
                <a:cubicBezTo>
                  <a:pt x="222281" y="4505"/>
                  <a:pt x="226793" y="0"/>
                  <a:pt x="232389" y="0"/>
                </a:cubicBezTo>
                <a:cubicBezTo>
                  <a:pt x="237894" y="0"/>
                  <a:pt x="242406" y="4505"/>
                  <a:pt x="242406" y="10092"/>
                </a:cubicBezTo>
                <a:lnTo>
                  <a:pt x="242406" y="40366"/>
                </a:lnTo>
                <a:cubicBezTo>
                  <a:pt x="248002" y="40366"/>
                  <a:pt x="252514" y="44871"/>
                  <a:pt x="252514" y="50457"/>
                </a:cubicBezTo>
                <a:lnTo>
                  <a:pt x="252514" y="100823"/>
                </a:lnTo>
                <a:cubicBezTo>
                  <a:pt x="252514" y="106410"/>
                  <a:pt x="248002" y="110915"/>
                  <a:pt x="242406" y="110915"/>
                </a:cubicBezTo>
                <a:lnTo>
                  <a:pt x="221379" y="110915"/>
                </a:lnTo>
                <a:cubicBezTo>
                  <a:pt x="216505" y="139477"/>
                  <a:pt x="191597" y="161371"/>
                  <a:pt x="161634" y="161371"/>
                </a:cubicBezTo>
                <a:cubicBezTo>
                  <a:pt x="128243" y="161371"/>
                  <a:pt x="101078" y="134251"/>
                  <a:pt x="101078" y="100823"/>
                </a:cubicBezTo>
                <a:cubicBezTo>
                  <a:pt x="101078" y="78568"/>
                  <a:pt x="82938" y="60548"/>
                  <a:pt x="60647" y="60548"/>
                </a:cubicBezTo>
                <a:cubicBezTo>
                  <a:pt x="38355" y="60548"/>
                  <a:pt x="20216" y="78568"/>
                  <a:pt x="20216" y="100823"/>
                </a:cubicBezTo>
                <a:lnTo>
                  <a:pt x="20216" y="231921"/>
                </a:lnTo>
                <a:cubicBezTo>
                  <a:pt x="20216" y="265258"/>
                  <a:pt x="47470" y="292469"/>
                  <a:pt x="80862" y="292469"/>
                </a:cubicBezTo>
                <a:cubicBezTo>
                  <a:pt x="81314" y="292469"/>
                  <a:pt x="81675" y="292649"/>
                  <a:pt x="82126" y="292649"/>
                </a:cubicBezTo>
                <a:lnTo>
                  <a:pt x="105229" y="255167"/>
                </a:lnTo>
                <a:cubicBezTo>
                  <a:pt x="117864" y="234624"/>
                  <a:pt x="140697" y="221829"/>
                  <a:pt x="164883" y="221829"/>
                </a:cubicBezTo>
                <a:lnTo>
                  <a:pt x="370559" y="221829"/>
                </a:lnTo>
                <a:cubicBezTo>
                  <a:pt x="394655" y="221829"/>
                  <a:pt x="417578" y="234624"/>
                  <a:pt x="430213" y="255077"/>
                </a:cubicBezTo>
                <a:lnTo>
                  <a:pt x="434545" y="262195"/>
                </a:lnTo>
                <a:lnTo>
                  <a:pt x="159920" y="262195"/>
                </a:lnTo>
                <a:cubicBezTo>
                  <a:pt x="149722" y="262195"/>
                  <a:pt x="141419" y="270484"/>
                  <a:pt x="141419" y="280575"/>
                </a:cubicBezTo>
                <a:lnTo>
                  <a:pt x="141419" y="324455"/>
                </a:lnTo>
                <a:cubicBezTo>
                  <a:pt x="141419" y="334546"/>
                  <a:pt x="149722" y="342835"/>
                  <a:pt x="159920" y="342835"/>
                </a:cubicBezTo>
                <a:lnTo>
                  <a:pt x="498801" y="342835"/>
                </a:lnTo>
                <a:cubicBezTo>
                  <a:pt x="511075" y="349322"/>
                  <a:pt x="524793" y="352926"/>
                  <a:pt x="538962" y="352926"/>
                </a:cubicBezTo>
                <a:lnTo>
                  <a:pt x="580566" y="352926"/>
                </a:lnTo>
                <a:cubicBezTo>
                  <a:pt x="594645" y="352926"/>
                  <a:pt x="606016" y="364369"/>
                  <a:pt x="606016" y="378335"/>
                </a:cubicBezTo>
                <a:lnTo>
                  <a:pt x="606016" y="403383"/>
                </a:lnTo>
                <a:lnTo>
                  <a:pt x="555567" y="403383"/>
                </a:lnTo>
                <a:cubicBezTo>
                  <a:pt x="549972" y="403383"/>
                  <a:pt x="545460" y="407888"/>
                  <a:pt x="545460" y="413474"/>
                </a:cubicBezTo>
                <a:cubicBezTo>
                  <a:pt x="545460" y="418971"/>
                  <a:pt x="549972" y="423476"/>
                  <a:pt x="555567" y="423476"/>
                </a:cubicBezTo>
                <a:lnTo>
                  <a:pt x="606016" y="423476"/>
                </a:lnTo>
                <a:lnTo>
                  <a:pt x="606016" y="463391"/>
                </a:lnTo>
                <a:cubicBezTo>
                  <a:pt x="606016" y="485916"/>
                  <a:pt x="587696" y="504206"/>
                  <a:pt x="565224" y="504206"/>
                </a:cubicBezTo>
                <a:lnTo>
                  <a:pt x="554755" y="504206"/>
                </a:lnTo>
                <a:cubicBezTo>
                  <a:pt x="549791" y="538355"/>
                  <a:pt x="520371" y="564664"/>
                  <a:pt x="484813" y="564664"/>
                </a:cubicBezTo>
                <a:cubicBezTo>
                  <a:pt x="449345" y="564664"/>
                  <a:pt x="419924" y="538355"/>
                  <a:pt x="414961" y="504206"/>
                </a:cubicBezTo>
                <a:lnTo>
                  <a:pt x="191145" y="504206"/>
                </a:lnTo>
                <a:cubicBezTo>
                  <a:pt x="186182" y="538355"/>
                  <a:pt x="156761" y="564664"/>
                  <a:pt x="121293" y="564664"/>
                </a:cubicBezTo>
                <a:cubicBezTo>
                  <a:pt x="85736" y="564664"/>
                  <a:pt x="56315" y="538355"/>
                  <a:pt x="51351" y="504206"/>
                </a:cubicBezTo>
                <a:lnTo>
                  <a:pt x="35377" y="504206"/>
                </a:lnTo>
                <a:cubicBezTo>
                  <a:pt x="15884" y="504206"/>
                  <a:pt x="90" y="488349"/>
                  <a:pt x="90" y="468977"/>
                </a:cubicBezTo>
                <a:lnTo>
                  <a:pt x="0" y="423476"/>
                </a:lnTo>
                <a:lnTo>
                  <a:pt x="50539" y="423476"/>
                </a:lnTo>
                <a:cubicBezTo>
                  <a:pt x="56134" y="423476"/>
                  <a:pt x="60647" y="418971"/>
                  <a:pt x="60647" y="413474"/>
                </a:cubicBezTo>
                <a:cubicBezTo>
                  <a:pt x="60647" y="407888"/>
                  <a:pt x="56134" y="403383"/>
                  <a:pt x="50539" y="403383"/>
                </a:cubicBezTo>
                <a:lnTo>
                  <a:pt x="0" y="403383"/>
                </a:lnTo>
                <a:lnTo>
                  <a:pt x="0" y="378335"/>
                </a:lnTo>
                <a:cubicBezTo>
                  <a:pt x="0" y="371577"/>
                  <a:pt x="2617" y="365180"/>
                  <a:pt x="7400" y="360405"/>
                </a:cubicBezTo>
                <a:cubicBezTo>
                  <a:pt x="12274" y="355630"/>
                  <a:pt x="18681" y="352926"/>
                  <a:pt x="25540" y="352926"/>
                </a:cubicBezTo>
                <a:cubicBezTo>
                  <a:pt x="37814" y="352926"/>
                  <a:pt x="48824" y="346710"/>
                  <a:pt x="54961" y="336798"/>
                </a:cubicBezTo>
                <a:lnTo>
                  <a:pt x="70303" y="311840"/>
                </a:lnTo>
                <a:cubicBezTo>
                  <a:pt x="30775" y="306614"/>
                  <a:pt x="90" y="272827"/>
                  <a:pt x="90" y="231921"/>
                </a:cubicBezTo>
                <a:lnTo>
                  <a:pt x="90" y="100823"/>
                </a:lnTo>
                <a:cubicBezTo>
                  <a:pt x="90" y="67486"/>
                  <a:pt x="27255" y="40366"/>
                  <a:pt x="60647" y="40366"/>
                </a:cubicBezTo>
                <a:cubicBezTo>
                  <a:pt x="94039" y="40366"/>
                  <a:pt x="121293" y="67486"/>
                  <a:pt x="121293" y="100823"/>
                </a:cubicBezTo>
                <a:cubicBezTo>
                  <a:pt x="121293" y="123078"/>
                  <a:pt x="139343" y="141189"/>
                  <a:pt x="161634" y="141189"/>
                </a:cubicBezTo>
                <a:cubicBezTo>
                  <a:pt x="180406" y="141189"/>
                  <a:pt x="196109" y="128304"/>
                  <a:pt x="200622" y="110915"/>
                </a:cubicBezTo>
                <a:lnTo>
                  <a:pt x="181850" y="110915"/>
                </a:lnTo>
                <a:cubicBezTo>
                  <a:pt x="176255" y="110915"/>
                  <a:pt x="171742" y="106410"/>
                  <a:pt x="171742" y="100823"/>
                </a:cubicBezTo>
                <a:lnTo>
                  <a:pt x="171742" y="50457"/>
                </a:lnTo>
                <a:cubicBezTo>
                  <a:pt x="171742" y="44871"/>
                  <a:pt x="176255" y="40366"/>
                  <a:pt x="181850" y="40366"/>
                </a:cubicBezTo>
                <a:lnTo>
                  <a:pt x="181850" y="10092"/>
                </a:lnTo>
                <a:cubicBezTo>
                  <a:pt x="181850" y="4505"/>
                  <a:pt x="186362" y="0"/>
                  <a:pt x="191958" y="0"/>
                </a:cubicBezTo>
                <a:close/>
              </a:path>
            </a:pathLst>
          </a:custGeom>
          <a:solidFill>
            <a:srgbClr val="1F1D28"/>
          </a:solidFill>
          <a:ln w="28575"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8" name="iŝḷîdê">
            <a:extLst>
              <a:ext uri="{FF2B5EF4-FFF2-40B4-BE49-F238E27FC236}">
                <a16:creationId xmlns:a16="http://schemas.microsoft.com/office/drawing/2014/main" id="{15FC7BD9-E636-4238-81E6-26313039FB15}"/>
              </a:ext>
            </a:extLst>
          </p:cNvPr>
          <p:cNvSpPr/>
          <p:nvPr/>
        </p:nvSpPr>
        <p:spPr bwMode="auto">
          <a:xfrm>
            <a:off x="7663162" y="4849911"/>
            <a:ext cx="2771157" cy="7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200" b="1" dirty="0" smtClean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9" name="ïşļídê">
            <a:extLst>
              <a:ext uri="{FF2B5EF4-FFF2-40B4-BE49-F238E27FC236}">
                <a16:creationId xmlns:a16="http://schemas.microsoft.com/office/drawing/2014/main" id="{7ADC3E91-6A9B-48EA-B4B9-B6750473918C}"/>
              </a:ext>
            </a:extLst>
          </p:cNvPr>
          <p:cNvSpPr txBox="1"/>
          <p:nvPr/>
        </p:nvSpPr>
        <p:spPr bwMode="auto">
          <a:xfrm>
            <a:off x="7663162" y="4085083"/>
            <a:ext cx="2771157" cy="470813"/>
          </a:xfrm>
          <a:prstGeom prst="roundRect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057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2" grpId="0"/>
      <p:bldP spid="13" grpId="0" animBg="1"/>
      <p:bldP spid="26" grpId="0" animBg="1"/>
      <p:bldP spid="27" grpId="0" animBg="1"/>
      <p:bldP spid="15" grpId="0"/>
      <p:bldP spid="16" grpId="0" animBg="1"/>
      <p:bldP spid="22" grpId="0" animBg="1"/>
      <p:bldP spid="23" grpId="0" animBg="1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A4AB08-6F02-4D48-B145-3D00486764FD}"/>
              </a:ext>
            </a:extLst>
          </p:cNvPr>
          <p:cNvCxnSpPr>
            <a:cxnSpLocks/>
          </p:cNvCxnSpPr>
          <p:nvPr/>
        </p:nvCxnSpPr>
        <p:spPr>
          <a:xfrm>
            <a:off x="804286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2DB01B-3F59-41D5-863A-ED354BBFB54E}"/>
              </a:ext>
            </a:extLst>
          </p:cNvPr>
          <p:cNvCxnSpPr>
            <a:cxnSpLocks/>
          </p:cNvCxnSpPr>
          <p:nvPr/>
        </p:nvCxnSpPr>
        <p:spPr>
          <a:xfrm>
            <a:off x="368422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58FC5F-5F5C-402E-A921-3D28F91E00D5}"/>
              </a:ext>
            </a:extLst>
          </p:cNvPr>
          <p:cNvSpPr/>
          <p:nvPr/>
        </p:nvSpPr>
        <p:spPr>
          <a:xfrm>
            <a:off x="512884" y="990600"/>
            <a:ext cx="11166231" cy="544068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97EDB-1954-4644-9C6F-6A904BE3C74E}"/>
              </a:ext>
            </a:extLst>
          </p:cNvPr>
          <p:cNvSpPr/>
          <p:nvPr/>
        </p:nvSpPr>
        <p:spPr>
          <a:xfrm>
            <a:off x="107997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36A3E-B4F4-467C-B6B2-CC4A1BE8730B}"/>
              </a:ext>
            </a:extLst>
          </p:cNvPr>
          <p:cNvSpPr txBox="1"/>
          <p:nvPr/>
        </p:nvSpPr>
        <p:spPr>
          <a:xfrm>
            <a:off x="1508818" y="1210337"/>
            <a:ext cx="289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单击添加标题</a:t>
            </a:r>
          </a:p>
        </p:txBody>
      </p:sp>
      <p:grpSp>
        <p:nvGrpSpPr>
          <p:cNvPr id="11" name="îṡľíḑe">
            <a:extLst>
              <a:ext uri="{FF2B5EF4-FFF2-40B4-BE49-F238E27FC236}">
                <a16:creationId xmlns:a16="http://schemas.microsoft.com/office/drawing/2014/main" id="{8C58CADB-2C57-41B7-97F6-DB4FDB6EE4E1}"/>
              </a:ext>
            </a:extLst>
          </p:cNvPr>
          <p:cNvGrpSpPr/>
          <p:nvPr/>
        </p:nvGrpSpPr>
        <p:grpSpPr>
          <a:xfrm>
            <a:off x="8292586" y="3826441"/>
            <a:ext cx="2108063" cy="944997"/>
            <a:chOff x="4550189" y="3274889"/>
            <a:chExt cx="2108063" cy="944997"/>
          </a:xfrm>
        </p:grpSpPr>
        <p:sp>
          <p:nvSpPr>
            <p:cNvPr id="29" name="í$ḷïḋê">
              <a:extLst>
                <a:ext uri="{FF2B5EF4-FFF2-40B4-BE49-F238E27FC236}">
                  <a16:creationId xmlns:a16="http://schemas.microsoft.com/office/drawing/2014/main" id="{45699782-9B4B-4062-95CD-98CE01445C2B}"/>
                </a:ext>
              </a:extLst>
            </p:cNvPr>
            <p:cNvSpPr/>
            <p:nvPr/>
          </p:nvSpPr>
          <p:spPr bwMode="auto">
            <a:xfrm>
              <a:off x="4550189" y="3662487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4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 </a:t>
              </a:r>
              <a:r>
                <a:rPr lang="en-US" altLang="zh-CN" sz="14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30" name="íṩḷidè">
              <a:extLst>
                <a:ext uri="{FF2B5EF4-FFF2-40B4-BE49-F238E27FC236}">
                  <a16:creationId xmlns:a16="http://schemas.microsoft.com/office/drawing/2014/main" id="{310238BF-2DBD-4D8C-B53B-11A31B8A74E5}"/>
                </a:ext>
              </a:extLst>
            </p:cNvPr>
            <p:cNvSpPr txBox="1"/>
            <p:nvPr/>
          </p:nvSpPr>
          <p:spPr bwMode="auto">
            <a:xfrm>
              <a:off x="4550189" y="3274889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4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3" name="ïš1îḑè">
            <a:extLst>
              <a:ext uri="{FF2B5EF4-FFF2-40B4-BE49-F238E27FC236}">
                <a16:creationId xmlns:a16="http://schemas.microsoft.com/office/drawing/2014/main" id="{5A848C14-6B3E-4161-A071-726B3C78D415}"/>
              </a:ext>
            </a:extLst>
          </p:cNvPr>
          <p:cNvGrpSpPr/>
          <p:nvPr/>
        </p:nvGrpSpPr>
        <p:grpSpPr>
          <a:xfrm>
            <a:off x="5713127" y="3826441"/>
            <a:ext cx="2108063" cy="944997"/>
            <a:chOff x="4550189" y="3274889"/>
            <a:chExt cx="2108063" cy="944997"/>
          </a:xfrm>
        </p:grpSpPr>
        <p:sp>
          <p:nvSpPr>
            <p:cNvPr id="25" name="íṧľîďè">
              <a:extLst>
                <a:ext uri="{FF2B5EF4-FFF2-40B4-BE49-F238E27FC236}">
                  <a16:creationId xmlns:a16="http://schemas.microsoft.com/office/drawing/2014/main" id="{2E3BCA84-8AB1-42C6-A2F8-3517F4801729}"/>
                </a:ext>
              </a:extLst>
            </p:cNvPr>
            <p:cNvSpPr/>
            <p:nvPr/>
          </p:nvSpPr>
          <p:spPr bwMode="auto">
            <a:xfrm>
              <a:off x="4550189" y="3662487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输入内容</a:t>
              </a:r>
              <a:endPara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b="1" dirty="0" smtClean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 </a:t>
              </a:r>
              <a:r>
                <a:rPr lang="en-US" altLang="zh-CN" sz="12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26" name="í$1ïḋé">
              <a:extLst>
                <a:ext uri="{FF2B5EF4-FFF2-40B4-BE49-F238E27FC236}">
                  <a16:creationId xmlns:a16="http://schemas.microsoft.com/office/drawing/2014/main" id="{69695520-1B1D-420D-BC0C-5480E95608EA}"/>
                </a:ext>
              </a:extLst>
            </p:cNvPr>
            <p:cNvSpPr txBox="1"/>
            <p:nvPr/>
          </p:nvSpPr>
          <p:spPr bwMode="auto">
            <a:xfrm>
              <a:off x="4550189" y="3274889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添加标题</a:t>
              </a:r>
              <a:endPara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EC00E78-9CDB-4713-ABCD-861C2B9E3F9C}"/>
              </a:ext>
            </a:extLst>
          </p:cNvPr>
          <p:cNvCxnSpPr/>
          <p:nvPr/>
        </p:nvCxnSpPr>
        <p:spPr>
          <a:xfrm>
            <a:off x="8056888" y="3185588"/>
            <a:ext cx="0" cy="15858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iṩľíḓè">
            <a:extLst>
              <a:ext uri="{FF2B5EF4-FFF2-40B4-BE49-F238E27FC236}">
                <a16:creationId xmlns:a16="http://schemas.microsoft.com/office/drawing/2014/main" id="{1667E677-13F5-49B3-9D5C-2D8EED8230E7}"/>
              </a:ext>
            </a:extLst>
          </p:cNvPr>
          <p:cNvGrpSpPr/>
          <p:nvPr/>
        </p:nvGrpSpPr>
        <p:grpSpPr>
          <a:xfrm>
            <a:off x="6538673" y="3131789"/>
            <a:ext cx="456970" cy="456970"/>
            <a:chOff x="6362700" y="1171575"/>
            <a:chExt cx="571500" cy="571500"/>
          </a:xfrm>
        </p:grpSpPr>
        <p:sp>
          <p:nvSpPr>
            <p:cNvPr id="23" name="íŝḻiḋe">
              <a:extLst>
                <a:ext uri="{FF2B5EF4-FFF2-40B4-BE49-F238E27FC236}">
                  <a16:creationId xmlns:a16="http://schemas.microsoft.com/office/drawing/2014/main" id="{26B01C8D-1282-42D1-ABDE-D524C627DA97}"/>
                </a:ext>
              </a:extLst>
            </p:cNvPr>
            <p:cNvSpPr/>
            <p:nvPr/>
          </p:nvSpPr>
          <p:spPr>
            <a:xfrm>
              <a:off x="6362700" y="1171575"/>
              <a:ext cx="571500" cy="571500"/>
            </a:xfrm>
            <a:prstGeom prst="ellipse">
              <a:avLst/>
            </a:prstGeom>
            <a:solidFill>
              <a:srgbClr val="FFD62C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4" name="ïṥļídê">
              <a:extLst>
                <a:ext uri="{FF2B5EF4-FFF2-40B4-BE49-F238E27FC236}">
                  <a16:creationId xmlns:a16="http://schemas.microsoft.com/office/drawing/2014/main" id="{20A765DA-8997-48D7-B9D7-E27B218E666E}"/>
                </a:ext>
              </a:extLst>
            </p:cNvPr>
            <p:cNvSpPr/>
            <p:nvPr/>
          </p:nvSpPr>
          <p:spPr bwMode="auto">
            <a:xfrm>
              <a:off x="6486525" y="1291494"/>
              <a:ext cx="323850" cy="33166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16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7" name="îṥḷîdê">
            <a:extLst>
              <a:ext uri="{FF2B5EF4-FFF2-40B4-BE49-F238E27FC236}">
                <a16:creationId xmlns:a16="http://schemas.microsoft.com/office/drawing/2014/main" id="{D9B9D453-5F90-4357-A0DE-8928A412D946}"/>
              </a:ext>
            </a:extLst>
          </p:cNvPr>
          <p:cNvGrpSpPr/>
          <p:nvPr/>
        </p:nvGrpSpPr>
        <p:grpSpPr>
          <a:xfrm>
            <a:off x="9118132" y="3131789"/>
            <a:ext cx="456970" cy="456970"/>
            <a:chOff x="6362700" y="1171575"/>
            <a:chExt cx="571500" cy="571500"/>
          </a:xfrm>
        </p:grpSpPr>
        <p:sp>
          <p:nvSpPr>
            <p:cNvPr id="21" name="iṩļíḋè">
              <a:extLst>
                <a:ext uri="{FF2B5EF4-FFF2-40B4-BE49-F238E27FC236}">
                  <a16:creationId xmlns:a16="http://schemas.microsoft.com/office/drawing/2014/main" id="{6BE53226-FF87-44F1-A25A-C8DF304E67A5}"/>
                </a:ext>
              </a:extLst>
            </p:cNvPr>
            <p:cNvSpPr/>
            <p:nvPr/>
          </p:nvSpPr>
          <p:spPr>
            <a:xfrm>
              <a:off x="6362700" y="1171575"/>
              <a:ext cx="571500" cy="571500"/>
            </a:xfrm>
            <a:prstGeom prst="ellipse">
              <a:avLst/>
            </a:prstGeom>
            <a:solidFill>
              <a:srgbClr val="FFD62C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2" name="işļïḍé">
              <a:extLst>
                <a:ext uri="{FF2B5EF4-FFF2-40B4-BE49-F238E27FC236}">
                  <a16:creationId xmlns:a16="http://schemas.microsoft.com/office/drawing/2014/main" id="{2A26E88A-91DE-4A69-990F-CC486DDD272C}"/>
                </a:ext>
              </a:extLst>
            </p:cNvPr>
            <p:cNvSpPr/>
            <p:nvPr/>
          </p:nvSpPr>
          <p:spPr bwMode="auto">
            <a:xfrm>
              <a:off x="6486525" y="1291494"/>
              <a:ext cx="323850" cy="33166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16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1" t="27597" r="26495" b="27036"/>
          <a:stretch/>
        </p:blipFill>
        <p:spPr>
          <a:xfrm>
            <a:off x="1508818" y="3132441"/>
            <a:ext cx="3435994" cy="1976581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1378809" y="2651093"/>
            <a:ext cx="3730444" cy="2748374"/>
          </a:xfrm>
          <a:prstGeom prst="roundRect">
            <a:avLst/>
          </a:prstGeom>
          <a:noFill/>
          <a:ln w="76200">
            <a:solidFill>
              <a:srgbClr val="1F1D2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E271C87-5446-477C-A5DC-A1FAE686D394}"/>
              </a:ext>
            </a:extLst>
          </p:cNvPr>
          <p:cNvSpPr/>
          <p:nvPr/>
        </p:nvSpPr>
        <p:spPr>
          <a:xfrm>
            <a:off x="839408" y="3872865"/>
            <a:ext cx="9433557" cy="371474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1E832-CC7A-409F-A492-A82871AD7B81}"/>
              </a:ext>
            </a:extLst>
          </p:cNvPr>
          <p:cNvSpPr/>
          <p:nvPr/>
        </p:nvSpPr>
        <p:spPr>
          <a:xfrm>
            <a:off x="7437121" y="2150341"/>
            <a:ext cx="3444239" cy="275430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612E93-F2F6-4799-8007-E57A7504E71E}"/>
              </a:ext>
            </a:extLst>
          </p:cNvPr>
          <p:cNvSpPr/>
          <p:nvPr/>
        </p:nvSpPr>
        <p:spPr>
          <a:xfrm>
            <a:off x="2284735" y="1471948"/>
            <a:ext cx="5486401" cy="395279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C807F-78EC-4A17-AA6F-6A0FC96AAB51}"/>
              </a:ext>
            </a:extLst>
          </p:cNvPr>
          <p:cNvCxnSpPr>
            <a:cxnSpLocks/>
          </p:cNvCxnSpPr>
          <p:nvPr/>
        </p:nvCxnSpPr>
        <p:spPr>
          <a:xfrm>
            <a:off x="456814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EE9880-484C-4DEB-87E7-721E9F5383FD}"/>
              </a:ext>
            </a:extLst>
          </p:cNvPr>
          <p:cNvCxnSpPr>
            <a:cxnSpLocks/>
          </p:cNvCxnSpPr>
          <p:nvPr/>
        </p:nvCxnSpPr>
        <p:spPr>
          <a:xfrm>
            <a:off x="9603758" y="0"/>
            <a:ext cx="0" cy="21503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D9C2C05-86B4-48B6-8A0B-633172AC9FCD}"/>
              </a:ext>
            </a:extLst>
          </p:cNvPr>
          <p:cNvSpPr txBox="1"/>
          <p:nvPr/>
        </p:nvSpPr>
        <p:spPr>
          <a:xfrm>
            <a:off x="8326736" y="2665130"/>
            <a:ext cx="22707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u="sng" dirty="0" smtClean="0">
                <a:latin typeface="Arial Black" panose="020B0A04020102020204" pitchFamily="34" charset="0"/>
                <a:cs typeface="+mn-ea"/>
                <a:sym typeface="+mn-lt"/>
              </a:rPr>
              <a:t>02</a:t>
            </a:r>
            <a:endParaRPr lang="zh-CN" altLang="en-US" sz="11500" b="1" u="sng" dirty="0">
              <a:latin typeface="Arial Black" panose="020B0A04020102020204" pitchFamily="34" charset="0"/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785080B-A4DB-434E-87B3-FAD2EA8FB4E5}"/>
              </a:ext>
            </a:extLst>
          </p:cNvPr>
          <p:cNvCxnSpPr>
            <a:cxnSpLocks/>
          </p:cNvCxnSpPr>
          <p:nvPr/>
        </p:nvCxnSpPr>
        <p:spPr>
          <a:xfrm flipH="1">
            <a:off x="-61743" y="6141720"/>
            <a:ext cx="41003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0A18787-55C6-4613-A0D9-A2602AF0EF38}"/>
              </a:ext>
            </a:extLst>
          </p:cNvPr>
          <p:cNvCxnSpPr>
            <a:cxnSpLocks/>
          </p:cNvCxnSpPr>
          <p:nvPr/>
        </p:nvCxnSpPr>
        <p:spPr>
          <a:xfrm flipH="1">
            <a:off x="4038603" y="5365432"/>
            <a:ext cx="1" cy="7762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9D7110-C419-4DD9-ABC2-67F6912317B7}"/>
              </a:ext>
            </a:extLst>
          </p:cNvPr>
          <p:cNvCxnSpPr>
            <a:cxnSpLocks/>
          </p:cNvCxnSpPr>
          <p:nvPr/>
        </p:nvCxnSpPr>
        <p:spPr>
          <a:xfrm flipH="1">
            <a:off x="4038600" y="6141720"/>
            <a:ext cx="81533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501CFCC-77FD-46B6-8E0B-DD5ED4416A00}"/>
              </a:ext>
            </a:extLst>
          </p:cNvPr>
          <p:cNvSpPr/>
          <p:nvPr/>
        </p:nvSpPr>
        <p:spPr>
          <a:xfrm>
            <a:off x="11293238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672256-0EE5-42E8-98B7-7D685AFD4767}"/>
              </a:ext>
            </a:extLst>
          </p:cNvPr>
          <p:cNvSpPr/>
          <p:nvPr/>
        </p:nvSpPr>
        <p:spPr>
          <a:xfrm>
            <a:off x="11293238" y="1911605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60913D9-7E8C-4096-B814-8215B1D13238}"/>
              </a:ext>
            </a:extLst>
          </p:cNvPr>
          <p:cNvSpPr/>
          <p:nvPr/>
        </p:nvSpPr>
        <p:spPr>
          <a:xfrm>
            <a:off x="11308964" y="2490511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îṩ1îde">
            <a:extLst>
              <a:ext uri="{FF2B5EF4-FFF2-40B4-BE49-F238E27FC236}">
                <a16:creationId xmlns:a16="http://schemas.microsoft.com/office/drawing/2014/main" id="{ACB41DAE-9982-4116-9139-A28177CDE5F3}"/>
              </a:ext>
            </a:extLst>
          </p:cNvPr>
          <p:cNvSpPr txBox="1"/>
          <p:nvPr/>
        </p:nvSpPr>
        <p:spPr>
          <a:xfrm>
            <a:off x="5190927" y="3110767"/>
            <a:ext cx="2150635" cy="1096229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C3AD37D-4A98-4455-B04F-6064E70008FC}"/>
              </a:ext>
            </a:extLst>
          </p:cNvPr>
          <p:cNvSpPr/>
          <p:nvPr/>
        </p:nvSpPr>
        <p:spPr>
          <a:xfrm>
            <a:off x="6159520" y="1873415"/>
            <a:ext cx="462987" cy="4629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8A410F7-5496-485F-8575-5AFAEE76A269}"/>
              </a:ext>
            </a:extLst>
          </p:cNvPr>
          <p:cNvSpPr/>
          <p:nvPr/>
        </p:nvSpPr>
        <p:spPr>
          <a:xfrm>
            <a:off x="6741667" y="1873415"/>
            <a:ext cx="462987" cy="4629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D67BAA-F316-4BD8-8A2A-1539513758DB}"/>
              </a:ext>
            </a:extLst>
          </p:cNvPr>
          <p:cNvSpPr txBox="1"/>
          <p:nvPr/>
        </p:nvSpPr>
        <p:spPr>
          <a:xfrm>
            <a:off x="6159520" y="1830253"/>
            <a:ext cx="49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+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2E2A6-199B-42E5-AB7F-EC51F0644704}"/>
              </a:ext>
            </a:extLst>
          </p:cNvPr>
          <p:cNvSpPr txBox="1"/>
          <p:nvPr/>
        </p:nvSpPr>
        <p:spPr>
          <a:xfrm>
            <a:off x="6759048" y="1934505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—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6" y="1201802"/>
            <a:ext cx="7071593" cy="49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0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A4AB08-6F02-4D48-B145-3D00486764FD}"/>
              </a:ext>
            </a:extLst>
          </p:cNvPr>
          <p:cNvCxnSpPr>
            <a:cxnSpLocks/>
          </p:cNvCxnSpPr>
          <p:nvPr/>
        </p:nvCxnSpPr>
        <p:spPr>
          <a:xfrm>
            <a:off x="804286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2DB01B-3F59-41D5-863A-ED354BBFB54E}"/>
              </a:ext>
            </a:extLst>
          </p:cNvPr>
          <p:cNvCxnSpPr>
            <a:cxnSpLocks/>
          </p:cNvCxnSpPr>
          <p:nvPr/>
        </p:nvCxnSpPr>
        <p:spPr>
          <a:xfrm>
            <a:off x="368422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58FC5F-5F5C-402E-A921-3D28F91E00D5}"/>
              </a:ext>
            </a:extLst>
          </p:cNvPr>
          <p:cNvSpPr/>
          <p:nvPr/>
        </p:nvSpPr>
        <p:spPr>
          <a:xfrm>
            <a:off x="512884" y="990600"/>
            <a:ext cx="11166231" cy="544068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97EDB-1954-4644-9C6F-6A904BE3C74E}"/>
              </a:ext>
            </a:extLst>
          </p:cNvPr>
          <p:cNvSpPr/>
          <p:nvPr/>
        </p:nvSpPr>
        <p:spPr>
          <a:xfrm>
            <a:off x="107997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36A3E-B4F4-467C-B6B2-CC4A1BE8730B}"/>
              </a:ext>
            </a:extLst>
          </p:cNvPr>
          <p:cNvSpPr txBox="1"/>
          <p:nvPr/>
        </p:nvSpPr>
        <p:spPr>
          <a:xfrm>
            <a:off x="1508818" y="1210337"/>
            <a:ext cx="289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单击添加标题</a:t>
            </a:r>
          </a:p>
        </p:txBody>
      </p:sp>
      <p:sp>
        <p:nvSpPr>
          <p:cNvPr id="10" name="ïŝḻîḑê">
            <a:extLst>
              <a:ext uri="{FF2B5EF4-FFF2-40B4-BE49-F238E27FC236}">
                <a16:creationId xmlns:a16="http://schemas.microsoft.com/office/drawing/2014/main" id="{6F166C77-D283-44A9-B897-FFD7D8F90782}"/>
              </a:ext>
            </a:extLst>
          </p:cNvPr>
          <p:cNvSpPr/>
          <p:nvPr/>
        </p:nvSpPr>
        <p:spPr>
          <a:xfrm>
            <a:off x="1508818" y="2982394"/>
            <a:ext cx="2302465" cy="1292488"/>
          </a:xfrm>
          <a:custGeom>
            <a:avLst/>
            <a:gdLst>
              <a:gd name="connsiteX0" fmla="*/ 1814106 w 3628212"/>
              <a:gd name="connsiteY0" fmla="*/ 0 h 2036693"/>
              <a:gd name="connsiteX1" fmla="*/ 3628212 w 3628212"/>
              <a:gd name="connsiteY1" fmla="*/ 1814106 h 2036693"/>
              <a:gd name="connsiteX2" fmla="*/ 3605774 w 3628212"/>
              <a:gd name="connsiteY2" fmla="*/ 2036693 h 2036693"/>
              <a:gd name="connsiteX3" fmla="*/ 22439 w 3628212"/>
              <a:gd name="connsiteY3" fmla="*/ 2036693 h 2036693"/>
              <a:gd name="connsiteX4" fmla="*/ 0 w 3628212"/>
              <a:gd name="connsiteY4" fmla="*/ 1814106 h 2036693"/>
              <a:gd name="connsiteX5" fmla="*/ 1814106 w 3628212"/>
              <a:gd name="connsiteY5" fmla="*/ 0 h 203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8212" h="2036693">
                <a:moveTo>
                  <a:pt x="1814106" y="0"/>
                </a:moveTo>
                <a:cubicBezTo>
                  <a:pt x="2816009" y="0"/>
                  <a:pt x="3628212" y="812203"/>
                  <a:pt x="3628212" y="1814106"/>
                </a:cubicBezTo>
                <a:lnTo>
                  <a:pt x="3605774" y="2036693"/>
                </a:lnTo>
                <a:lnTo>
                  <a:pt x="22439" y="2036693"/>
                </a:lnTo>
                <a:lnTo>
                  <a:pt x="0" y="1814106"/>
                </a:lnTo>
                <a:cubicBezTo>
                  <a:pt x="0" y="812203"/>
                  <a:pt x="812203" y="0"/>
                  <a:pt x="1814106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01.</a:t>
            </a:r>
            <a:r>
              <a:rPr lang="zh-CN" altLang="en-US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11" name="iṣļîḓé">
            <a:extLst>
              <a:ext uri="{FF2B5EF4-FFF2-40B4-BE49-F238E27FC236}">
                <a16:creationId xmlns:a16="http://schemas.microsoft.com/office/drawing/2014/main" id="{4347CF0B-1013-4558-BD13-46C2C73C7750}"/>
              </a:ext>
            </a:extLst>
          </p:cNvPr>
          <p:cNvSpPr/>
          <p:nvPr/>
        </p:nvSpPr>
        <p:spPr bwMode="auto">
          <a:xfrm>
            <a:off x="1662121" y="4527089"/>
            <a:ext cx="2149162" cy="106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</a:p>
        </p:txBody>
      </p:sp>
      <p:sp>
        <p:nvSpPr>
          <p:cNvPr id="12" name="íṩļîḋé">
            <a:extLst>
              <a:ext uri="{FF2B5EF4-FFF2-40B4-BE49-F238E27FC236}">
                <a16:creationId xmlns:a16="http://schemas.microsoft.com/office/drawing/2014/main" id="{7C73C309-2175-426F-9A6D-E3FF27940DE2}"/>
              </a:ext>
            </a:extLst>
          </p:cNvPr>
          <p:cNvSpPr/>
          <p:nvPr/>
        </p:nvSpPr>
        <p:spPr>
          <a:xfrm>
            <a:off x="2411175" y="2573324"/>
            <a:ext cx="497753" cy="403595"/>
          </a:xfrm>
          <a:custGeom>
            <a:avLst/>
            <a:gdLst>
              <a:gd name="connsiteX0" fmla="*/ 301723 w 609652"/>
              <a:gd name="connsiteY0" fmla="*/ 440097 h 494328"/>
              <a:gd name="connsiteX1" fmla="*/ 594166 w 609652"/>
              <a:gd name="connsiteY1" fmla="*/ 440500 h 494328"/>
              <a:gd name="connsiteX2" fmla="*/ 602017 w 609652"/>
              <a:gd name="connsiteY2" fmla="*/ 443617 h 494328"/>
              <a:gd name="connsiteX3" fmla="*/ 609545 w 609652"/>
              <a:gd name="connsiteY3" fmla="*/ 453290 h 494328"/>
              <a:gd name="connsiteX4" fmla="*/ 609652 w 609652"/>
              <a:gd name="connsiteY4" fmla="*/ 476291 h 494328"/>
              <a:gd name="connsiteX5" fmla="*/ 598683 w 609652"/>
              <a:gd name="connsiteY5" fmla="*/ 487254 h 494328"/>
              <a:gd name="connsiteX6" fmla="*/ 10005 w 609652"/>
              <a:gd name="connsiteY6" fmla="*/ 486717 h 494328"/>
              <a:gd name="connsiteX7" fmla="*/ 541 w 609652"/>
              <a:gd name="connsiteY7" fmla="*/ 477151 h 494328"/>
              <a:gd name="connsiteX8" fmla="*/ 4 w 609652"/>
              <a:gd name="connsiteY8" fmla="*/ 453505 h 494328"/>
              <a:gd name="connsiteX9" fmla="*/ 5703 w 609652"/>
              <a:gd name="connsiteY9" fmla="*/ 447056 h 494328"/>
              <a:gd name="connsiteX10" fmla="*/ 9682 w 609652"/>
              <a:gd name="connsiteY10" fmla="*/ 445659 h 494328"/>
              <a:gd name="connsiteX11" fmla="*/ 301723 w 609652"/>
              <a:gd name="connsiteY11" fmla="*/ 440097 h 494328"/>
              <a:gd name="connsiteX12" fmla="*/ 322560 w 609652"/>
              <a:gd name="connsiteY12" fmla="*/ 290718 h 494328"/>
              <a:gd name="connsiteX13" fmla="*/ 431324 w 609652"/>
              <a:gd name="connsiteY13" fmla="*/ 295671 h 494328"/>
              <a:gd name="connsiteX14" fmla="*/ 436809 w 609652"/>
              <a:gd name="connsiteY14" fmla="*/ 307590 h 494328"/>
              <a:gd name="connsiteX15" fmla="*/ 439498 w 609652"/>
              <a:gd name="connsiteY15" fmla="*/ 348929 h 494328"/>
              <a:gd name="connsiteX16" fmla="*/ 437239 w 609652"/>
              <a:gd name="connsiteY16" fmla="*/ 389195 h 494328"/>
              <a:gd name="connsiteX17" fmla="*/ 436594 w 609652"/>
              <a:gd name="connsiteY17" fmla="*/ 407342 h 494328"/>
              <a:gd name="connsiteX18" fmla="*/ 436917 w 609652"/>
              <a:gd name="connsiteY18" fmla="*/ 408631 h 494328"/>
              <a:gd name="connsiteX19" fmla="*/ 437885 w 609652"/>
              <a:gd name="connsiteY19" fmla="*/ 426025 h 494328"/>
              <a:gd name="connsiteX20" fmla="*/ 437239 w 609652"/>
              <a:gd name="connsiteY20" fmla="*/ 427743 h 494328"/>
              <a:gd name="connsiteX21" fmla="*/ 437239 w 609652"/>
              <a:gd name="connsiteY21" fmla="*/ 427851 h 494328"/>
              <a:gd name="connsiteX22" fmla="*/ 430356 w 609652"/>
              <a:gd name="connsiteY22" fmla="*/ 434723 h 494328"/>
              <a:gd name="connsiteX23" fmla="*/ 428850 w 609652"/>
              <a:gd name="connsiteY23" fmla="*/ 434938 h 494328"/>
              <a:gd name="connsiteX24" fmla="*/ 427129 w 609652"/>
              <a:gd name="connsiteY24" fmla="*/ 434723 h 494328"/>
              <a:gd name="connsiteX25" fmla="*/ 210946 w 609652"/>
              <a:gd name="connsiteY25" fmla="*/ 430750 h 494328"/>
              <a:gd name="connsiteX26" fmla="*/ 209655 w 609652"/>
              <a:gd name="connsiteY26" fmla="*/ 424307 h 494328"/>
              <a:gd name="connsiteX27" fmla="*/ 207181 w 609652"/>
              <a:gd name="connsiteY27" fmla="*/ 378887 h 494328"/>
              <a:gd name="connsiteX28" fmla="*/ 207504 w 609652"/>
              <a:gd name="connsiteY28" fmla="*/ 302650 h 494328"/>
              <a:gd name="connsiteX29" fmla="*/ 212667 w 609652"/>
              <a:gd name="connsiteY29" fmla="*/ 296101 h 494328"/>
              <a:gd name="connsiteX30" fmla="*/ 214280 w 609652"/>
              <a:gd name="connsiteY30" fmla="*/ 295027 h 494328"/>
              <a:gd name="connsiteX31" fmla="*/ 322560 w 609652"/>
              <a:gd name="connsiteY31" fmla="*/ 290718 h 494328"/>
              <a:gd name="connsiteX32" fmla="*/ 248606 w 609652"/>
              <a:gd name="connsiteY32" fmla="*/ 220922 h 494328"/>
              <a:gd name="connsiteX33" fmla="*/ 253768 w 609652"/>
              <a:gd name="connsiteY33" fmla="*/ 222640 h 494328"/>
              <a:gd name="connsiteX34" fmla="*/ 258931 w 609652"/>
              <a:gd name="connsiteY34" fmla="*/ 224144 h 494328"/>
              <a:gd name="connsiteX35" fmla="*/ 385627 w 609652"/>
              <a:gd name="connsiteY35" fmla="*/ 222425 h 494328"/>
              <a:gd name="connsiteX36" fmla="*/ 396382 w 609652"/>
              <a:gd name="connsiteY36" fmla="*/ 222318 h 494328"/>
              <a:gd name="connsiteX37" fmla="*/ 489306 w 609652"/>
              <a:gd name="connsiteY37" fmla="*/ 285892 h 494328"/>
              <a:gd name="connsiteX38" fmla="*/ 538780 w 609652"/>
              <a:gd name="connsiteY38" fmla="*/ 421203 h 494328"/>
              <a:gd name="connsiteX39" fmla="*/ 536306 w 609652"/>
              <a:gd name="connsiteY39" fmla="*/ 423888 h 494328"/>
              <a:gd name="connsiteX40" fmla="*/ 532650 w 609652"/>
              <a:gd name="connsiteY40" fmla="*/ 427324 h 494328"/>
              <a:gd name="connsiteX41" fmla="*/ 494791 w 609652"/>
              <a:gd name="connsiteY41" fmla="*/ 428720 h 494328"/>
              <a:gd name="connsiteX42" fmla="*/ 458977 w 609652"/>
              <a:gd name="connsiteY42" fmla="*/ 428720 h 494328"/>
              <a:gd name="connsiteX43" fmla="*/ 450158 w 609652"/>
              <a:gd name="connsiteY43" fmla="*/ 423029 h 494328"/>
              <a:gd name="connsiteX44" fmla="*/ 451556 w 609652"/>
              <a:gd name="connsiteY44" fmla="*/ 353977 h 494328"/>
              <a:gd name="connsiteX45" fmla="*/ 434778 w 609652"/>
              <a:gd name="connsiteY45" fmla="*/ 280630 h 494328"/>
              <a:gd name="connsiteX46" fmla="*/ 321741 w 609652"/>
              <a:gd name="connsiteY46" fmla="*/ 278805 h 494328"/>
              <a:gd name="connsiteX47" fmla="*/ 195476 w 609652"/>
              <a:gd name="connsiteY47" fmla="*/ 286966 h 494328"/>
              <a:gd name="connsiteX48" fmla="*/ 191173 w 609652"/>
              <a:gd name="connsiteY48" fmla="*/ 352903 h 494328"/>
              <a:gd name="connsiteX49" fmla="*/ 190743 w 609652"/>
              <a:gd name="connsiteY49" fmla="*/ 426895 h 494328"/>
              <a:gd name="connsiteX50" fmla="*/ 189668 w 609652"/>
              <a:gd name="connsiteY50" fmla="*/ 428935 h 494328"/>
              <a:gd name="connsiteX51" fmla="*/ 181494 w 609652"/>
              <a:gd name="connsiteY51" fmla="*/ 434627 h 494328"/>
              <a:gd name="connsiteX52" fmla="*/ 156004 w 609652"/>
              <a:gd name="connsiteY52" fmla="*/ 434734 h 494328"/>
              <a:gd name="connsiteX53" fmla="*/ 128686 w 609652"/>
              <a:gd name="connsiteY53" fmla="*/ 433982 h 494328"/>
              <a:gd name="connsiteX54" fmla="*/ 128686 w 609652"/>
              <a:gd name="connsiteY54" fmla="*/ 433875 h 494328"/>
              <a:gd name="connsiteX55" fmla="*/ 119544 w 609652"/>
              <a:gd name="connsiteY55" fmla="*/ 428828 h 494328"/>
              <a:gd name="connsiteX56" fmla="*/ 111693 w 609652"/>
              <a:gd name="connsiteY56" fmla="*/ 412719 h 494328"/>
              <a:gd name="connsiteX57" fmla="*/ 83514 w 609652"/>
              <a:gd name="connsiteY57" fmla="*/ 408316 h 494328"/>
              <a:gd name="connsiteX58" fmla="*/ 67704 w 609652"/>
              <a:gd name="connsiteY58" fmla="*/ 425928 h 494328"/>
              <a:gd name="connsiteX59" fmla="*/ 59853 w 609652"/>
              <a:gd name="connsiteY59" fmla="*/ 429042 h 494328"/>
              <a:gd name="connsiteX60" fmla="*/ 55659 w 609652"/>
              <a:gd name="connsiteY60" fmla="*/ 428720 h 494328"/>
              <a:gd name="connsiteX61" fmla="*/ 52647 w 609652"/>
              <a:gd name="connsiteY61" fmla="*/ 386087 h 494328"/>
              <a:gd name="connsiteX62" fmla="*/ 69855 w 609652"/>
              <a:gd name="connsiteY62" fmla="*/ 370837 h 494328"/>
              <a:gd name="connsiteX63" fmla="*/ 106100 w 609652"/>
              <a:gd name="connsiteY63" fmla="*/ 356447 h 494328"/>
              <a:gd name="connsiteX64" fmla="*/ 125675 w 609652"/>
              <a:gd name="connsiteY64" fmla="*/ 332714 h 494328"/>
              <a:gd name="connsiteX65" fmla="*/ 248606 w 609652"/>
              <a:gd name="connsiteY65" fmla="*/ 220922 h 494328"/>
              <a:gd name="connsiteX66" fmla="*/ 327555 w 609652"/>
              <a:gd name="connsiteY66" fmla="*/ 0 h 494328"/>
              <a:gd name="connsiteX67" fmla="*/ 306046 w 609652"/>
              <a:gd name="connsiteY67" fmla="*/ 221019 h 494328"/>
              <a:gd name="connsiteX68" fmla="*/ 302282 w 609652"/>
              <a:gd name="connsiteY68" fmla="*/ 219193 h 494328"/>
              <a:gd name="connsiteX69" fmla="*/ 327555 w 609652"/>
              <a:gd name="connsiteY69" fmla="*/ 0 h 49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9652" h="494328">
                <a:moveTo>
                  <a:pt x="301723" y="440097"/>
                </a:moveTo>
                <a:cubicBezTo>
                  <a:pt x="399383" y="440822"/>
                  <a:pt x="497111" y="442542"/>
                  <a:pt x="594166" y="440500"/>
                </a:cubicBezTo>
                <a:cubicBezTo>
                  <a:pt x="597715" y="440392"/>
                  <a:pt x="600296" y="441682"/>
                  <a:pt x="602017" y="443617"/>
                </a:cubicBezTo>
                <a:cubicBezTo>
                  <a:pt x="606103" y="444692"/>
                  <a:pt x="609437" y="447916"/>
                  <a:pt x="609545" y="453290"/>
                </a:cubicBezTo>
                <a:cubicBezTo>
                  <a:pt x="609545" y="461029"/>
                  <a:pt x="609545" y="468660"/>
                  <a:pt x="609652" y="476291"/>
                </a:cubicBezTo>
                <a:cubicBezTo>
                  <a:pt x="609652" y="482633"/>
                  <a:pt x="604598" y="486824"/>
                  <a:pt x="598683" y="487254"/>
                </a:cubicBezTo>
                <a:cubicBezTo>
                  <a:pt x="402851" y="503269"/>
                  <a:pt x="206267" y="487147"/>
                  <a:pt x="10005" y="486717"/>
                </a:cubicBezTo>
                <a:cubicBezTo>
                  <a:pt x="4736" y="486717"/>
                  <a:pt x="649" y="482310"/>
                  <a:pt x="541" y="477151"/>
                </a:cubicBezTo>
                <a:lnTo>
                  <a:pt x="4" y="453505"/>
                </a:lnTo>
                <a:cubicBezTo>
                  <a:pt x="-104" y="449743"/>
                  <a:pt x="2692" y="447486"/>
                  <a:pt x="5703" y="447056"/>
                </a:cubicBezTo>
                <a:cubicBezTo>
                  <a:pt x="6779" y="446304"/>
                  <a:pt x="8069" y="445766"/>
                  <a:pt x="9682" y="445659"/>
                </a:cubicBezTo>
                <a:cubicBezTo>
                  <a:pt x="106469" y="439640"/>
                  <a:pt x="204062" y="439371"/>
                  <a:pt x="301723" y="440097"/>
                </a:cubicBezTo>
                <a:close/>
                <a:moveTo>
                  <a:pt x="322560" y="290718"/>
                </a:moveTo>
                <a:cubicBezTo>
                  <a:pt x="359290" y="291752"/>
                  <a:pt x="396100" y="294329"/>
                  <a:pt x="431324" y="295671"/>
                </a:cubicBezTo>
                <a:cubicBezTo>
                  <a:pt x="438100" y="295993"/>
                  <a:pt x="439928" y="303509"/>
                  <a:pt x="436809" y="307590"/>
                </a:cubicBezTo>
                <a:cubicBezTo>
                  <a:pt x="443047" y="319938"/>
                  <a:pt x="440251" y="334971"/>
                  <a:pt x="439498" y="348929"/>
                </a:cubicBezTo>
                <a:cubicBezTo>
                  <a:pt x="438745" y="362351"/>
                  <a:pt x="437992" y="375773"/>
                  <a:pt x="437239" y="389195"/>
                </a:cubicBezTo>
                <a:cubicBezTo>
                  <a:pt x="436917" y="395638"/>
                  <a:pt x="437454" y="401866"/>
                  <a:pt x="436594" y="407342"/>
                </a:cubicBezTo>
                <a:cubicBezTo>
                  <a:pt x="436702" y="407772"/>
                  <a:pt x="436917" y="408094"/>
                  <a:pt x="436917" y="408631"/>
                </a:cubicBezTo>
                <a:cubicBezTo>
                  <a:pt x="437239" y="414429"/>
                  <a:pt x="437777" y="420227"/>
                  <a:pt x="437885" y="426025"/>
                </a:cubicBezTo>
                <a:cubicBezTo>
                  <a:pt x="437885" y="426777"/>
                  <a:pt x="437454" y="427099"/>
                  <a:pt x="437239" y="427743"/>
                </a:cubicBezTo>
                <a:lnTo>
                  <a:pt x="437239" y="427851"/>
                </a:lnTo>
                <a:cubicBezTo>
                  <a:pt x="437777" y="431931"/>
                  <a:pt x="433690" y="434294"/>
                  <a:pt x="430356" y="434723"/>
                </a:cubicBezTo>
                <a:cubicBezTo>
                  <a:pt x="429818" y="434830"/>
                  <a:pt x="429388" y="434830"/>
                  <a:pt x="428850" y="434938"/>
                </a:cubicBezTo>
                <a:cubicBezTo>
                  <a:pt x="428312" y="435045"/>
                  <a:pt x="427667" y="434830"/>
                  <a:pt x="427129" y="434723"/>
                </a:cubicBezTo>
                <a:cubicBezTo>
                  <a:pt x="357004" y="436763"/>
                  <a:pt x="280210" y="441595"/>
                  <a:pt x="210946" y="430750"/>
                </a:cubicBezTo>
                <a:cubicBezTo>
                  <a:pt x="207934" y="430320"/>
                  <a:pt x="207504" y="425918"/>
                  <a:pt x="209655" y="424307"/>
                </a:cubicBezTo>
                <a:cubicBezTo>
                  <a:pt x="205030" y="410026"/>
                  <a:pt x="207181" y="393598"/>
                  <a:pt x="207181" y="378887"/>
                </a:cubicBezTo>
                <a:cubicBezTo>
                  <a:pt x="207289" y="353439"/>
                  <a:pt x="207504" y="327991"/>
                  <a:pt x="207504" y="302650"/>
                </a:cubicBezTo>
                <a:cubicBezTo>
                  <a:pt x="207504" y="298892"/>
                  <a:pt x="209870" y="296745"/>
                  <a:pt x="212667" y="296101"/>
                </a:cubicBezTo>
                <a:cubicBezTo>
                  <a:pt x="213097" y="295671"/>
                  <a:pt x="213527" y="295134"/>
                  <a:pt x="214280" y="295027"/>
                </a:cubicBezTo>
                <a:cubicBezTo>
                  <a:pt x="249181" y="290195"/>
                  <a:pt x="285830" y="289685"/>
                  <a:pt x="322560" y="290718"/>
                </a:cubicBezTo>
                <a:close/>
                <a:moveTo>
                  <a:pt x="248606" y="220922"/>
                </a:moveTo>
                <a:cubicBezTo>
                  <a:pt x="250757" y="220707"/>
                  <a:pt x="252478" y="221459"/>
                  <a:pt x="253768" y="222640"/>
                </a:cubicBezTo>
                <a:cubicBezTo>
                  <a:pt x="255597" y="222533"/>
                  <a:pt x="257425" y="222855"/>
                  <a:pt x="258931" y="224144"/>
                </a:cubicBezTo>
                <a:cubicBezTo>
                  <a:pt x="300123" y="257971"/>
                  <a:pt x="344757" y="259582"/>
                  <a:pt x="385627" y="222425"/>
                </a:cubicBezTo>
                <a:cubicBezTo>
                  <a:pt x="389176" y="219204"/>
                  <a:pt x="393478" y="219955"/>
                  <a:pt x="396382" y="222318"/>
                </a:cubicBezTo>
                <a:cubicBezTo>
                  <a:pt x="432519" y="209646"/>
                  <a:pt x="471560" y="260334"/>
                  <a:pt x="489306" y="285892"/>
                </a:cubicBezTo>
                <a:cubicBezTo>
                  <a:pt x="508020" y="312847"/>
                  <a:pt x="558139" y="387053"/>
                  <a:pt x="538780" y="421203"/>
                </a:cubicBezTo>
                <a:cubicBezTo>
                  <a:pt x="538135" y="422384"/>
                  <a:pt x="537167" y="423243"/>
                  <a:pt x="536306" y="423888"/>
                </a:cubicBezTo>
                <a:cubicBezTo>
                  <a:pt x="535769" y="425499"/>
                  <a:pt x="534801" y="426895"/>
                  <a:pt x="532650" y="427324"/>
                </a:cubicBezTo>
                <a:cubicBezTo>
                  <a:pt x="520496" y="430116"/>
                  <a:pt x="507267" y="428291"/>
                  <a:pt x="494791" y="428720"/>
                </a:cubicBezTo>
                <a:cubicBezTo>
                  <a:pt x="482853" y="429150"/>
                  <a:pt x="470700" y="430761"/>
                  <a:pt x="458977" y="428720"/>
                </a:cubicBezTo>
                <a:cubicBezTo>
                  <a:pt x="455212" y="430224"/>
                  <a:pt x="450050" y="428398"/>
                  <a:pt x="450158" y="423029"/>
                </a:cubicBezTo>
                <a:cubicBezTo>
                  <a:pt x="450265" y="399940"/>
                  <a:pt x="451018" y="376959"/>
                  <a:pt x="451556" y="353977"/>
                </a:cubicBezTo>
                <a:cubicBezTo>
                  <a:pt x="452093" y="329385"/>
                  <a:pt x="457471" y="296953"/>
                  <a:pt x="434778" y="280630"/>
                </a:cubicBezTo>
                <a:cubicBezTo>
                  <a:pt x="397135" y="280416"/>
                  <a:pt x="359492" y="279556"/>
                  <a:pt x="321741" y="278805"/>
                </a:cubicBezTo>
                <a:cubicBezTo>
                  <a:pt x="292487" y="278375"/>
                  <a:pt x="221933" y="265059"/>
                  <a:pt x="195476" y="286966"/>
                </a:cubicBezTo>
                <a:cubicBezTo>
                  <a:pt x="194292" y="308981"/>
                  <a:pt x="190851" y="330674"/>
                  <a:pt x="191173" y="352903"/>
                </a:cubicBezTo>
                <a:cubicBezTo>
                  <a:pt x="191389" y="377603"/>
                  <a:pt x="193755" y="402302"/>
                  <a:pt x="190743" y="426895"/>
                </a:cubicBezTo>
                <a:cubicBezTo>
                  <a:pt x="190636" y="427754"/>
                  <a:pt x="190098" y="428291"/>
                  <a:pt x="189668" y="428935"/>
                </a:cubicBezTo>
                <a:cubicBezTo>
                  <a:pt x="189130" y="432586"/>
                  <a:pt x="186119" y="435808"/>
                  <a:pt x="181494" y="434627"/>
                </a:cubicBezTo>
                <a:cubicBezTo>
                  <a:pt x="173212" y="432479"/>
                  <a:pt x="164501" y="434197"/>
                  <a:pt x="156004" y="434734"/>
                </a:cubicBezTo>
                <a:cubicBezTo>
                  <a:pt x="146755" y="435271"/>
                  <a:pt x="137935" y="435164"/>
                  <a:pt x="128686" y="433982"/>
                </a:cubicBezTo>
                <a:cubicBezTo>
                  <a:pt x="128686" y="433982"/>
                  <a:pt x="128686" y="433875"/>
                  <a:pt x="128686" y="433875"/>
                </a:cubicBezTo>
                <a:cubicBezTo>
                  <a:pt x="124814" y="435271"/>
                  <a:pt x="120405" y="434090"/>
                  <a:pt x="119544" y="428828"/>
                </a:cubicBezTo>
                <a:cubicBezTo>
                  <a:pt x="118469" y="421740"/>
                  <a:pt x="115457" y="416478"/>
                  <a:pt x="111693" y="412719"/>
                </a:cubicBezTo>
                <a:lnTo>
                  <a:pt x="83514" y="408316"/>
                </a:lnTo>
                <a:cubicBezTo>
                  <a:pt x="76739" y="411431"/>
                  <a:pt x="70823" y="417122"/>
                  <a:pt x="67704" y="425928"/>
                </a:cubicBezTo>
                <a:cubicBezTo>
                  <a:pt x="66521" y="429365"/>
                  <a:pt x="62649" y="430224"/>
                  <a:pt x="59853" y="429042"/>
                </a:cubicBezTo>
                <a:cubicBezTo>
                  <a:pt x="58670" y="430009"/>
                  <a:pt x="56949" y="430224"/>
                  <a:pt x="55659" y="428720"/>
                </a:cubicBezTo>
                <a:cubicBezTo>
                  <a:pt x="45226" y="415941"/>
                  <a:pt x="43505" y="400799"/>
                  <a:pt x="52647" y="386087"/>
                </a:cubicBezTo>
                <a:cubicBezTo>
                  <a:pt x="57057" y="379106"/>
                  <a:pt x="62649" y="374489"/>
                  <a:pt x="69855" y="370837"/>
                </a:cubicBezTo>
                <a:cubicBezTo>
                  <a:pt x="84267" y="363642"/>
                  <a:pt x="92334" y="366434"/>
                  <a:pt x="106100" y="356447"/>
                </a:cubicBezTo>
                <a:cubicBezTo>
                  <a:pt x="117286" y="348286"/>
                  <a:pt x="119759" y="344312"/>
                  <a:pt x="125675" y="332714"/>
                </a:cubicBezTo>
                <a:cubicBezTo>
                  <a:pt x="153638" y="277623"/>
                  <a:pt x="181171" y="227580"/>
                  <a:pt x="248606" y="220922"/>
                </a:cubicBezTo>
                <a:close/>
                <a:moveTo>
                  <a:pt x="327555" y="0"/>
                </a:moveTo>
                <a:cubicBezTo>
                  <a:pt x="453279" y="215"/>
                  <a:pt x="435856" y="249586"/>
                  <a:pt x="306046" y="221019"/>
                </a:cubicBezTo>
                <a:cubicBezTo>
                  <a:pt x="304433" y="220589"/>
                  <a:pt x="303250" y="219945"/>
                  <a:pt x="302282" y="219193"/>
                </a:cubicBezTo>
                <a:cubicBezTo>
                  <a:pt x="237215" y="194600"/>
                  <a:pt x="198820" y="-215"/>
                  <a:pt x="327555" y="0"/>
                </a:cubicBezTo>
                <a:close/>
              </a:path>
            </a:pathLst>
          </a:custGeom>
          <a:solidFill>
            <a:srgbClr val="FFD62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3" name="ïSlíḓè">
            <a:extLst>
              <a:ext uri="{FF2B5EF4-FFF2-40B4-BE49-F238E27FC236}">
                <a16:creationId xmlns:a16="http://schemas.microsoft.com/office/drawing/2014/main" id="{6F166C77-D283-44A9-B897-FFD7D8F90782}"/>
              </a:ext>
            </a:extLst>
          </p:cNvPr>
          <p:cNvSpPr/>
          <p:nvPr/>
        </p:nvSpPr>
        <p:spPr>
          <a:xfrm>
            <a:off x="3799243" y="2982394"/>
            <a:ext cx="2302465" cy="1292488"/>
          </a:xfrm>
          <a:custGeom>
            <a:avLst/>
            <a:gdLst>
              <a:gd name="connsiteX0" fmla="*/ 1814106 w 3628212"/>
              <a:gd name="connsiteY0" fmla="*/ 0 h 2036693"/>
              <a:gd name="connsiteX1" fmla="*/ 3628212 w 3628212"/>
              <a:gd name="connsiteY1" fmla="*/ 1814106 h 2036693"/>
              <a:gd name="connsiteX2" fmla="*/ 3605774 w 3628212"/>
              <a:gd name="connsiteY2" fmla="*/ 2036693 h 2036693"/>
              <a:gd name="connsiteX3" fmla="*/ 22439 w 3628212"/>
              <a:gd name="connsiteY3" fmla="*/ 2036693 h 2036693"/>
              <a:gd name="connsiteX4" fmla="*/ 0 w 3628212"/>
              <a:gd name="connsiteY4" fmla="*/ 1814106 h 2036693"/>
              <a:gd name="connsiteX5" fmla="*/ 1814106 w 3628212"/>
              <a:gd name="connsiteY5" fmla="*/ 0 h 203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8212" h="2036693">
                <a:moveTo>
                  <a:pt x="1814106" y="0"/>
                </a:moveTo>
                <a:cubicBezTo>
                  <a:pt x="2816009" y="0"/>
                  <a:pt x="3628212" y="812203"/>
                  <a:pt x="3628212" y="1814106"/>
                </a:cubicBezTo>
                <a:lnTo>
                  <a:pt x="3605774" y="2036693"/>
                </a:lnTo>
                <a:lnTo>
                  <a:pt x="22439" y="2036693"/>
                </a:lnTo>
                <a:lnTo>
                  <a:pt x="0" y="1814106"/>
                </a:lnTo>
                <a:cubicBezTo>
                  <a:pt x="0" y="812203"/>
                  <a:pt x="812203" y="0"/>
                  <a:pt x="1814106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02.</a:t>
            </a:r>
            <a:r>
              <a:rPr lang="zh-CN" altLang="en-US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4" name="îṣ1ïďe">
            <a:extLst>
              <a:ext uri="{FF2B5EF4-FFF2-40B4-BE49-F238E27FC236}">
                <a16:creationId xmlns:a16="http://schemas.microsoft.com/office/drawing/2014/main" id="{4347CF0B-1013-4558-BD13-46C2C73C7750}"/>
              </a:ext>
            </a:extLst>
          </p:cNvPr>
          <p:cNvSpPr/>
          <p:nvPr/>
        </p:nvSpPr>
        <p:spPr bwMode="auto">
          <a:xfrm>
            <a:off x="3952546" y="4527089"/>
            <a:ext cx="2149162" cy="106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</a:p>
        </p:txBody>
      </p:sp>
      <p:sp>
        <p:nvSpPr>
          <p:cNvPr id="15" name="iṡļiďè">
            <a:extLst>
              <a:ext uri="{FF2B5EF4-FFF2-40B4-BE49-F238E27FC236}">
                <a16:creationId xmlns:a16="http://schemas.microsoft.com/office/drawing/2014/main" id="{17510535-4577-43DD-A686-53D201017A5F}"/>
              </a:ext>
            </a:extLst>
          </p:cNvPr>
          <p:cNvSpPr/>
          <p:nvPr/>
        </p:nvSpPr>
        <p:spPr>
          <a:xfrm>
            <a:off x="4701599" y="2573324"/>
            <a:ext cx="497753" cy="403595"/>
          </a:xfrm>
          <a:custGeom>
            <a:avLst/>
            <a:gdLst>
              <a:gd name="connsiteX0" fmla="*/ 301723 w 609652"/>
              <a:gd name="connsiteY0" fmla="*/ 440097 h 494328"/>
              <a:gd name="connsiteX1" fmla="*/ 594166 w 609652"/>
              <a:gd name="connsiteY1" fmla="*/ 440500 h 494328"/>
              <a:gd name="connsiteX2" fmla="*/ 602017 w 609652"/>
              <a:gd name="connsiteY2" fmla="*/ 443617 h 494328"/>
              <a:gd name="connsiteX3" fmla="*/ 609545 w 609652"/>
              <a:gd name="connsiteY3" fmla="*/ 453290 h 494328"/>
              <a:gd name="connsiteX4" fmla="*/ 609652 w 609652"/>
              <a:gd name="connsiteY4" fmla="*/ 476291 h 494328"/>
              <a:gd name="connsiteX5" fmla="*/ 598683 w 609652"/>
              <a:gd name="connsiteY5" fmla="*/ 487254 h 494328"/>
              <a:gd name="connsiteX6" fmla="*/ 10005 w 609652"/>
              <a:gd name="connsiteY6" fmla="*/ 486717 h 494328"/>
              <a:gd name="connsiteX7" fmla="*/ 541 w 609652"/>
              <a:gd name="connsiteY7" fmla="*/ 477151 h 494328"/>
              <a:gd name="connsiteX8" fmla="*/ 4 w 609652"/>
              <a:gd name="connsiteY8" fmla="*/ 453505 h 494328"/>
              <a:gd name="connsiteX9" fmla="*/ 5703 w 609652"/>
              <a:gd name="connsiteY9" fmla="*/ 447056 h 494328"/>
              <a:gd name="connsiteX10" fmla="*/ 9682 w 609652"/>
              <a:gd name="connsiteY10" fmla="*/ 445659 h 494328"/>
              <a:gd name="connsiteX11" fmla="*/ 301723 w 609652"/>
              <a:gd name="connsiteY11" fmla="*/ 440097 h 494328"/>
              <a:gd name="connsiteX12" fmla="*/ 322560 w 609652"/>
              <a:gd name="connsiteY12" fmla="*/ 290718 h 494328"/>
              <a:gd name="connsiteX13" fmla="*/ 431324 w 609652"/>
              <a:gd name="connsiteY13" fmla="*/ 295671 h 494328"/>
              <a:gd name="connsiteX14" fmla="*/ 436809 w 609652"/>
              <a:gd name="connsiteY14" fmla="*/ 307590 h 494328"/>
              <a:gd name="connsiteX15" fmla="*/ 439498 w 609652"/>
              <a:gd name="connsiteY15" fmla="*/ 348929 h 494328"/>
              <a:gd name="connsiteX16" fmla="*/ 437239 w 609652"/>
              <a:gd name="connsiteY16" fmla="*/ 389195 h 494328"/>
              <a:gd name="connsiteX17" fmla="*/ 436594 w 609652"/>
              <a:gd name="connsiteY17" fmla="*/ 407342 h 494328"/>
              <a:gd name="connsiteX18" fmla="*/ 436917 w 609652"/>
              <a:gd name="connsiteY18" fmla="*/ 408631 h 494328"/>
              <a:gd name="connsiteX19" fmla="*/ 437885 w 609652"/>
              <a:gd name="connsiteY19" fmla="*/ 426025 h 494328"/>
              <a:gd name="connsiteX20" fmla="*/ 437239 w 609652"/>
              <a:gd name="connsiteY20" fmla="*/ 427743 h 494328"/>
              <a:gd name="connsiteX21" fmla="*/ 437239 w 609652"/>
              <a:gd name="connsiteY21" fmla="*/ 427851 h 494328"/>
              <a:gd name="connsiteX22" fmla="*/ 430356 w 609652"/>
              <a:gd name="connsiteY22" fmla="*/ 434723 h 494328"/>
              <a:gd name="connsiteX23" fmla="*/ 428850 w 609652"/>
              <a:gd name="connsiteY23" fmla="*/ 434938 h 494328"/>
              <a:gd name="connsiteX24" fmla="*/ 427129 w 609652"/>
              <a:gd name="connsiteY24" fmla="*/ 434723 h 494328"/>
              <a:gd name="connsiteX25" fmla="*/ 210946 w 609652"/>
              <a:gd name="connsiteY25" fmla="*/ 430750 h 494328"/>
              <a:gd name="connsiteX26" fmla="*/ 209655 w 609652"/>
              <a:gd name="connsiteY26" fmla="*/ 424307 h 494328"/>
              <a:gd name="connsiteX27" fmla="*/ 207181 w 609652"/>
              <a:gd name="connsiteY27" fmla="*/ 378887 h 494328"/>
              <a:gd name="connsiteX28" fmla="*/ 207504 w 609652"/>
              <a:gd name="connsiteY28" fmla="*/ 302650 h 494328"/>
              <a:gd name="connsiteX29" fmla="*/ 212667 w 609652"/>
              <a:gd name="connsiteY29" fmla="*/ 296101 h 494328"/>
              <a:gd name="connsiteX30" fmla="*/ 214280 w 609652"/>
              <a:gd name="connsiteY30" fmla="*/ 295027 h 494328"/>
              <a:gd name="connsiteX31" fmla="*/ 322560 w 609652"/>
              <a:gd name="connsiteY31" fmla="*/ 290718 h 494328"/>
              <a:gd name="connsiteX32" fmla="*/ 248606 w 609652"/>
              <a:gd name="connsiteY32" fmla="*/ 220922 h 494328"/>
              <a:gd name="connsiteX33" fmla="*/ 253768 w 609652"/>
              <a:gd name="connsiteY33" fmla="*/ 222640 h 494328"/>
              <a:gd name="connsiteX34" fmla="*/ 258931 w 609652"/>
              <a:gd name="connsiteY34" fmla="*/ 224144 h 494328"/>
              <a:gd name="connsiteX35" fmla="*/ 385627 w 609652"/>
              <a:gd name="connsiteY35" fmla="*/ 222425 h 494328"/>
              <a:gd name="connsiteX36" fmla="*/ 396382 w 609652"/>
              <a:gd name="connsiteY36" fmla="*/ 222318 h 494328"/>
              <a:gd name="connsiteX37" fmla="*/ 489306 w 609652"/>
              <a:gd name="connsiteY37" fmla="*/ 285892 h 494328"/>
              <a:gd name="connsiteX38" fmla="*/ 538780 w 609652"/>
              <a:gd name="connsiteY38" fmla="*/ 421203 h 494328"/>
              <a:gd name="connsiteX39" fmla="*/ 536306 w 609652"/>
              <a:gd name="connsiteY39" fmla="*/ 423888 h 494328"/>
              <a:gd name="connsiteX40" fmla="*/ 532650 w 609652"/>
              <a:gd name="connsiteY40" fmla="*/ 427324 h 494328"/>
              <a:gd name="connsiteX41" fmla="*/ 494791 w 609652"/>
              <a:gd name="connsiteY41" fmla="*/ 428720 h 494328"/>
              <a:gd name="connsiteX42" fmla="*/ 458977 w 609652"/>
              <a:gd name="connsiteY42" fmla="*/ 428720 h 494328"/>
              <a:gd name="connsiteX43" fmla="*/ 450158 w 609652"/>
              <a:gd name="connsiteY43" fmla="*/ 423029 h 494328"/>
              <a:gd name="connsiteX44" fmla="*/ 451556 w 609652"/>
              <a:gd name="connsiteY44" fmla="*/ 353977 h 494328"/>
              <a:gd name="connsiteX45" fmla="*/ 434778 w 609652"/>
              <a:gd name="connsiteY45" fmla="*/ 280630 h 494328"/>
              <a:gd name="connsiteX46" fmla="*/ 321741 w 609652"/>
              <a:gd name="connsiteY46" fmla="*/ 278805 h 494328"/>
              <a:gd name="connsiteX47" fmla="*/ 195476 w 609652"/>
              <a:gd name="connsiteY47" fmla="*/ 286966 h 494328"/>
              <a:gd name="connsiteX48" fmla="*/ 191173 w 609652"/>
              <a:gd name="connsiteY48" fmla="*/ 352903 h 494328"/>
              <a:gd name="connsiteX49" fmla="*/ 190743 w 609652"/>
              <a:gd name="connsiteY49" fmla="*/ 426895 h 494328"/>
              <a:gd name="connsiteX50" fmla="*/ 189668 w 609652"/>
              <a:gd name="connsiteY50" fmla="*/ 428935 h 494328"/>
              <a:gd name="connsiteX51" fmla="*/ 181494 w 609652"/>
              <a:gd name="connsiteY51" fmla="*/ 434627 h 494328"/>
              <a:gd name="connsiteX52" fmla="*/ 156004 w 609652"/>
              <a:gd name="connsiteY52" fmla="*/ 434734 h 494328"/>
              <a:gd name="connsiteX53" fmla="*/ 128686 w 609652"/>
              <a:gd name="connsiteY53" fmla="*/ 433982 h 494328"/>
              <a:gd name="connsiteX54" fmla="*/ 128686 w 609652"/>
              <a:gd name="connsiteY54" fmla="*/ 433875 h 494328"/>
              <a:gd name="connsiteX55" fmla="*/ 119544 w 609652"/>
              <a:gd name="connsiteY55" fmla="*/ 428828 h 494328"/>
              <a:gd name="connsiteX56" fmla="*/ 111693 w 609652"/>
              <a:gd name="connsiteY56" fmla="*/ 412719 h 494328"/>
              <a:gd name="connsiteX57" fmla="*/ 83514 w 609652"/>
              <a:gd name="connsiteY57" fmla="*/ 408316 h 494328"/>
              <a:gd name="connsiteX58" fmla="*/ 67704 w 609652"/>
              <a:gd name="connsiteY58" fmla="*/ 425928 h 494328"/>
              <a:gd name="connsiteX59" fmla="*/ 59853 w 609652"/>
              <a:gd name="connsiteY59" fmla="*/ 429042 h 494328"/>
              <a:gd name="connsiteX60" fmla="*/ 55659 w 609652"/>
              <a:gd name="connsiteY60" fmla="*/ 428720 h 494328"/>
              <a:gd name="connsiteX61" fmla="*/ 52647 w 609652"/>
              <a:gd name="connsiteY61" fmla="*/ 386087 h 494328"/>
              <a:gd name="connsiteX62" fmla="*/ 69855 w 609652"/>
              <a:gd name="connsiteY62" fmla="*/ 370837 h 494328"/>
              <a:gd name="connsiteX63" fmla="*/ 106100 w 609652"/>
              <a:gd name="connsiteY63" fmla="*/ 356447 h 494328"/>
              <a:gd name="connsiteX64" fmla="*/ 125675 w 609652"/>
              <a:gd name="connsiteY64" fmla="*/ 332714 h 494328"/>
              <a:gd name="connsiteX65" fmla="*/ 248606 w 609652"/>
              <a:gd name="connsiteY65" fmla="*/ 220922 h 494328"/>
              <a:gd name="connsiteX66" fmla="*/ 327555 w 609652"/>
              <a:gd name="connsiteY66" fmla="*/ 0 h 494328"/>
              <a:gd name="connsiteX67" fmla="*/ 306046 w 609652"/>
              <a:gd name="connsiteY67" fmla="*/ 221019 h 494328"/>
              <a:gd name="connsiteX68" fmla="*/ 302282 w 609652"/>
              <a:gd name="connsiteY68" fmla="*/ 219193 h 494328"/>
              <a:gd name="connsiteX69" fmla="*/ 327555 w 609652"/>
              <a:gd name="connsiteY69" fmla="*/ 0 h 49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9652" h="494328">
                <a:moveTo>
                  <a:pt x="301723" y="440097"/>
                </a:moveTo>
                <a:cubicBezTo>
                  <a:pt x="399383" y="440822"/>
                  <a:pt x="497111" y="442542"/>
                  <a:pt x="594166" y="440500"/>
                </a:cubicBezTo>
                <a:cubicBezTo>
                  <a:pt x="597715" y="440392"/>
                  <a:pt x="600296" y="441682"/>
                  <a:pt x="602017" y="443617"/>
                </a:cubicBezTo>
                <a:cubicBezTo>
                  <a:pt x="606103" y="444692"/>
                  <a:pt x="609437" y="447916"/>
                  <a:pt x="609545" y="453290"/>
                </a:cubicBezTo>
                <a:cubicBezTo>
                  <a:pt x="609545" y="461029"/>
                  <a:pt x="609545" y="468660"/>
                  <a:pt x="609652" y="476291"/>
                </a:cubicBezTo>
                <a:cubicBezTo>
                  <a:pt x="609652" y="482633"/>
                  <a:pt x="604598" y="486824"/>
                  <a:pt x="598683" y="487254"/>
                </a:cubicBezTo>
                <a:cubicBezTo>
                  <a:pt x="402851" y="503269"/>
                  <a:pt x="206267" y="487147"/>
                  <a:pt x="10005" y="486717"/>
                </a:cubicBezTo>
                <a:cubicBezTo>
                  <a:pt x="4736" y="486717"/>
                  <a:pt x="649" y="482310"/>
                  <a:pt x="541" y="477151"/>
                </a:cubicBezTo>
                <a:lnTo>
                  <a:pt x="4" y="453505"/>
                </a:lnTo>
                <a:cubicBezTo>
                  <a:pt x="-104" y="449743"/>
                  <a:pt x="2692" y="447486"/>
                  <a:pt x="5703" y="447056"/>
                </a:cubicBezTo>
                <a:cubicBezTo>
                  <a:pt x="6779" y="446304"/>
                  <a:pt x="8069" y="445766"/>
                  <a:pt x="9682" y="445659"/>
                </a:cubicBezTo>
                <a:cubicBezTo>
                  <a:pt x="106469" y="439640"/>
                  <a:pt x="204062" y="439371"/>
                  <a:pt x="301723" y="440097"/>
                </a:cubicBezTo>
                <a:close/>
                <a:moveTo>
                  <a:pt x="322560" y="290718"/>
                </a:moveTo>
                <a:cubicBezTo>
                  <a:pt x="359290" y="291752"/>
                  <a:pt x="396100" y="294329"/>
                  <a:pt x="431324" y="295671"/>
                </a:cubicBezTo>
                <a:cubicBezTo>
                  <a:pt x="438100" y="295993"/>
                  <a:pt x="439928" y="303509"/>
                  <a:pt x="436809" y="307590"/>
                </a:cubicBezTo>
                <a:cubicBezTo>
                  <a:pt x="443047" y="319938"/>
                  <a:pt x="440251" y="334971"/>
                  <a:pt x="439498" y="348929"/>
                </a:cubicBezTo>
                <a:cubicBezTo>
                  <a:pt x="438745" y="362351"/>
                  <a:pt x="437992" y="375773"/>
                  <a:pt x="437239" y="389195"/>
                </a:cubicBezTo>
                <a:cubicBezTo>
                  <a:pt x="436917" y="395638"/>
                  <a:pt x="437454" y="401866"/>
                  <a:pt x="436594" y="407342"/>
                </a:cubicBezTo>
                <a:cubicBezTo>
                  <a:pt x="436702" y="407772"/>
                  <a:pt x="436917" y="408094"/>
                  <a:pt x="436917" y="408631"/>
                </a:cubicBezTo>
                <a:cubicBezTo>
                  <a:pt x="437239" y="414429"/>
                  <a:pt x="437777" y="420227"/>
                  <a:pt x="437885" y="426025"/>
                </a:cubicBezTo>
                <a:cubicBezTo>
                  <a:pt x="437885" y="426777"/>
                  <a:pt x="437454" y="427099"/>
                  <a:pt x="437239" y="427743"/>
                </a:cubicBezTo>
                <a:lnTo>
                  <a:pt x="437239" y="427851"/>
                </a:lnTo>
                <a:cubicBezTo>
                  <a:pt x="437777" y="431931"/>
                  <a:pt x="433690" y="434294"/>
                  <a:pt x="430356" y="434723"/>
                </a:cubicBezTo>
                <a:cubicBezTo>
                  <a:pt x="429818" y="434830"/>
                  <a:pt x="429388" y="434830"/>
                  <a:pt x="428850" y="434938"/>
                </a:cubicBezTo>
                <a:cubicBezTo>
                  <a:pt x="428312" y="435045"/>
                  <a:pt x="427667" y="434830"/>
                  <a:pt x="427129" y="434723"/>
                </a:cubicBezTo>
                <a:cubicBezTo>
                  <a:pt x="357004" y="436763"/>
                  <a:pt x="280210" y="441595"/>
                  <a:pt x="210946" y="430750"/>
                </a:cubicBezTo>
                <a:cubicBezTo>
                  <a:pt x="207934" y="430320"/>
                  <a:pt x="207504" y="425918"/>
                  <a:pt x="209655" y="424307"/>
                </a:cubicBezTo>
                <a:cubicBezTo>
                  <a:pt x="205030" y="410026"/>
                  <a:pt x="207181" y="393598"/>
                  <a:pt x="207181" y="378887"/>
                </a:cubicBezTo>
                <a:cubicBezTo>
                  <a:pt x="207289" y="353439"/>
                  <a:pt x="207504" y="327991"/>
                  <a:pt x="207504" y="302650"/>
                </a:cubicBezTo>
                <a:cubicBezTo>
                  <a:pt x="207504" y="298892"/>
                  <a:pt x="209870" y="296745"/>
                  <a:pt x="212667" y="296101"/>
                </a:cubicBezTo>
                <a:cubicBezTo>
                  <a:pt x="213097" y="295671"/>
                  <a:pt x="213527" y="295134"/>
                  <a:pt x="214280" y="295027"/>
                </a:cubicBezTo>
                <a:cubicBezTo>
                  <a:pt x="249181" y="290195"/>
                  <a:pt x="285830" y="289685"/>
                  <a:pt x="322560" y="290718"/>
                </a:cubicBezTo>
                <a:close/>
                <a:moveTo>
                  <a:pt x="248606" y="220922"/>
                </a:moveTo>
                <a:cubicBezTo>
                  <a:pt x="250757" y="220707"/>
                  <a:pt x="252478" y="221459"/>
                  <a:pt x="253768" y="222640"/>
                </a:cubicBezTo>
                <a:cubicBezTo>
                  <a:pt x="255597" y="222533"/>
                  <a:pt x="257425" y="222855"/>
                  <a:pt x="258931" y="224144"/>
                </a:cubicBezTo>
                <a:cubicBezTo>
                  <a:pt x="300123" y="257971"/>
                  <a:pt x="344757" y="259582"/>
                  <a:pt x="385627" y="222425"/>
                </a:cubicBezTo>
                <a:cubicBezTo>
                  <a:pt x="389176" y="219204"/>
                  <a:pt x="393478" y="219955"/>
                  <a:pt x="396382" y="222318"/>
                </a:cubicBezTo>
                <a:cubicBezTo>
                  <a:pt x="432519" y="209646"/>
                  <a:pt x="471560" y="260334"/>
                  <a:pt x="489306" y="285892"/>
                </a:cubicBezTo>
                <a:cubicBezTo>
                  <a:pt x="508020" y="312847"/>
                  <a:pt x="558139" y="387053"/>
                  <a:pt x="538780" y="421203"/>
                </a:cubicBezTo>
                <a:cubicBezTo>
                  <a:pt x="538135" y="422384"/>
                  <a:pt x="537167" y="423243"/>
                  <a:pt x="536306" y="423888"/>
                </a:cubicBezTo>
                <a:cubicBezTo>
                  <a:pt x="535769" y="425499"/>
                  <a:pt x="534801" y="426895"/>
                  <a:pt x="532650" y="427324"/>
                </a:cubicBezTo>
                <a:cubicBezTo>
                  <a:pt x="520496" y="430116"/>
                  <a:pt x="507267" y="428291"/>
                  <a:pt x="494791" y="428720"/>
                </a:cubicBezTo>
                <a:cubicBezTo>
                  <a:pt x="482853" y="429150"/>
                  <a:pt x="470700" y="430761"/>
                  <a:pt x="458977" y="428720"/>
                </a:cubicBezTo>
                <a:cubicBezTo>
                  <a:pt x="455212" y="430224"/>
                  <a:pt x="450050" y="428398"/>
                  <a:pt x="450158" y="423029"/>
                </a:cubicBezTo>
                <a:cubicBezTo>
                  <a:pt x="450265" y="399940"/>
                  <a:pt x="451018" y="376959"/>
                  <a:pt x="451556" y="353977"/>
                </a:cubicBezTo>
                <a:cubicBezTo>
                  <a:pt x="452093" y="329385"/>
                  <a:pt x="457471" y="296953"/>
                  <a:pt x="434778" y="280630"/>
                </a:cubicBezTo>
                <a:cubicBezTo>
                  <a:pt x="397135" y="280416"/>
                  <a:pt x="359492" y="279556"/>
                  <a:pt x="321741" y="278805"/>
                </a:cubicBezTo>
                <a:cubicBezTo>
                  <a:pt x="292487" y="278375"/>
                  <a:pt x="221933" y="265059"/>
                  <a:pt x="195476" y="286966"/>
                </a:cubicBezTo>
                <a:cubicBezTo>
                  <a:pt x="194292" y="308981"/>
                  <a:pt x="190851" y="330674"/>
                  <a:pt x="191173" y="352903"/>
                </a:cubicBezTo>
                <a:cubicBezTo>
                  <a:pt x="191389" y="377603"/>
                  <a:pt x="193755" y="402302"/>
                  <a:pt x="190743" y="426895"/>
                </a:cubicBezTo>
                <a:cubicBezTo>
                  <a:pt x="190636" y="427754"/>
                  <a:pt x="190098" y="428291"/>
                  <a:pt x="189668" y="428935"/>
                </a:cubicBezTo>
                <a:cubicBezTo>
                  <a:pt x="189130" y="432586"/>
                  <a:pt x="186119" y="435808"/>
                  <a:pt x="181494" y="434627"/>
                </a:cubicBezTo>
                <a:cubicBezTo>
                  <a:pt x="173212" y="432479"/>
                  <a:pt x="164501" y="434197"/>
                  <a:pt x="156004" y="434734"/>
                </a:cubicBezTo>
                <a:cubicBezTo>
                  <a:pt x="146755" y="435271"/>
                  <a:pt x="137935" y="435164"/>
                  <a:pt x="128686" y="433982"/>
                </a:cubicBezTo>
                <a:cubicBezTo>
                  <a:pt x="128686" y="433982"/>
                  <a:pt x="128686" y="433875"/>
                  <a:pt x="128686" y="433875"/>
                </a:cubicBezTo>
                <a:cubicBezTo>
                  <a:pt x="124814" y="435271"/>
                  <a:pt x="120405" y="434090"/>
                  <a:pt x="119544" y="428828"/>
                </a:cubicBezTo>
                <a:cubicBezTo>
                  <a:pt x="118469" y="421740"/>
                  <a:pt x="115457" y="416478"/>
                  <a:pt x="111693" y="412719"/>
                </a:cubicBezTo>
                <a:lnTo>
                  <a:pt x="83514" y="408316"/>
                </a:lnTo>
                <a:cubicBezTo>
                  <a:pt x="76739" y="411431"/>
                  <a:pt x="70823" y="417122"/>
                  <a:pt x="67704" y="425928"/>
                </a:cubicBezTo>
                <a:cubicBezTo>
                  <a:pt x="66521" y="429365"/>
                  <a:pt x="62649" y="430224"/>
                  <a:pt x="59853" y="429042"/>
                </a:cubicBezTo>
                <a:cubicBezTo>
                  <a:pt x="58670" y="430009"/>
                  <a:pt x="56949" y="430224"/>
                  <a:pt x="55659" y="428720"/>
                </a:cubicBezTo>
                <a:cubicBezTo>
                  <a:pt x="45226" y="415941"/>
                  <a:pt x="43505" y="400799"/>
                  <a:pt x="52647" y="386087"/>
                </a:cubicBezTo>
                <a:cubicBezTo>
                  <a:pt x="57057" y="379106"/>
                  <a:pt x="62649" y="374489"/>
                  <a:pt x="69855" y="370837"/>
                </a:cubicBezTo>
                <a:cubicBezTo>
                  <a:pt x="84267" y="363642"/>
                  <a:pt x="92334" y="366434"/>
                  <a:pt x="106100" y="356447"/>
                </a:cubicBezTo>
                <a:cubicBezTo>
                  <a:pt x="117286" y="348286"/>
                  <a:pt x="119759" y="344312"/>
                  <a:pt x="125675" y="332714"/>
                </a:cubicBezTo>
                <a:cubicBezTo>
                  <a:pt x="153638" y="277623"/>
                  <a:pt x="181171" y="227580"/>
                  <a:pt x="248606" y="220922"/>
                </a:cubicBezTo>
                <a:close/>
                <a:moveTo>
                  <a:pt x="327555" y="0"/>
                </a:moveTo>
                <a:cubicBezTo>
                  <a:pt x="453279" y="215"/>
                  <a:pt x="435856" y="249586"/>
                  <a:pt x="306046" y="221019"/>
                </a:cubicBezTo>
                <a:cubicBezTo>
                  <a:pt x="304433" y="220589"/>
                  <a:pt x="303250" y="219945"/>
                  <a:pt x="302282" y="219193"/>
                </a:cubicBezTo>
                <a:cubicBezTo>
                  <a:pt x="237215" y="194600"/>
                  <a:pt x="198820" y="-215"/>
                  <a:pt x="327555" y="0"/>
                </a:cubicBezTo>
                <a:close/>
              </a:path>
            </a:pathLst>
          </a:custGeom>
          <a:solidFill>
            <a:srgbClr val="FFD62C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400" b="1" i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" name="iṡ1íde">
            <a:extLst>
              <a:ext uri="{FF2B5EF4-FFF2-40B4-BE49-F238E27FC236}">
                <a16:creationId xmlns:a16="http://schemas.microsoft.com/office/drawing/2014/main" id="{6F166C77-D283-44A9-B897-FFD7D8F90782}"/>
              </a:ext>
            </a:extLst>
          </p:cNvPr>
          <p:cNvSpPr/>
          <p:nvPr/>
        </p:nvSpPr>
        <p:spPr>
          <a:xfrm>
            <a:off x="6089667" y="2982394"/>
            <a:ext cx="2302465" cy="1292488"/>
          </a:xfrm>
          <a:custGeom>
            <a:avLst/>
            <a:gdLst>
              <a:gd name="connsiteX0" fmla="*/ 1814106 w 3628212"/>
              <a:gd name="connsiteY0" fmla="*/ 0 h 2036693"/>
              <a:gd name="connsiteX1" fmla="*/ 3628212 w 3628212"/>
              <a:gd name="connsiteY1" fmla="*/ 1814106 h 2036693"/>
              <a:gd name="connsiteX2" fmla="*/ 3605774 w 3628212"/>
              <a:gd name="connsiteY2" fmla="*/ 2036693 h 2036693"/>
              <a:gd name="connsiteX3" fmla="*/ 22439 w 3628212"/>
              <a:gd name="connsiteY3" fmla="*/ 2036693 h 2036693"/>
              <a:gd name="connsiteX4" fmla="*/ 0 w 3628212"/>
              <a:gd name="connsiteY4" fmla="*/ 1814106 h 2036693"/>
              <a:gd name="connsiteX5" fmla="*/ 1814106 w 3628212"/>
              <a:gd name="connsiteY5" fmla="*/ 0 h 203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8212" h="2036693">
                <a:moveTo>
                  <a:pt x="1814106" y="0"/>
                </a:moveTo>
                <a:cubicBezTo>
                  <a:pt x="2816009" y="0"/>
                  <a:pt x="3628212" y="812203"/>
                  <a:pt x="3628212" y="1814106"/>
                </a:cubicBezTo>
                <a:lnTo>
                  <a:pt x="3605774" y="2036693"/>
                </a:lnTo>
                <a:lnTo>
                  <a:pt x="22439" y="2036693"/>
                </a:lnTo>
                <a:lnTo>
                  <a:pt x="0" y="1814106"/>
                </a:lnTo>
                <a:cubicBezTo>
                  <a:pt x="0" y="812203"/>
                  <a:pt x="812203" y="0"/>
                  <a:pt x="1814106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03.</a:t>
            </a:r>
            <a:r>
              <a:rPr lang="zh-CN" altLang="en-US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7" name="íṡļíďé">
            <a:extLst>
              <a:ext uri="{FF2B5EF4-FFF2-40B4-BE49-F238E27FC236}">
                <a16:creationId xmlns:a16="http://schemas.microsoft.com/office/drawing/2014/main" id="{4347CF0B-1013-4558-BD13-46C2C73C7750}"/>
              </a:ext>
            </a:extLst>
          </p:cNvPr>
          <p:cNvSpPr/>
          <p:nvPr/>
        </p:nvSpPr>
        <p:spPr bwMode="auto">
          <a:xfrm>
            <a:off x="6242970" y="4527089"/>
            <a:ext cx="2149162" cy="106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200" b="1" dirty="0" smtClean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8" name="işlídê">
            <a:extLst>
              <a:ext uri="{FF2B5EF4-FFF2-40B4-BE49-F238E27FC236}">
                <a16:creationId xmlns:a16="http://schemas.microsoft.com/office/drawing/2014/main" id="{35EC9548-E7BA-42C6-9A9A-112E63018E7E}"/>
              </a:ext>
            </a:extLst>
          </p:cNvPr>
          <p:cNvSpPr/>
          <p:nvPr/>
        </p:nvSpPr>
        <p:spPr>
          <a:xfrm>
            <a:off x="6992024" y="2573324"/>
            <a:ext cx="497753" cy="403595"/>
          </a:xfrm>
          <a:custGeom>
            <a:avLst/>
            <a:gdLst>
              <a:gd name="connsiteX0" fmla="*/ 301723 w 609652"/>
              <a:gd name="connsiteY0" fmla="*/ 440097 h 494328"/>
              <a:gd name="connsiteX1" fmla="*/ 594166 w 609652"/>
              <a:gd name="connsiteY1" fmla="*/ 440500 h 494328"/>
              <a:gd name="connsiteX2" fmla="*/ 602017 w 609652"/>
              <a:gd name="connsiteY2" fmla="*/ 443617 h 494328"/>
              <a:gd name="connsiteX3" fmla="*/ 609545 w 609652"/>
              <a:gd name="connsiteY3" fmla="*/ 453290 h 494328"/>
              <a:gd name="connsiteX4" fmla="*/ 609652 w 609652"/>
              <a:gd name="connsiteY4" fmla="*/ 476291 h 494328"/>
              <a:gd name="connsiteX5" fmla="*/ 598683 w 609652"/>
              <a:gd name="connsiteY5" fmla="*/ 487254 h 494328"/>
              <a:gd name="connsiteX6" fmla="*/ 10005 w 609652"/>
              <a:gd name="connsiteY6" fmla="*/ 486717 h 494328"/>
              <a:gd name="connsiteX7" fmla="*/ 541 w 609652"/>
              <a:gd name="connsiteY7" fmla="*/ 477151 h 494328"/>
              <a:gd name="connsiteX8" fmla="*/ 4 w 609652"/>
              <a:gd name="connsiteY8" fmla="*/ 453505 h 494328"/>
              <a:gd name="connsiteX9" fmla="*/ 5703 w 609652"/>
              <a:gd name="connsiteY9" fmla="*/ 447056 h 494328"/>
              <a:gd name="connsiteX10" fmla="*/ 9682 w 609652"/>
              <a:gd name="connsiteY10" fmla="*/ 445659 h 494328"/>
              <a:gd name="connsiteX11" fmla="*/ 301723 w 609652"/>
              <a:gd name="connsiteY11" fmla="*/ 440097 h 494328"/>
              <a:gd name="connsiteX12" fmla="*/ 322560 w 609652"/>
              <a:gd name="connsiteY12" fmla="*/ 290718 h 494328"/>
              <a:gd name="connsiteX13" fmla="*/ 431324 w 609652"/>
              <a:gd name="connsiteY13" fmla="*/ 295671 h 494328"/>
              <a:gd name="connsiteX14" fmla="*/ 436809 w 609652"/>
              <a:gd name="connsiteY14" fmla="*/ 307590 h 494328"/>
              <a:gd name="connsiteX15" fmla="*/ 439498 w 609652"/>
              <a:gd name="connsiteY15" fmla="*/ 348929 h 494328"/>
              <a:gd name="connsiteX16" fmla="*/ 437239 w 609652"/>
              <a:gd name="connsiteY16" fmla="*/ 389195 h 494328"/>
              <a:gd name="connsiteX17" fmla="*/ 436594 w 609652"/>
              <a:gd name="connsiteY17" fmla="*/ 407342 h 494328"/>
              <a:gd name="connsiteX18" fmla="*/ 436917 w 609652"/>
              <a:gd name="connsiteY18" fmla="*/ 408631 h 494328"/>
              <a:gd name="connsiteX19" fmla="*/ 437885 w 609652"/>
              <a:gd name="connsiteY19" fmla="*/ 426025 h 494328"/>
              <a:gd name="connsiteX20" fmla="*/ 437239 w 609652"/>
              <a:gd name="connsiteY20" fmla="*/ 427743 h 494328"/>
              <a:gd name="connsiteX21" fmla="*/ 437239 w 609652"/>
              <a:gd name="connsiteY21" fmla="*/ 427851 h 494328"/>
              <a:gd name="connsiteX22" fmla="*/ 430356 w 609652"/>
              <a:gd name="connsiteY22" fmla="*/ 434723 h 494328"/>
              <a:gd name="connsiteX23" fmla="*/ 428850 w 609652"/>
              <a:gd name="connsiteY23" fmla="*/ 434938 h 494328"/>
              <a:gd name="connsiteX24" fmla="*/ 427129 w 609652"/>
              <a:gd name="connsiteY24" fmla="*/ 434723 h 494328"/>
              <a:gd name="connsiteX25" fmla="*/ 210946 w 609652"/>
              <a:gd name="connsiteY25" fmla="*/ 430750 h 494328"/>
              <a:gd name="connsiteX26" fmla="*/ 209655 w 609652"/>
              <a:gd name="connsiteY26" fmla="*/ 424307 h 494328"/>
              <a:gd name="connsiteX27" fmla="*/ 207181 w 609652"/>
              <a:gd name="connsiteY27" fmla="*/ 378887 h 494328"/>
              <a:gd name="connsiteX28" fmla="*/ 207504 w 609652"/>
              <a:gd name="connsiteY28" fmla="*/ 302650 h 494328"/>
              <a:gd name="connsiteX29" fmla="*/ 212667 w 609652"/>
              <a:gd name="connsiteY29" fmla="*/ 296101 h 494328"/>
              <a:gd name="connsiteX30" fmla="*/ 214280 w 609652"/>
              <a:gd name="connsiteY30" fmla="*/ 295027 h 494328"/>
              <a:gd name="connsiteX31" fmla="*/ 322560 w 609652"/>
              <a:gd name="connsiteY31" fmla="*/ 290718 h 494328"/>
              <a:gd name="connsiteX32" fmla="*/ 248606 w 609652"/>
              <a:gd name="connsiteY32" fmla="*/ 220922 h 494328"/>
              <a:gd name="connsiteX33" fmla="*/ 253768 w 609652"/>
              <a:gd name="connsiteY33" fmla="*/ 222640 h 494328"/>
              <a:gd name="connsiteX34" fmla="*/ 258931 w 609652"/>
              <a:gd name="connsiteY34" fmla="*/ 224144 h 494328"/>
              <a:gd name="connsiteX35" fmla="*/ 385627 w 609652"/>
              <a:gd name="connsiteY35" fmla="*/ 222425 h 494328"/>
              <a:gd name="connsiteX36" fmla="*/ 396382 w 609652"/>
              <a:gd name="connsiteY36" fmla="*/ 222318 h 494328"/>
              <a:gd name="connsiteX37" fmla="*/ 489306 w 609652"/>
              <a:gd name="connsiteY37" fmla="*/ 285892 h 494328"/>
              <a:gd name="connsiteX38" fmla="*/ 538780 w 609652"/>
              <a:gd name="connsiteY38" fmla="*/ 421203 h 494328"/>
              <a:gd name="connsiteX39" fmla="*/ 536306 w 609652"/>
              <a:gd name="connsiteY39" fmla="*/ 423888 h 494328"/>
              <a:gd name="connsiteX40" fmla="*/ 532650 w 609652"/>
              <a:gd name="connsiteY40" fmla="*/ 427324 h 494328"/>
              <a:gd name="connsiteX41" fmla="*/ 494791 w 609652"/>
              <a:gd name="connsiteY41" fmla="*/ 428720 h 494328"/>
              <a:gd name="connsiteX42" fmla="*/ 458977 w 609652"/>
              <a:gd name="connsiteY42" fmla="*/ 428720 h 494328"/>
              <a:gd name="connsiteX43" fmla="*/ 450158 w 609652"/>
              <a:gd name="connsiteY43" fmla="*/ 423029 h 494328"/>
              <a:gd name="connsiteX44" fmla="*/ 451556 w 609652"/>
              <a:gd name="connsiteY44" fmla="*/ 353977 h 494328"/>
              <a:gd name="connsiteX45" fmla="*/ 434778 w 609652"/>
              <a:gd name="connsiteY45" fmla="*/ 280630 h 494328"/>
              <a:gd name="connsiteX46" fmla="*/ 321741 w 609652"/>
              <a:gd name="connsiteY46" fmla="*/ 278805 h 494328"/>
              <a:gd name="connsiteX47" fmla="*/ 195476 w 609652"/>
              <a:gd name="connsiteY47" fmla="*/ 286966 h 494328"/>
              <a:gd name="connsiteX48" fmla="*/ 191173 w 609652"/>
              <a:gd name="connsiteY48" fmla="*/ 352903 h 494328"/>
              <a:gd name="connsiteX49" fmla="*/ 190743 w 609652"/>
              <a:gd name="connsiteY49" fmla="*/ 426895 h 494328"/>
              <a:gd name="connsiteX50" fmla="*/ 189668 w 609652"/>
              <a:gd name="connsiteY50" fmla="*/ 428935 h 494328"/>
              <a:gd name="connsiteX51" fmla="*/ 181494 w 609652"/>
              <a:gd name="connsiteY51" fmla="*/ 434627 h 494328"/>
              <a:gd name="connsiteX52" fmla="*/ 156004 w 609652"/>
              <a:gd name="connsiteY52" fmla="*/ 434734 h 494328"/>
              <a:gd name="connsiteX53" fmla="*/ 128686 w 609652"/>
              <a:gd name="connsiteY53" fmla="*/ 433982 h 494328"/>
              <a:gd name="connsiteX54" fmla="*/ 128686 w 609652"/>
              <a:gd name="connsiteY54" fmla="*/ 433875 h 494328"/>
              <a:gd name="connsiteX55" fmla="*/ 119544 w 609652"/>
              <a:gd name="connsiteY55" fmla="*/ 428828 h 494328"/>
              <a:gd name="connsiteX56" fmla="*/ 111693 w 609652"/>
              <a:gd name="connsiteY56" fmla="*/ 412719 h 494328"/>
              <a:gd name="connsiteX57" fmla="*/ 83514 w 609652"/>
              <a:gd name="connsiteY57" fmla="*/ 408316 h 494328"/>
              <a:gd name="connsiteX58" fmla="*/ 67704 w 609652"/>
              <a:gd name="connsiteY58" fmla="*/ 425928 h 494328"/>
              <a:gd name="connsiteX59" fmla="*/ 59853 w 609652"/>
              <a:gd name="connsiteY59" fmla="*/ 429042 h 494328"/>
              <a:gd name="connsiteX60" fmla="*/ 55659 w 609652"/>
              <a:gd name="connsiteY60" fmla="*/ 428720 h 494328"/>
              <a:gd name="connsiteX61" fmla="*/ 52647 w 609652"/>
              <a:gd name="connsiteY61" fmla="*/ 386087 h 494328"/>
              <a:gd name="connsiteX62" fmla="*/ 69855 w 609652"/>
              <a:gd name="connsiteY62" fmla="*/ 370837 h 494328"/>
              <a:gd name="connsiteX63" fmla="*/ 106100 w 609652"/>
              <a:gd name="connsiteY63" fmla="*/ 356447 h 494328"/>
              <a:gd name="connsiteX64" fmla="*/ 125675 w 609652"/>
              <a:gd name="connsiteY64" fmla="*/ 332714 h 494328"/>
              <a:gd name="connsiteX65" fmla="*/ 248606 w 609652"/>
              <a:gd name="connsiteY65" fmla="*/ 220922 h 494328"/>
              <a:gd name="connsiteX66" fmla="*/ 327555 w 609652"/>
              <a:gd name="connsiteY66" fmla="*/ 0 h 494328"/>
              <a:gd name="connsiteX67" fmla="*/ 306046 w 609652"/>
              <a:gd name="connsiteY67" fmla="*/ 221019 h 494328"/>
              <a:gd name="connsiteX68" fmla="*/ 302282 w 609652"/>
              <a:gd name="connsiteY68" fmla="*/ 219193 h 494328"/>
              <a:gd name="connsiteX69" fmla="*/ 327555 w 609652"/>
              <a:gd name="connsiteY69" fmla="*/ 0 h 49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9652" h="494328">
                <a:moveTo>
                  <a:pt x="301723" y="440097"/>
                </a:moveTo>
                <a:cubicBezTo>
                  <a:pt x="399383" y="440822"/>
                  <a:pt x="497111" y="442542"/>
                  <a:pt x="594166" y="440500"/>
                </a:cubicBezTo>
                <a:cubicBezTo>
                  <a:pt x="597715" y="440392"/>
                  <a:pt x="600296" y="441682"/>
                  <a:pt x="602017" y="443617"/>
                </a:cubicBezTo>
                <a:cubicBezTo>
                  <a:pt x="606103" y="444692"/>
                  <a:pt x="609437" y="447916"/>
                  <a:pt x="609545" y="453290"/>
                </a:cubicBezTo>
                <a:cubicBezTo>
                  <a:pt x="609545" y="461029"/>
                  <a:pt x="609545" y="468660"/>
                  <a:pt x="609652" y="476291"/>
                </a:cubicBezTo>
                <a:cubicBezTo>
                  <a:pt x="609652" y="482633"/>
                  <a:pt x="604598" y="486824"/>
                  <a:pt x="598683" y="487254"/>
                </a:cubicBezTo>
                <a:cubicBezTo>
                  <a:pt x="402851" y="503269"/>
                  <a:pt x="206267" y="487147"/>
                  <a:pt x="10005" y="486717"/>
                </a:cubicBezTo>
                <a:cubicBezTo>
                  <a:pt x="4736" y="486717"/>
                  <a:pt x="649" y="482310"/>
                  <a:pt x="541" y="477151"/>
                </a:cubicBezTo>
                <a:lnTo>
                  <a:pt x="4" y="453505"/>
                </a:lnTo>
                <a:cubicBezTo>
                  <a:pt x="-104" y="449743"/>
                  <a:pt x="2692" y="447486"/>
                  <a:pt x="5703" y="447056"/>
                </a:cubicBezTo>
                <a:cubicBezTo>
                  <a:pt x="6779" y="446304"/>
                  <a:pt x="8069" y="445766"/>
                  <a:pt x="9682" y="445659"/>
                </a:cubicBezTo>
                <a:cubicBezTo>
                  <a:pt x="106469" y="439640"/>
                  <a:pt x="204062" y="439371"/>
                  <a:pt x="301723" y="440097"/>
                </a:cubicBezTo>
                <a:close/>
                <a:moveTo>
                  <a:pt x="322560" y="290718"/>
                </a:moveTo>
                <a:cubicBezTo>
                  <a:pt x="359290" y="291752"/>
                  <a:pt x="396100" y="294329"/>
                  <a:pt x="431324" y="295671"/>
                </a:cubicBezTo>
                <a:cubicBezTo>
                  <a:pt x="438100" y="295993"/>
                  <a:pt x="439928" y="303509"/>
                  <a:pt x="436809" y="307590"/>
                </a:cubicBezTo>
                <a:cubicBezTo>
                  <a:pt x="443047" y="319938"/>
                  <a:pt x="440251" y="334971"/>
                  <a:pt x="439498" y="348929"/>
                </a:cubicBezTo>
                <a:cubicBezTo>
                  <a:pt x="438745" y="362351"/>
                  <a:pt x="437992" y="375773"/>
                  <a:pt x="437239" y="389195"/>
                </a:cubicBezTo>
                <a:cubicBezTo>
                  <a:pt x="436917" y="395638"/>
                  <a:pt x="437454" y="401866"/>
                  <a:pt x="436594" y="407342"/>
                </a:cubicBezTo>
                <a:cubicBezTo>
                  <a:pt x="436702" y="407772"/>
                  <a:pt x="436917" y="408094"/>
                  <a:pt x="436917" y="408631"/>
                </a:cubicBezTo>
                <a:cubicBezTo>
                  <a:pt x="437239" y="414429"/>
                  <a:pt x="437777" y="420227"/>
                  <a:pt x="437885" y="426025"/>
                </a:cubicBezTo>
                <a:cubicBezTo>
                  <a:pt x="437885" y="426777"/>
                  <a:pt x="437454" y="427099"/>
                  <a:pt x="437239" y="427743"/>
                </a:cubicBezTo>
                <a:lnTo>
                  <a:pt x="437239" y="427851"/>
                </a:lnTo>
                <a:cubicBezTo>
                  <a:pt x="437777" y="431931"/>
                  <a:pt x="433690" y="434294"/>
                  <a:pt x="430356" y="434723"/>
                </a:cubicBezTo>
                <a:cubicBezTo>
                  <a:pt x="429818" y="434830"/>
                  <a:pt x="429388" y="434830"/>
                  <a:pt x="428850" y="434938"/>
                </a:cubicBezTo>
                <a:cubicBezTo>
                  <a:pt x="428312" y="435045"/>
                  <a:pt x="427667" y="434830"/>
                  <a:pt x="427129" y="434723"/>
                </a:cubicBezTo>
                <a:cubicBezTo>
                  <a:pt x="357004" y="436763"/>
                  <a:pt x="280210" y="441595"/>
                  <a:pt x="210946" y="430750"/>
                </a:cubicBezTo>
                <a:cubicBezTo>
                  <a:pt x="207934" y="430320"/>
                  <a:pt x="207504" y="425918"/>
                  <a:pt x="209655" y="424307"/>
                </a:cubicBezTo>
                <a:cubicBezTo>
                  <a:pt x="205030" y="410026"/>
                  <a:pt x="207181" y="393598"/>
                  <a:pt x="207181" y="378887"/>
                </a:cubicBezTo>
                <a:cubicBezTo>
                  <a:pt x="207289" y="353439"/>
                  <a:pt x="207504" y="327991"/>
                  <a:pt x="207504" y="302650"/>
                </a:cubicBezTo>
                <a:cubicBezTo>
                  <a:pt x="207504" y="298892"/>
                  <a:pt x="209870" y="296745"/>
                  <a:pt x="212667" y="296101"/>
                </a:cubicBezTo>
                <a:cubicBezTo>
                  <a:pt x="213097" y="295671"/>
                  <a:pt x="213527" y="295134"/>
                  <a:pt x="214280" y="295027"/>
                </a:cubicBezTo>
                <a:cubicBezTo>
                  <a:pt x="249181" y="290195"/>
                  <a:pt x="285830" y="289685"/>
                  <a:pt x="322560" y="290718"/>
                </a:cubicBezTo>
                <a:close/>
                <a:moveTo>
                  <a:pt x="248606" y="220922"/>
                </a:moveTo>
                <a:cubicBezTo>
                  <a:pt x="250757" y="220707"/>
                  <a:pt x="252478" y="221459"/>
                  <a:pt x="253768" y="222640"/>
                </a:cubicBezTo>
                <a:cubicBezTo>
                  <a:pt x="255597" y="222533"/>
                  <a:pt x="257425" y="222855"/>
                  <a:pt x="258931" y="224144"/>
                </a:cubicBezTo>
                <a:cubicBezTo>
                  <a:pt x="300123" y="257971"/>
                  <a:pt x="344757" y="259582"/>
                  <a:pt x="385627" y="222425"/>
                </a:cubicBezTo>
                <a:cubicBezTo>
                  <a:pt x="389176" y="219204"/>
                  <a:pt x="393478" y="219955"/>
                  <a:pt x="396382" y="222318"/>
                </a:cubicBezTo>
                <a:cubicBezTo>
                  <a:pt x="432519" y="209646"/>
                  <a:pt x="471560" y="260334"/>
                  <a:pt x="489306" y="285892"/>
                </a:cubicBezTo>
                <a:cubicBezTo>
                  <a:pt x="508020" y="312847"/>
                  <a:pt x="558139" y="387053"/>
                  <a:pt x="538780" y="421203"/>
                </a:cubicBezTo>
                <a:cubicBezTo>
                  <a:pt x="538135" y="422384"/>
                  <a:pt x="537167" y="423243"/>
                  <a:pt x="536306" y="423888"/>
                </a:cubicBezTo>
                <a:cubicBezTo>
                  <a:pt x="535769" y="425499"/>
                  <a:pt x="534801" y="426895"/>
                  <a:pt x="532650" y="427324"/>
                </a:cubicBezTo>
                <a:cubicBezTo>
                  <a:pt x="520496" y="430116"/>
                  <a:pt x="507267" y="428291"/>
                  <a:pt x="494791" y="428720"/>
                </a:cubicBezTo>
                <a:cubicBezTo>
                  <a:pt x="482853" y="429150"/>
                  <a:pt x="470700" y="430761"/>
                  <a:pt x="458977" y="428720"/>
                </a:cubicBezTo>
                <a:cubicBezTo>
                  <a:pt x="455212" y="430224"/>
                  <a:pt x="450050" y="428398"/>
                  <a:pt x="450158" y="423029"/>
                </a:cubicBezTo>
                <a:cubicBezTo>
                  <a:pt x="450265" y="399940"/>
                  <a:pt x="451018" y="376959"/>
                  <a:pt x="451556" y="353977"/>
                </a:cubicBezTo>
                <a:cubicBezTo>
                  <a:pt x="452093" y="329385"/>
                  <a:pt x="457471" y="296953"/>
                  <a:pt x="434778" y="280630"/>
                </a:cubicBezTo>
                <a:cubicBezTo>
                  <a:pt x="397135" y="280416"/>
                  <a:pt x="359492" y="279556"/>
                  <a:pt x="321741" y="278805"/>
                </a:cubicBezTo>
                <a:cubicBezTo>
                  <a:pt x="292487" y="278375"/>
                  <a:pt x="221933" y="265059"/>
                  <a:pt x="195476" y="286966"/>
                </a:cubicBezTo>
                <a:cubicBezTo>
                  <a:pt x="194292" y="308981"/>
                  <a:pt x="190851" y="330674"/>
                  <a:pt x="191173" y="352903"/>
                </a:cubicBezTo>
                <a:cubicBezTo>
                  <a:pt x="191389" y="377603"/>
                  <a:pt x="193755" y="402302"/>
                  <a:pt x="190743" y="426895"/>
                </a:cubicBezTo>
                <a:cubicBezTo>
                  <a:pt x="190636" y="427754"/>
                  <a:pt x="190098" y="428291"/>
                  <a:pt x="189668" y="428935"/>
                </a:cubicBezTo>
                <a:cubicBezTo>
                  <a:pt x="189130" y="432586"/>
                  <a:pt x="186119" y="435808"/>
                  <a:pt x="181494" y="434627"/>
                </a:cubicBezTo>
                <a:cubicBezTo>
                  <a:pt x="173212" y="432479"/>
                  <a:pt x="164501" y="434197"/>
                  <a:pt x="156004" y="434734"/>
                </a:cubicBezTo>
                <a:cubicBezTo>
                  <a:pt x="146755" y="435271"/>
                  <a:pt x="137935" y="435164"/>
                  <a:pt x="128686" y="433982"/>
                </a:cubicBezTo>
                <a:cubicBezTo>
                  <a:pt x="128686" y="433982"/>
                  <a:pt x="128686" y="433875"/>
                  <a:pt x="128686" y="433875"/>
                </a:cubicBezTo>
                <a:cubicBezTo>
                  <a:pt x="124814" y="435271"/>
                  <a:pt x="120405" y="434090"/>
                  <a:pt x="119544" y="428828"/>
                </a:cubicBezTo>
                <a:cubicBezTo>
                  <a:pt x="118469" y="421740"/>
                  <a:pt x="115457" y="416478"/>
                  <a:pt x="111693" y="412719"/>
                </a:cubicBezTo>
                <a:lnTo>
                  <a:pt x="83514" y="408316"/>
                </a:lnTo>
                <a:cubicBezTo>
                  <a:pt x="76739" y="411431"/>
                  <a:pt x="70823" y="417122"/>
                  <a:pt x="67704" y="425928"/>
                </a:cubicBezTo>
                <a:cubicBezTo>
                  <a:pt x="66521" y="429365"/>
                  <a:pt x="62649" y="430224"/>
                  <a:pt x="59853" y="429042"/>
                </a:cubicBezTo>
                <a:cubicBezTo>
                  <a:pt x="58670" y="430009"/>
                  <a:pt x="56949" y="430224"/>
                  <a:pt x="55659" y="428720"/>
                </a:cubicBezTo>
                <a:cubicBezTo>
                  <a:pt x="45226" y="415941"/>
                  <a:pt x="43505" y="400799"/>
                  <a:pt x="52647" y="386087"/>
                </a:cubicBezTo>
                <a:cubicBezTo>
                  <a:pt x="57057" y="379106"/>
                  <a:pt x="62649" y="374489"/>
                  <a:pt x="69855" y="370837"/>
                </a:cubicBezTo>
                <a:cubicBezTo>
                  <a:pt x="84267" y="363642"/>
                  <a:pt x="92334" y="366434"/>
                  <a:pt x="106100" y="356447"/>
                </a:cubicBezTo>
                <a:cubicBezTo>
                  <a:pt x="117286" y="348286"/>
                  <a:pt x="119759" y="344312"/>
                  <a:pt x="125675" y="332714"/>
                </a:cubicBezTo>
                <a:cubicBezTo>
                  <a:pt x="153638" y="277623"/>
                  <a:pt x="181171" y="227580"/>
                  <a:pt x="248606" y="220922"/>
                </a:cubicBezTo>
                <a:close/>
                <a:moveTo>
                  <a:pt x="327555" y="0"/>
                </a:moveTo>
                <a:cubicBezTo>
                  <a:pt x="453279" y="215"/>
                  <a:pt x="435856" y="249586"/>
                  <a:pt x="306046" y="221019"/>
                </a:cubicBezTo>
                <a:cubicBezTo>
                  <a:pt x="304433" y="220589"/>
                  <a:pt x="303250" y="219945"/>
                  <a:pt x="302282" y="219193"/>
                </a:cubicBezTo>
                <a:cubicBezTo>
                  <a:pt x="237215" y="194600"/>
                  <a:pt x="198820" y="-215"/>
                  <a:pt x="327555" y="0"/>
                </a:cubicBezTo>
                <a:close/>
              </a:path>
            </a:pathLst>
          </a:custGeom>
          <a:solidFill>
            <a:srgbClr val="FFD62C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400" b="1" i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9" name="îŝḻíďê">
            <a:extLst>
              <a:ext uri="{FF2B5EF4-FFF2-40B4-BE49-F238E27FC236}">
                <a16:creationId xmlns:a16="http://schemas.microsoft.com/office/drawing/2014/main" id="{6F166C77-D283-44A9-B897-FFD7D8F90782}"/>
              </a:ext>
            </a:extLst>
          </p:cNvPr>
          <p:cNvSpPr/>
          <p:nvPr/>
        </p:nvSpPr>
        <p:spPr>
          <a:xfrm>
            <a:off x="8380093" y="2982394"/>
            <a:ext cx="2302465" cy="1292488"/>
          </a:xfrm>
          <a:custGeom>
            <a:avLst/>
            <a:gdLst>
              <a:gd name="connsiteX0" fmla="*/ 1814106 w 3628212"/>
              <a:gd name="connsiteY0" fmla="*/ 0 h 2036693"/>
              <a:gd name="connsiteX1" fmla="*/ 3628212 w 3628212"/>
              <a:gd name="connsiteY1" fmla="*/ 1814106 h 2036693"/>
              <a:gd name="connsiteX2" fmla="*/ 3605774 w 3628212"/>
              <a:gd name="connsiteY2" fmla="*/ 2036693 h 2036693"/>
              <a:gd name="connsiteX3" fmla="*/ 22439 w 3628212"/>
              <a:gd name="connsiteY3" fmla="*/ 2036693 h 2036693"/>
              <a:gd name="connsiteX4" fmla="*/ 0 w 3628212"/>
              <a:gd name="connsiteY4" fmla="*/ 1814106 h 2036693"/>
              <a:gd name="connsiteX5" fmla="*/ 1814106 w 3628212"/>
              <a:gd name="connsiteY5" fmla="*/ 0 h 203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8212" h="2036693">
                <a:moveTo>
                  <a:pt x="1814106" y="0"/>
                </a:moveTo>
                <a:cubicBezTo>
                  <a:pt x="2816009" y="0"/>
                  <a:pt x="3628212" y="812203"/>
                  <a:pt x="3628212" y="1814106"/>
                </a:cubicBezTo>
                <a:lnTo>
                  <a:pt x="3605774" y="2036693"/>
                </a:lnTo>
                <a:lnTo>
                  <a:pt x="22439" y="2036693"/>
                </a:lnTo>
                <a:lnTo>
                  <a:pt x="0" y="1814106"/>
                </a:lnTo>
                <a:cubicBezTo>
                  <a:pt x="0" y="812203"/>
                  <a:pt x="812203" y="0"/>
                  <a:pt x="1814106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04.</a:t>
            </a:r>
            <a:r>
              <a:rPr lang="zh-CN" altLang="en-US" sz="20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0" name="îśḷíḍè">
            <a:extLst>
              <a:ext uri="{FF2B5EF4-FFF2-40B4-BE49-F238E27FC236}">
                <a16:creationId xmlns:a16="http://schemas.microsoft.com/office/drawing/2014/main" id="{4347CF0B-1013-4558-BD13-46C2C73C7750}"/>
              </a:ext>
            </a:extLst>
          </p:cNvPr>
          <p:cNvSpPr/>
          <p:nvPr/>
        </p:nvSpPr>
        <p:spPr bwMode="auto">
          <a:xfrm>
            <a:off x="8533396" y="4527089"/>
            <a:ext cx="2149162" cy="106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200" b="1" dirty="0" smtClean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1" name="ïśļíḍê">
            <a:extLst>
              <a:ext uri="{FF2B5EF4-FFF2-40B4-BE49-F238E27FC236}">
                <a16:creationId xmlns:a16="http://schemas.microsoft.com/office/drawing/2014/main" id="{B1707515-6228-4A8A-8177-7665A10A901A}"/>
              </a:ext>
            </a:extLst>
          </p:cNvPr>
          <p:cNvSpPr/>
          <p:nvPr/>
        </p:nvSpPr>
        <p:spPr>
          <a:xfrm>
            <a:off x="9282449" y="2573324"/>
            <a:ext cx="497753" cy="403595"/>
          </a:xfrm>
          <a:custGeom>
            <a:avLst/>
            <a:gdLst>
              <a:gd name="connsiteX0" fmla="*/ 301723 w 609652"/>
              <a:gd name="connsiteY0" fmla="*/ 440097 h 494328"/>
              <a:gd name="connsiteX1" fmla="*/ 594166 w 609652"/>
              <a:gd name="connsiteY1" fmla="*/ 440500 h 494328"/>
              <a:gd name="connsiteX2" fmla="*/ 602017 w 609652"/>
              <a:gd name="connsiteY2" fmla="*/ 443617 h 494328"/>
              <a:gd name="connsiteX3" fmla="*/ 609545 w 609652"/>
              <a:gd name="connsiteY3" fmla="*/ 453290 h 494328"/>
              <a:gd name="connsiteX4" fmla="*/ 609652 w 609652"/>
              <a:gd name="connsiteY4" fmla="*/ 476291 h 494328"/>
              <a:gd name="connsiteX5" fmla="*/ 598683 w 609652"/>
              <a:gd name="connsiteY5" fmla="*/ 487254 h 494328"/>
              <a:gd name="connsiteX6" fmla="*/ 10005 w 609652"/>
              <a:gd name="connsiteY6" fmla="*/ 486717 h 494328"/>
              <a:gd name="connsiteX7" fmla="*/ 541 w 609652"/>
              <a:gd name="connsiteY7" fmla="*/ 477151 h 494328"/>
              <a:gd name="connsiteX8" fmla="*/ 4 w 609652"/>
              <a:gd name="connsiteY8" fmla="*/ 453505 h 494328"/>
              <a:gd name="connsiteX9" fmla="*/ 5703 w 609652"/>
              <a:gd name="connsiteY9" fmla="*/ 447056 h 494328"/>
              <a:gd name="connsiteX10" fmla="*/ 9682 w 609652"/>
              <a:gd name="connsiteY10" fmla="*/ 445659 h 494328"/>
              <a:gd name="connsiteX11" fmla="*/ 301723 w 609652"/>
              <a:gd name="connsiteY11" fmla="*/ 440097 h 494328"/>
              <a:gd name="connsiteX12" fmla="*/ 322560 w 609652"/>
              <a:gd name="connsiteY12" fmla="*/ 290718 h 494328"/>
              <a:gd name="connsiteX13" fmla="*/ 431324 w 609652"/>
              <a:gd name="connsiteY13" fmla="*/ 295671 h 494328"/>
              <a:gd name="connsiteX14" fmla="*/ 436809 w 609652"/>
              <a:gd name="connsiteY14" fmla="*/ 307590 h 494328"/>
              <a:gd name="connsiteX15" fmla="*/ 439498 w 609652"/>
              <a:gd name="connsiteY15" fmla="*/ 348929 h 494328"/>
              <a:gd name="connsiteX16" fmla="*/ 437239 w 609652"/>
              <a:gd name="connsiteY16" fmla="*/ 389195 h 494328"/>
              <a:gd name="connsiteX17" fmla="*/ 436594 w 609652"/>
              <a:gd name="connsiteY17" fmla="*/ 407342 h 494328"/>
              <a:gd name="connsiteX18" fmla="*/ 436917 w 609652"/>
              <a:gd name="connsiteY18" fmla="*/ 408631 h 494328"/>
              <a:gd name="connsiteX19" fmla="*/ 437885 w 609652"/>
              <a:gd name="connsiteY19" fmla="*/ 426025 h 494328"/>
              <a:gd name="connsiteX20" fmla="*/ 437239 w 609652"/>
              <a:gd name="connsiteY20" fmla="*/ 427743 h 494328"/>
              <a:gd name="connsiteX21" fmla="*/ 437239 w 609652"/>
              <a:gd name="connsiteY21" fmla="*/ 427851 h 494328"/>
              <a:gd name="connsiteX22" fmla="*/ 430356 w 609652"/>
              <a:gd name="connsiteY22" fmla="*/ 434723 h 494328"/>
              <a:gd name="connsiteX23" fmla="*/ 428850 w 609652"/>
              <a:gd name="connsiteY23" fmla="*/ 434938 h 494328"/>
              <a:gd name="connsiteX24" fmla="*/ 427129 w 609652"/>
              <a:gd name="connsiteY24" fmla="*/ 434723 h 494328"/>
              <a:gd name="connsiteX25" fmla="*/ 210946 w 609652"/>
              <a:gd name="connsiteY25" fmla="*/ 430750 h 494328"/>
              <a:gd name="connsiteX26" fmla="*/ 209655 w 609652"/>
              <a:gd name="connsiteY26" fmla="*/ 424307 h 494328"/>
              <a:gd name="connsiteX27" fmla="*/ 207181 w 609652"/>
              <a:gd name="connsiteY27" fmla="*/ 378887 h 494328"/>
              <a:gd name="connsiteX28" fmla="*/ 207504 w 609652"/>
              <a:gd name="connsiteY28" fmla="*/ 302650 h 494328"/>
              <a:gd name="connsiteX29" fmla="*/ 212667 w 609652"/>
              <a:gd name="connsiteY29" fmla="*/ 296101 h 494328"/>
              <a:gd name="connsiteX30" fmla="*/ 214280 w 609652"/>
              <a:gd name="connsiteY30" fmla="*/ 295027 h 494328"/>
              <a:gd name="connsiteX31" fmla="*/ 322560 w 609652"/>
              <a:gd name="connsiteY31" fmla="*/ 290718 h 494328"/>
              <a:gd name="connsiteX32" fmla="*/ 248606 w 609652"/>
              <a:gd name="connsiteY32" fmla="*/ 220922 h 494328"/>
              <a:gd name="connsiteX33" fmla="*/ 253768 w 609652"/>
              <a:gd name="connsiteY33" fmla="*/ 222640 h 494328"/>
              <a:gd name="connsiteX34" fmla="*/ 258931 w 609652"/>
              <a:gd name="connsiteY34" fmla="*/ 224144 h 494328"/>
              <a:gd name="connsiteX35" fmla="*/ 385627 w 609652"/>
              <a:gd name="connsiteY35" fmla="*/ 222425 h 494328"/>
              <a:gd name="connsiteX36" fmla="*/ 396382 w 609652"/>
              <a:gd name="connsiteY36" fmla="*/ 222318 h 494328"/>
              <a:gd name="connsiteX37" fmla="*/ 489306 w 609652"/>
              <a:gd name="connsiteY37" fmla="*/ 285892 h 494328"/>
              <a:gd name="connsiteX38" fmla="*/ 538780 w 609652"/>
              <a:gd name="connsiteY38" fmla="*/ 421203 h 494328"/>
              <a:gd name="connsiteX39" fmla="*/ 536306 w 609652"/>
              <a:gd name="connsiteY39" fmla="*/ 423888 h 494328"/>
              <a:gd name="connsiteX40" fmla="*/ 532650 w 609652"/>
              <a:gd name="connsiteY40" fmla="*/ 427324 h 494328"/>
              <a:gd name="connsiteX41" fmla="*/ 494791 w 609652"/>
              <a:gd name="connsiteY41" fmla="*/ 428720 h 494328"/>
              <a:gd name="connsiteX42" fmla="*/ 458977 w 609652"/>
              <a:gd name="connsiteY42" fmla="*/ 428720 h 494328"/>
              <a:gd name="connsiteX43" fmla="*/ 450158 w 609652"/>
              <a:gd name="connsiteY43" fmla="*/ 423029 h 494328"/>
              <a:gd name="connsiteX44" fmla="*/ 451556 w 609652"/>
              <a:gd name="connsiteY44" fmla="*/ 353977 h 494328"/>
              <a:gd name="connsiteX45" fmla="*/ 434778 w 609652"/>
              <a:gd name="connsiteY45" fmla="*/ 280630 h 494328"/>
              <a:gd name="connsiteX46" fmla="*/ 321741 w 609652"/>
              <a:gd name="connsiteY46" fmla="*/ 278805 h 494328"/>
              <a:gd name="connsiteX47" fmla="*/ 195476 w 609652"/>
              <a:gd name="connsiteY47" fmla="*/ 286966 h 494328"/>
              <a:gd name="connsiteX48" fmla="*/ 191173 w 609652"/>
              <a:gd name="connsiteY48" fmla="*/ 352903 h 494328"/>
              <a:gd name="connsiteX49" fmla="*/ 190743 w 609652"/>
              <a:gd name="connsiteY49" fmla="*/ 426895 h 494328"/>
              <a:gd name="connsiteX50" fmla="*/ 189668 w 609652"/>
              <a:gd name="connsiteY50" fmla="*/ 428935 h 494328"/>
              <a:gd name="connsiteX51" fmla="*/ 181494 w 609652"/>
              <a:gd name="connsiteY51" fmla="*/ 434627 h 494328"/>
              <a:gd name="connsiteX52" fmla="*/ 156004 w 609652"/>
              <a:gd name="connsiteY52" fmla="*/ 434734 h 494328"/>
              <a:gd name="connsiteX53" fmla="*/ 128686 w 609652"/>
              <a:gd name="connsiteY53" fmla="*/ 433982 h 494328"/>
              <a:gd name="connsiteX54" fmla="*/ 128686 w 609652"/>
              <a:gd name="connsiteY54" fmla="*/ 433875 h 494328"/>
              <a:gd name="connsiteX55" fmla="*/ 119544 w 609652"/>
              <a:gd name="connsiteY55" fmla="*/ 428828 h 494328"/>
              <a:gd name="connsiteX56" fmla="*/ 111693 w 609652"/>
              <a:gd name="connsiteY56" fmla="*/ 412719 h 494328"/>
              <a:gd name="connsiteX57" fmla="*/ 83514 w 609652"/>
              <a:gd name="connsiteY57" fmla="*/ 408316 h 494328"/>
              <a:gd name="connsiteX58" fmla="*/ 67704 w 609652"/>
              <a:gd name="connsiteY58" fmla="*/ 425928 h 494328"/>
              <a:gd name="connsiteX59" fmla="*/ 59853 w 609652"/>
              <a:gd name="connsiteY59" fmla="*/ 429042 h 494328"/>
              <a:gd name="connsiteX60" fmla="*/ 55659 w 609652"/>
              <a:gd name="connsiteY60" fmla="*/ 428720 h 494328"/>
              <a:gd name="connsiteX61" fmla="*/ 52647 w 609652"/>
              <a:gd name="connsiteY61" fmla="*/ 386087 h 494328"/>
              <a:gd name="connsiteX62" fmla="*/ 69855 w 609652"/>
              <a:gd name="connsiteY62" fmla="*/ 370837 h 494328"/>
              <a:gd name="connsiteX63" fmla="*/ 106100 w 609652"/>
              <a:gd name="connsiteY63" fmla="*/ 356447 h 494328"/>
              <a:gd name="connsiteX64" fmla="*/ 125675 w 609652"/>
              <a:gd name="connsiteY64" fmla="*/ 332714 h 494328"/>
              <a:gd name="connsiteX65" fmla="*/ 248606 w 609652"/>
              <a:gd name="connsiteY65" fmla="*/ 220922 h 494328"/>
              <a:gd name="connsiteX66" fmla="*/ 327555 w 609652"/>
              <a:gd name="connsiteY66" fmla="*/ 0 h 494328"/>
              <a:gd name="connsiteX67" fmla="*/ 306046 w 609652"/>
              <a:gd name="connsiteY67" fmla="*/ 221019 h 494328"/>
              <a:gd name="connsiteX68" fmla="*/ 302282 w 609652"/>
              <a:gd name="connsiteY68" fmla="*/ 219193 h 494328"/>
              <a:gd name="connsiteX69" fmla="*/ 327555 w 609652"/>
              <a:gd name="connsiteY69" fmla="*/ 0 h 49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9652" h="494328">
                <a:moveTo>
                  <a:pt x="301723" y="440097"/>
                </a:moveTo>
                <a:cubicBezTo>
                  <a:pt x="399383" y="440822"/>
                  <a:pt x="497111" y="442542"/>
                  <a:pt x="594166" y="440500"/>
                </a:cubicBezTo>
                <a:cubicBezTo>
                  <a:pt x="597715" y="440392"/>
                  <a:pt x="600296" y="441682"/>
                  <a:pt x="602017" y="443617"/>
                </a:cubicBezTo>
                <a:cubicBezTo>
                  <a:pt x="606103" y="444692"/>
                  <a:pt x="609437" y="447916"/>
                  <a:pt x="609545" y="453290"/>
                </a:cubicBezTo>
                <a:cubicBezTo>
                  <a:pt x="609545" y="461029"/>
                  <a:pt x="609545" y="468660"/>
                  <a:pt x="609652" y="476291"/>
                </a:cubicBezTo>
                <a:cubicBezTo>
                  <a:pt x="609652" y="482633"/>
                  <a:pt x="604598" y="486824"/>
                  <a:pt x="598683" y="487254"/>
                </a:cubicBezTo>
                <a:cubicBezTo>
                  <a:pt x="402851" y="503269"/>
                  <a:pt x="206267" y="487147"/>
                  <a:pt x="10005" y="486717"/>
                </a:cubicBezTo>
                <a:cubicBezTo>
                  <a:pt x="4736" y="486717"/>
                  <a:pt x="649" y="482310"/>
                  <a:pt x="541" y="477151"/>
                </a:cubicBezTo>
                <a:lnTo>
                  <a:pt x="4" y="453505"/>
                </a:lnTo>
                <a:cubicBezTo>
                  <a:pt x="-104" y="449743"/>
                  <a:pt x="2692" y="447486"/>
                  <a:pt x="5703" y="447056"/>
                </a:cubicBezTo>
                <a:cubicBezTo>
                  <a:pt x="6779" y="446304"/>
                  <a:pt x="8069" y="445766"/>
                  <a:pt x="9682" y="445659"/>
                </a:cubicBezTo>
                <a:cubicBezTo>
                  <a:pt x="106469" y="439640"/>
                  <a:pt x="204062" y="439371"/>
                  <a:pt x="301723" y="440097"/>
                </a:cubicBezTo>
                <a:close/>
                <a:moveTo>
                  <a:pt x="322560" y="290718"/>
                </a:moveTo>
                <a:cubicBezTo>
                  <a:pt x="359290" y="291752"/>
                  <a:pt x="396100" y="294329"/>
                  <a:pt x="431324" y="295671"/>
                </a:cubicBezTo>
                <a:cubicBezTo>
                  <a:pt x="438100" y="295993"/>
                  <a:pt x="439928" y="303509"/>
                  <a:pt x="436809" y="307590"/>
                </a:cubicBezTo>
                <a:cubicBezTo>
                  <a:pt x="443047" y="319938"/>
                  <a:pt x="440251" y="334971"/>
                  <a:pt x="439498" y="348929"/>
                </a:cubicBezTo>
                <a:cubicBezTo>
                  <a:pt x="438745" y="362351"/>
                  <a:pt x="437992" y="375773"/>
                  <a:pt x="437239" y="389195"/>
                </a:cubicBezTo>
                <a:cubicBezTo>
                  <a:pt x="436917" y="395638"/>
                  <a:pt x="437454" y="401866"/>
                  <a:pt x="436594" y="407342"/>
                </a:cubicBezTo>
                <a:cubicBezTo>
                  <a:pt x="436702" y="407772"/>
                  <a:pt x="436917" y="408094"/>
                  <a:pt x="436917" y="408631"/>
                </a:cubicBezTo>
                <a:cubicBezTo>
                  <a:pt x="437239" y="414429"/>
                  <a:pt x="437777" y="420227"/>
                  <a:pt x="437885" y="426025"/>
                </a:cubicBezTo>
                <a:cubicBezTo>
                  <a:pt x="437885" y="426777"/>
                  <a:pt x="437454" y="427099"/>
                  <a:pt x="437239" y="427743"/>
                </a:cubicBezTo>
                <a:lnTo>
                  <a:pt x="437239" y="427851"/>
                </a:lnTo>
                <a:cubicBezTo>
                  <a:pt x="437777" y="431931"/>
                  <a:pt x="433690" y="434294"/>
                  <a:pt x="430356" y="434723"/>
                </a:cubicBezTo>
                <a:cubicBezTo>
                  <a:pt x="429818" y="434830"/>
                  <a:pt x="429388" y="434830"/>
                  <a:pt x="428850" y="434938"/>
                </a:cubicBezTo>
                <a:cubicBezTo>
                  <a:pt x="428312" y="435045"/>
                  <a:pt x="427667" y="434830"/>
                  <a:pt x="427129" y="434723"/>
                </a:cubicBezTo>
                <a:cubicBezTo>
                  <a:pt x="357004" y="436763"/>
                  <a:pt x="280210" y="441595"/>
                  <a:pt x="210946" y="430750"/>
                </a:cubicBezTo>
                <a:cubicBezTo>
                  <a:pt x="207934" y="430320"/>
                  <a:pt x="207504" y="425918"/>
                  <a:pt x="209655" y="424307"/>
                </a:cubicBezTo>
                <a:cubicBezTo>
                  <a:pt x="205030" y="410026"/>
                  <a:pt x="207181" y="393598"/>
                  <a:pt x="207181" y="378887"/>
                </a:cubicBezTo>
                <a:cubicBezTo>
                  <a:pt x="207289" y="353439"/>
                  <a:pt x="207504" y="327991"/>
                  <a:pt x="207504" y="302650"/>
                </a:cubicBezTo>
                <a:cubicBezTo>
                  <a:pt x="207504" y="298892"/>
                  <a:pt x="209870" y="296745"/>
                  <a:pt x="212667" y="296101"/>
                </a:cubicBezTo>
                <a:cubicBezTo>
                  <a:pt x="213097" y="295671"/>
                  <a:pt x="213527" y="295134"/>
                  <a:pt x="214280" y="295027"/>
                </a:cubicBezTo>
                <a:cubicBezTo>
                  <a:pt x="249181" y="290195"/>
                  <a:pt x="285830" y="289685"/>
                  <a:pt x="322560" y="290718"/>
                </a:cubicBezTo>
                <a:close/>
                <a:moveTo>
                  <a:pt x="248606" y="220922"/>
                </a:moveTo>
                <a:cubicBezTo>
                  <a:pt x="250757" y="220707"/>
                  <a:pt x="252478" y="221459"/>
                  <a:pt x="253768" y="222640"/>
                </a:cubicBezTo>
                <a:cubicBezTo>
                  <a:pt x="255597" y="222533"/>
                  <a:pt x="257425" y="222855"/>
                  <a:pt x="258931" y="224144"/>
                </a:cubicBezTo>
                <a:cubicBezTo>
                  <a:pt x="300123" y="257971"/>
                  <a:pt x="344757" y="259582"/>
                  <a:pt x="385627" y="222425"/>
                </a:cubicBezTo>
                <a:cubicBezTo>
                  <a:pt x="389176" y="219204"/>
                  <a:pt x="393478" y="219955"/>
                  <a:pt x="396382" y="222318"/>
                </a:cubicBezTo>
                <a:cubicBezTo>
                  <a:pt x="432519" y="209646"/>
                  <a:pt x="471560" y="260334"/>
                  <a:pt x="489306" y="285892"/>
                </a:cubicBezTo>
                <a:cubicBezTo>
                  <a:pt x="508020" y="312847"/>
                  <a:pt x="558139" y="387053"/>
                  <a:pt x="538780" y="421203"/>
                </a:cubicBezTo>
                <a:cubicBezTo>
                  <a:pt x="538135" y="422384"/>
                  <a:pt x="537167" y="423243"/>
                  <a:pt x="536306" y="423888"/>
                </a:cubicBezTo>
                <a:cubicBezTo>
                  <a:pt x="535769" y="425499"/>
                  <a:pt x="534801" y="426895"/>
                  <a:pt x="532650" y="427324"/>
                </a:cubicBezTo>
                <a:cubicBezTo>
                  <a:pt x="520496" y="430116"/>
                  <a:pt x="507267" y="428291"/>
                  <a:pt x="494791" y="428720"/>
                </a:cubicBezTo>
                <a:cubicBezTo>
                  <a:pt x="482853" y="429150"/>
                  <a:pt x="470700" y="430761"/>
                  <a:pt x="458977" y="428720"/>
                </a:cubicBezTo>
                <a:cubicBezTo>
                  <a:pt x="455212" y="430224"/>
                  <a:pt x="450050" y="428398"/>
                  <a:pt x="450158" y="423029"/>
                </a:cubicBezTo>
                <a:cubicBezTo>
                  <a:pt x="450265" y="399940"/>
                  <a:pt x="451018" y="376959"/>
                  <a:pt x="451556" y="353977"/>
                </a:cubicBezTo>
                <a:cubicBezTo>
                  <a:pt x="452093" y="329385"/>
                  <a:pt x="457471" y="296953"/>
                  <a:pt x="434778" y="280630"/>
                </a:cubicBezTo>
                <a:cubicBezTo>
                  <a:pt x="397135" y="280416"/>
                  <a:pt x="359492" y="279556"/>
                  <a:pt x="321741" y="278805"/>
                </a:cubicBezTo>
                <a:cubicBezTo>
                  <a:pt x="292487" y="278375"/>
                  <a:pt x="221933" y="265059"/>
                  <a:pt x="195476" y="286966"/>
                </a:cubicBezTo>
                <a:cubicBezTo>
                  <a:pt x="194292" y="308981"/>
                  <a:pt x="190851" y="330674"/>
                  <a:pt x="191173" y="352903"/>
                </a:cubicBezTo>
                <a:cubicBezTo>
                  <a:pt x="191389" y="377603"/>
                  <a:pt x="193755" y="402302"/>
                  <a:pt x="190743" y="426895"/>
                </a:cubicBezTo>
                <a:cubicBezTo>
                  <a:pt x="190636" y="427754"/>
                  <a:pt x="190098" y="428291"/>
                  <a:pt x="189668" y="428935"/>
                </a:cubicBezTo>
                <a:cubicBezTo>
                  <a:pt x="189130" y="432586"/>
                  <a:pt x="186119" y="435808"/>
                  <a:pt x="181494" y="434627"/>
                </a:cubicBezTo>
                <a:cubicBezTo>
                  <a:pt x="173212" y="432479"/>
                  <a:pt x="164501" y="434197"/>
                  <a:pt x="156004" y="434734"/>
                </a:cubicBezTo>
                <a:cubicBezTo>
                  <a:pt x="146755" y="435271"/>
                  <a:pt x="137935" y="435164"/>
                  <a:pt x="128686" y="433982"/>
                </a:cubicBezTo>
                <a:cubicBezTo>
                  <a:pt x="128686" y="433982"/>
                  <a:pt x="128686" y="433875"/>
                  <a:pt x="128686" y="433875"/>
                </a:cubicBezTo>
                <a:cubicBezTo>
                  <a:pt x="124814" y="435271"/>
                  <a:pt x="120405" y="434090"/>
                  <a:pt x="119544" y="428828"/>
                </a:cubicBezTo>
                <a:cubicBezTo>
                  <a:pt x="118469" y="421740"/>
                  <a:pt x="115457" y="416478"/>
                  <a:pt x="111693" y="412719"/>
                </a:cubicBezTo>
                <a:lnTo>
                  <a:pt x="83514" y="408316"/>
                </a:lnTo>
                <a:cubicBezTo>
                  <a:pt x="76739" y="411431"/>
                  <a:pt x="70823" y="417122"/>
                  <a:pt x="67704" y="425928"/>
                </a:cubicBezTo>
                <a:cubicBezTo>
                  <a:pt x="66521" y="429365"/>
                  <a:pt x="62649" y="430224"/>
                  <a:pt x="59853" y="429042"/>
                </a:cubicBezTo>
                <a:cubicBezTo>
                  <a:pt x="58670" y="430009"/>
                  <a:pt x="56949" y="430224"/>
                  <a:pt x="55659" y="428720"/>
                </a:cubicBezTo>
                <a:cubicBezTo>
                  <a:pt x="45226" y="415941"/>
                  <a:pt x="43505" y="400799"/>
                  <a:pt x="52647" y="386087"/>
                </a:cubicBezTo>
                <a:cubicBezTo>
                  <a:pt x="57057" y="379106"/>
                  <a:pt x="62649" y="374489"/>
                  <a:pt x="69855" y="370837"/>
                </a:cubicBezTo>
                <a:cubicBezTo>
                  <a:pt x="84267" y="363642"/>
                  <a:pt x="92334" y="366434"/>
                  <a:pt x="106100" y="356447"/>
                </a:cubicBezTo>
                <a:cubicBezTo>
                  <a:pt x="117286" y="348286"/>
                  <a:pt x="119759" y="344312"/>
                  <a:pt x="125675" y="332714"/>
                </a:cubicBezTo>
                <a:cubicBezTo>
                  <a:pt x="153638" y="277623"/>
                  <a:pt x="181171" y="227580"/>
                  <a:pt x="248606" y="220922"/>
                </a:cubicBezTo>
                <a:close/>
                <a:moveTo>
                  <a:pt x="327555" y="0"/>
                </a:moveTo>
                <a:cubicBezTo>
                  <a:pt x="453279" y="215"/>
                  <a:pt x="435856" y="249586"/>
                  <a:pt x="306046" y="221019"/>
                </a:cubicBezTo>
                <a:cubicBezTo>
                  <a:pt x="304433" y="220589"/>
                  <a:pt x="303250" y="219945"/>
                  <a:pt x="302282" y="219193"/>
                </a:cubicBezTo>
                <a:cubicBezTo>
                  <a:pt x="237215" y="194600"/>
                  <a:pt x="198820" y="-215"/>
                  <a:pt x="327555" y="0"/>
                </a:cubicBezTo>
                <a:close/>
              </a:path>
            </a:pathLst>
          </a:custGeom>
          <a:solidFill>
            <a:srgbClr val="FFD62C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400" b="1" i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470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A4AB08-6F02-4D48-B145-3D00486764FD}"/>
              </a:ext>
            </a:extLst>
          </p:cNvPr>
          <p:cNvCxnSpPr>
            <a:cxnSpLocks/>
          </p:cNvCxnSpPr>
          <p:nvPr/>
        </p:nvCxnSpPr>
        <p:spPr>
          <a:xfrm>
            <a:off x="804286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2DB01B-3F59-41D5-863A-ED354BBFB54E}"/>
              </a:ext>
            </a:extLst>
          </p:cNvPr>
          <p:cNvCxnSpPr>
            <a:cxnSpLocks/>
          </p:cNvCxnSpPr>
          <p:nvPr/>
        </p:nvCxnSpPr>
        <p:spPr>
          <a:xfrm>
            <a:off x="3684223" y="0"/>
            <a:ext cx="0" cy="1471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58FC5F-5F5C-402E-A921-3D28F91E00D5}"/>
              </a:ext>
            </a:extLst>
          </p:cNvPr>
          <p:cNvSpPr/>
          <p:nvPr/>
        </p:nvSpPr>
        <p:spPr>
          <a:xfrm>
            <a:off x="512884" y="990600"/>
            <a:ext cx="11166231" cy="544068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97EDB-1954-4644-9C6F-6A904BE3C74E}"/>
              </a:ext>
            </a:extLst>
          </p:cNvPr>
          <p:cNvSpPr/>
          <p:nvPr/>
        </p:nvSpPr>
        <p:spPr>
          <a:xfrm>
            <a:off x="1079973" y="1330304"/>
            <a:ext cx="283287" cy="283287"/>
          </a:xfrm>
          <a:prstGeom prst="ellipse">
            <a:avLst/>
          </a:prstGeom>
          <a:solidFill>
            <a:srgbClr val="FFD62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36A3E-B4F4-467C-B6B2-CC4A1BE8730B}"/>
              </a:ext>
            </a:extLst>
          </p:cNvPr>
          <p:cNvSpPr txBox="1"/>
          <p:nvPr/>
        </p:nvSpPr>
        <p:spPr>
          <a:xfrm>
            <a:off x="1508818" y="1210337"/>
            <a:ext cx="289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单击添加标题</a:t>
            </a:r>
          </a:p>
        </p:txBody>
      </p:sp>
      <p:sp>
        <p:nvSpPr>
          <p:cNvPr id="8" name="ïśḷiḑè">
            <a:extLst>
              <a:ext uri="{FF2B5EF4-FFF2-40B4-BE49-F238E27FC236}">
                <a16:creationId xmlns:a16="http://schemas.microsoft.com/office/drawing/2014/main" id="{5B89A522-512F-44CD-B139-2E824C1D30EB}"/>
              </a:ext>
            </a:extLst>
          </p:cNvPr>
          <p:cNvSpPr/>
          <p:nvPr/>
        </p:nvSpPr>
        <p:spPr>
          <a:xfrm>
            <a:off x="1508818" y="2437191"/>
            <a:ext cx="2238906" cy="3360691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400"/>
            <a:endParaRPr sz="1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  <a:rtl val="0"/>
            </a:endParaRPr>
          </a:p>
        </p:txBody>
      </p:sp>
      <p:sp>
        <p:nvSpPr>
          <p:cNvPr id="9" name="íṥļiḑê">
            <a:extLst>
              <a:ext uri="{FF2B5EF4-FFF2-40B4-BE49-F238E27FC236}">
                <a16:creationId xmlns:a16="http://schemas.microsoft.com/office/drawing/2014/main" id="{6F673DB8-915A-4CA2-ACDF-88D600208CBD}"/>
              </a:ext>
            </a:extLst>
          </p:cNvPr>
          <p:cNvSpPr/>
          <p:nvPr/>
        </p:nvSpPr>
        <p:spPr>
          <a:xfrm>
            <a:off x="2273563" y="3054132"/>
            <a:ext cx="735086" cy="633695"/>
          </a:xfrm>
          <a:prstGeom prst="hexagon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400"/>
            <a:endParaRPr sz="1600" b="1" dirty="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  <a:rtl val="0"/>
            </a:endParaRPr>
          </a:p>
        </p:txBody>
      </p:sp>
      <p:sp>
        <p:nvSpPr>
          <p:cNvPr id="10" name="íśļîďé">
            <a:extLst>
              <a:ext uri="{FF2B5EF4-FFF2-40B4-BE49-F238E27FC236}">
                <a16:creationId xmlns:a16="http://schemas.microsoft.com/office/drawing/2014/main" id="{1728D911-97FD-492D-8303-A8F4C8EB88A1}"/>
              </a:ext>
            </a:extLst>
          </p:cNvPr>
          <p:cNvSpPr/>
          <p:nvPr/>
        </p:nvSpPr>
        <p:spPr>
          <a:xfrm>
            <a:off x="2453460" y="3201139"/>
            <a:ext cx="387639" cy="287544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rgbClr val="FFD62C"/>
          </a:solidFill>
          <a:ln w="12700">
            <a:noFill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sz="1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2" name="ïṧḻîḍê">
            <a:extLst>
              <a:ext uri="{FF2B5EF4-FFF2-40B4-BE49-F238E27FC236}">
                <a16:creationId xmlns:a16="http://schemas.microsoft.com/office/drawing/2014/main" id="{0E53908D-C2EC-4D1B-A854-037832E7B484}"/>
              </a:ext>
            </a:extLst>
          </p:cNvPr>
          <p:cNvSpPr/>
          <p:nvPr/>
        </p:nvSpPr>
        <p:spPr>
          <a:xfrm>
            <a:off x="7432296" y="4096603"/>
            <a:ext cx="735086" cy="633695"/>
          </a:xfrm>
          <a:prstGeom prst="hexagon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400"/>
            <a:endParaRPr sz="1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  <a:rtl val="0"/>
            </a:endParaRPr>
          </a:p>
        </p:txBody>
      </p:sp>
      <p:sp>
        <p:nvSpPr>
          <p:cNvPr id="13" name="ï$1ïďe">
            <a:extLst>
              <a:ext uri="{FF2B5EF4-FFF2-40B4-BE49-F238E27FC236}">
                <a16:creationId xmlns:a16="http://schemas.microsoft.com/office/drawing/2014/main" id="{CE7673D9-862D-4160-8667-84D40EA6BFCA}"/>
              </a:ext>
            </a:extLst>
          </p:cNvPr>
          <p:cNvSpPr/>
          <p:nvPr/>
        </p:nvSpPr>
        <p:spPr>
          <a:xfrm>
            <a:off x="7610329" y="4272876"/>
            <a:ext cx="379020" cy="281150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rgbClr val="1F1D28"/>
          </a:solidFill>
          <a:ln w="12700">
            <a:noFill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sz="1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4" name="îśḻîďé">
            <a:extLst>
              <a:ext uri="{FF2B5EF4-FFF2-40B4-BE49-F238E27FC236}">
                <a16:creationId xmlns:a16="http://schemas.microsoft.com/office/drawing/2014/main" id="{C8F56BEB-568C-4DE9-8CB1-8E1CE5DFEDE7}"/>
              </a:ext>
            </a:extLst>
          </p:cNvPr>
          <p:cNvSpPr/>
          <p:nvPr/>
        </p:nvSpPr>
        <p:spPr>
          <a:xfrm>
            <a:off x="7432296" y="5082822"/>
            <a:ext cx="735086" cy="633695"/>
          </a:xfrm>
          <a:prstGeom prst="hexagon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400"/>
            <a:endParaRPr sz="1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  <a:rtl val="0"/>
            </a:endParaRPr>
          </a:p>
        </p:txBody>
      </p:sp>
      <p:sp>
        <p:nvSpPr>
          <p:cNvPr id="15" name="iṧlíḓé">
            <a:extLst>
              <a:ext uri="{FF2B5EF4-FFF2-40B4-BE49-F238E27FC236}">
                <a16:creationId xmlns:a16="http://schemas.microsoft.com/office/drawing/2014/main" id="{B3101E3D-EC9B-46CE-8F73-2B28DAC56815}"/>
              </a:ext>
            </a:extLst>
          </p:cNvPr>
          <p:cNvSpPr/>
          <p:nvPr/>
        </p:nvSpPr>
        <p:spPr>
          <a:xfrm>
            <a:off x="7610329" y="5259095"/>
            <a:ext cx="379020" cy="281150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rgbClr val="1F1D28"/>
          </a:solidFill>
          <a:ln w="12700">
            <a:noFill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sz="1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" name="î$ľiḋè">
            <a:extLst>
              <a:ext uri="{FF2B5EF4-FFF2-40B4-BE49-F238E27FC236}">
                <a16:creationId xmlns:a16="http://schemas.microsoft.com/office/drawing/2014/main" id="{3BB90157-0D30-434E-8B99-71F681AE2139}"/>
              </a:ext>
            </a:extLst>
          </p:cNvPr>
          <p:cNvSpPr/>
          <p:nvPr/>
        </p:nvSpPr>
        <p:spPr bwMode="auto">
          <a:xfrm>
            <a:off x="1744779" y="4391461"/>
            <a:ext cx="1792653" cy="80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200" b="1" dirty="0" smtClean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7" name="ïsḷîḋê">
            <a:extLst>
              <a:ext uri="{FF2B5EF4-FFF2-40B4-BE49-F238E27FC236}">
                <a16:creationId xmlns:a16="http://schemas.microsoft.com/office/drawing/2014/main" id="{CFEC411C-09F8-4F5D-B316-5A7B69A6020D}"/>
              </a:ext>
            </a:extLst>
          </p:cNvPr>
          <p:cNvSpPr txBox="1"/>
          <p:nvPr/>
        </p:nvSpPr>
        <p:spPr bwMode="auto">
          <a:xfrm>
            <a:off x="1500708" y="3951291"/>
            <a:ext cx="2247016" cy="34209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输入标题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8" name="îṧ1ïḋè">
            <a:extLst>
              <a:ext uri="{FF2B5EF4-FFF2-40B4-BE49-F238E27FC236}">
                <a16:creationId xmlns:a16="http://schemas.microsoft.com/office/drawing/2014/main" id="{BA32648A-4ABE-4F22-8DE9-9F27B5C5648C}"/>
              </a:ext>
            </a:extLst>
          </p:cNvPr>
          <p:cNvSpPr/>
          <p:nvPr/>
        </p:nvSpPr>
        <p:spPr bwMode="auto">
          <a:xfrm>
            <a:off x="8272197" y="4293386"/>
            <a:ext cx="3092719" cy="6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400" b="1" dirty="0" smtClean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  <a:endParaRPr lang="en-US" altLang="zh-CN" sz="14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9" name="îṡľíďé">
            <a:extLst>
              <a:ext uri="{FF2B5EF4-FFF2-40B4-BE49-F238E27FC236}">
                <a16:creationId xmlns:a16="http://schemas.microsoft.com/office/drawing/2014/main" id="{79D58C0A-5247-4D44-8A49-A3EBD695CA8B}"/>
              </a:ext>
            </a:extLst>
          </p:cNvPr>
          <p:cNvSpPr txBox="1"/>
          <p:nvPr/>
        </p:nvSpPr>
        <p:spPr bwMode="auto">
          <a:xfrm>
            <a:off x="8272197" y="3951291"/>
            <a:ext cx="3092719" cy="34209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  <a:endParaRPr lang="id-ID" altLang="zh-CN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0" name="îšľíḓé">
            <a:extLst>
              <a:ext uri="{FF2B5EF4-FFF2-40B4-BE49-F238E27FC236}">
                <a16:creationId xmlns:a16="http://schemas.microsoft.com/office/drawing/2014/main" id="{51CB2ABC-651A-42B4-B1D0-48962FF1CF74}"/>
              </a:ext>
            </a:extLst>
          </p:cNvPr>
          <p:cNvSpPr/>
          <p:nvPr/>
        </p:nvSpPr>
        <p:spPr bwMode="auto">
          <a:xfrm>
            <a:off x="8272197" y="5259095"/>
            <a:ext cx="3092719" cy="6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altLang="zh-CN" sz="1400" b="1" dirty="0" smtClean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……</a:t>
            </a:r>
            <a:endParaRPr lang="en-US" altLang="zh-CN" sz="14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1" name="îṩ1íḓe">
            <a:extLst>
              <a:ext uri="{FF2B5EF4-FFF2-40B4-BE49-F238E27FC236}">
                <a16:creationId xmlns:a16="http://schemas.microsoft.com/office/drawing/2014/main" id="{6F73060A-51FC-4F48-AB53-2CBD283DECB8}"/>
              </a:ext>
            </a:extLst>
          </p:cNvPr>
          <p:cNvSpPr txBox="1"/>
          <p:nvPr/>
        </p:nvSpPr>
        <p:spPr bwMode="auto">
          <a:xfrm>
            <a:off x="8272197" y="4916999"/>
            <a:ext cx="3092719" cy="34209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</a:t>
            </a:r>
            <a:endParaRPr lang="id-ID" altLang="zh-CN" sz="20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2" name="íšḻïḋê">
            <a:extLst>
              <a:ext uri="{FF2B5EF4-FFF2-40B4-BE49-F238E27FC236}">
                <a16:creationId xmlns:a16="http://schemas.microsoft.com/office/drawing/2014/main" id="{BAD33621-930E-4B04-9B64-BCC70CE61DD8}"/>
              </a:ext>
            </a:extLst>
          </p:cNvPr>
          <p:cNvSpPr txBox="1"/>
          <p:nvPr/>
        </p:nvSpPr>
        <p:spPr>
          <a:xfrm>
            <a:off x="7432296" y="2295599"/>
            <a:ext cx="3931392" cy="52282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sz="28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3" name="íSḻide">
            <a:extLst>
              <a:ext uri="{FF2B5EF4-FFF2-40B4-BE49-F238E27FC236}">
                <a16:creationId xmlns:a16="http://schemas.microsoft.com/office/drawing/2014/main" id="{8F5719CA-F193-4632-BF60-E47E16703295}"/>
              </a:ext>
            </a:extLst>
          </p:cNvPr>
          <p:cNvSpPr txBox="1"/>
          <p:nvPr/>
        </p:nvSpPr>
        <p:spPr>
          <a:xfrm>
            <a:off x="7432296" y="2818426"/>
            <a:ext cx="3931392" cy="8948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zh-CN" altLang="en-US" sz="1600" b="1" dirty="0" smtClean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输入内容</a:t>
            </a:r>
            <a:endParaRPr lang="en-US" sz="1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5" name="ïśḷiḑè">
            <a:extLst>
              <a:ext uri="{FF2B5EF4-FFF2-40B4-BE49-F238E27FC236}">
                <a16:creationId xmlns:a16="http://schemas.microsoft.com/office/drawing/2014/main" id="{5B89A522-512F-44CD-B139-2E824C1D30EB}"/>
              </a:ext>
            </a:extLst>
          </p:cNvPr>
          <p:cNvSpPr/>
          <p:nvPr/>
        </p:nvSpPr>
        <p:spPr>
          <a:xfrm>
            <a:off x="4135117" y="2431364"/>
            <a:ext cx="2238906" cy="3360691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400"/>
            <a:endParaRPr sz="1600" b="1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  <a:rtl val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3" t="22535" r="43240" b="27095"/>
          <a:stretch/>
        </p:blipFill>
        <p:spPr>
          <a:xfrm>
            <a:off x="4197456" y="2413000"/>
            <a:ext cx="2281382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9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qh31xgis">
      <a:majorFont>
        <a:latin typeface="印品黑体"/>
        <a:ea typeface="仓耳青禾体-谷力 W05"/>
        <a:cs typeface=""/>
      </a:majorFont>
      <a:minorFont>
        <a:latin typeface="印品黑体"/>
        <a:ea typeface="仓耳青禾体-谷力 W05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338</Words>
  <Application>Microsoft Office PowerPoint</Application>
  <PresentationFormat>宽屏</PresentationFormat>
  <Paragraphs>195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仓耳青禾体-谷力 W05</vt:lpstr>
      <vt:lpstr>宋体</vt:lpstr>
      <vt:lpstr>微软雅黑</vt:lpstr>
      <vt:lpstr>印品黑体</vt:lpstr>
      <vt:lpstr>幼圆</vt:lpstr>
      <vt:lpstr>Arial</vt:lpstr>
      <vt:lpstr>Arial Black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>第一PPT</dc:creator>
  <cp:keywords>www.1ppt.com</cp:keywords>
  <dc:description>www.1ppt.com</dc:description>
  <cp:lastModifiedBy>袁纪彬</cp:lastModifiedBy>
  <cp:revision>285</cp:revision>
  <dcterms:created xsi:type="dcterms:W3CDTF">2019-03-29T12:25:33Z</dcterms:created>
  <dcterms:modified xsi:type="dcterms:W3CDTF">2023-01-07T17:53:58Z</dcterms:modified>
</cp:coreProperties>
</file>