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600" y="-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2BEC-5A98-4A7E-B6D7-48EE13AF1C0E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81638"/>
              </p:ext>
            </p:extLst>
          </p:nvPr>
        </p:nvGraphicFramePr>
        <p:xfrm>
          <a:off x="0" y="0"/>
          <a:ext cx="12192004" cy="6837245"/>
        </p:xfrm>
        <a:graphic>
          <a:graphicData uri="http://schemas.openxmlformats.org/drawingml/2006/table">
            <a:tbl>
              <a:tblPr/>
              <a:tblGrid>
                <a:gridCol w="1693546"/>
                <a:gridCol w="774973"/>
                <a:gridCol w="774973"/>
                <a:gridCol w="774973"/>
                <a:gridCol w="774973"/>
                <a:gridCol w="774973"/>
                <a:gridCol w="774973"/>
                <a:gridCol w="774973"/>
                <a:gridCol w="811298"/>
                <a:gridCol w="885161"/>
                <a:gridCol w="813816"/>
                <a:gridCol w="795528"/>
                <a:gridCol w="950976"/>
                <a:gridCol w="816868"/>
              </a:tblGrid>
              <a:tr h="21764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256275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385645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249694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31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468011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40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347358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0.19802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0.17201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0.07205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40798"/>
              </p:ext>
            </p:extLst>
          </p:nvPr>
        </p:nvGraphicFramePr>
        <p:xfrm>
          <a:off x="0" y="1874519"/>
          <a:ext cx="12192000" cy="2825750"/>
        </p:xfrm>
        <a:graphic>
          <a:graphicData uri="http://schemas.openxmlformats.org/drawingml/2006/table">
            <a:tbl>
              <a:tblPr/>
              <a:tblGrid>
                <a:gridCol w="2688336"/>
                <a:gridCol w="9503664"/>
              </a:tblGrid>
              <a:tr h="135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an expression to a type-compatible expression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introduction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if(...) return/break/continue;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if-conditions as general expression fix; change expression "e" to "!e", "e || e' ", "e &amp;&amp;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e' 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&gt;= 0 &amp;&amp;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array.length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){ array access statement; 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 (i &gt;= 0 &amp;&amp; i &lt;= list.size()){collection.get(i)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pointer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!= null){ obj access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type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instanceof Type){Type obj1 = (Type)obj;}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overload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a.b(c1, c2, ..., cn) to a.b'(c1, c2, ..., cn)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override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(c1,c2,...,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 c2, ..., cm)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6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40005"/>
              </p:ext>
            </p:extLst>
          </p:nvPr>
        </p:nvGraphicFramePr>
        <p:xfrm>
          <a:off x="0" y="0"/>
          <a:ext cx="12192000" cy="8158570"/>
        </p:xfrm>
        <a:graphic>
          <a:graphicData uri="http://schemas.openxmlformats.org/drawingml/2006/table">
            <a:tbl>
              <a:tblPr/>
              <a:tblGrid>
                <a:gridCol w="2850866"/>
                <a:gridCol w="3654567"/>
                <a:gridCol w="5686567"/>
              </a:tblGrid>
              <a:tr h="18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if_continue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anonymous inner classes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commons-lang-61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 is too long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623</Words>
  <Application>Microsoft Office PowerPoint</Application>
  <PresentationFormat>Widescreen</PresentationFormat>
  <Paragraphs>470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6</cp:revision>
  <dcterms:created xsi:type="dcterms:W3CDTF">2016-11-06T15:58:57Z</dcterms:created>
  <dcterms:modified xsi:type="dcterms:W3CDTF">2016-11-17T13:14:41Z</dcterms:modified>
</cp:coreProperties>
</file>