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9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7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3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7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2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2BEC-5A98-4A7E-B6D7-48EE13AF1C0E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83197"/>
              </p:ext>
            </p:extLst>
          </p:nvPr>
        </p:nvGraphicFramePr>
        <p:xfrm>
          <a:off x="0" y="0"/>
          <a:ext cx="11777478" cy="6837245"/>
        </p:xfrm>
        <a:graphic>
          <a:graphicData uri="http://schemas.openxmlformats.org/drawingml/2006/table">
            <a:tbl>
              <a:tblPr/>
              <a:tblGrid>
                <a:gridCol w="1635966"/>
                <a:gridCol w="748624"/>
                <a:gridCol w="748624"/>
                <a:gridCol w="748624"/>
                <a:gridCol w="748624"/>
                <a:gridCol w="748624"/>
                <a:gridCol w="748624"/>
                <a:gridCol w="748624"/>
                <a:gridCol w="783714"/>
                <a:gridCol w="964872"/>
                <a:gridCol w="906686"/>
                <a:gridCol w="748624"/>
                <a:gridCol w="748624"/>
                <a:gridCol w="748624"/>
              </a:tblGrid>
              <a:tr h="21764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 ID</a:t>
                      </a: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</a:t>
                      </a: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COMPRESSION</a:t>
                      </a: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1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EXPR_SET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BOOL_SET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256275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107674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154963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13999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15483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19223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385645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155174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249694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31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closure-compiler-118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468011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176216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298024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405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closure-compiler-125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347358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139623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212912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0.03108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closure-compiler-62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0.06452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0.04918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closure-compiler-63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0.19802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closure-compiler-73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closure-compiler-86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0.17201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0.01956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closure-compiler-92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17300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0.07347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closure-compiler-93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23194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17475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0.08663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0.07205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commons-lang3-24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0.12971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0.12421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commons-lang3-26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0.16292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0.04792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commons-lang3-6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0.28241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0.17333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commons-math-75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commons-math-80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commons-math-82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commons-math-85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0.15613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commons-math3-33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0.04359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commons-math3-5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0.13793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0.13793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0.14492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jfreechart-11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0.03409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0.00391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0.25926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32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27056"/>
              </p:ext>
            </p:extLst>
          </p:nvPr>
        </p:nvGraphicFramePr>
        <p:xfrm>
          <a:off x="1389888" y="1874519"/>
          <a:ext cx="9774936" cy="2825750"/>
        </p:xfrm>
        <a:graphic>
          <a:graphicData uri="http://schemas.openxmlformats.org/drawingml/2006/table">
            <a:tbl>
              <a:tblPr/>
              <a:tblGrid>
                <a:gridCol w="2147780"/>
                <a:gridCol w="7627156"/>
              </a:tblGrid>
              <a:tr h="135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 Pattern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Explanations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expression fix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an expression to a type-compatible expression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 introduction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if(...) return/break/continue;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 expression fix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modify if-conditions as general expression fix; change expression "e" to "!e", "e || e' ", "e &amp;&amp;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e' 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 boundary checks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if(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&gt;= 0 &amp;&amp;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array.length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){ array access statement; }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collection boundary checks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if (i &gt;= 0 &amp;&amp; i &lt;= list.size()){collection.get(i) statement;}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 pointer checks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if(obj != null){ obj access statement;}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 type checks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if(obj instanceof Type){Type obj1 = (Type)obj;}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 overload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a.b(c1, c2, ..., cn) to a.b'(c1, c2, ..., cn)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 override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(c1,c2,...,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to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(c1, c2, ..., cm)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76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95120"/>
              </p:ext>
            </p:extLst>
          </p:nvPr>
        </p:nvGraphicFramePr>
        <p:xfrm>
          <a:off x="0" y="0"/>
          <a:ext cx="7351776" cy="8158570"/>
        </p:xfrm>
        <a:graphic>
          <a:graphicData uri="http://schemas.openxmlformats.org/drawingml/2006/table">
            <a:tbl>
              <a:tblPr/>
              <a:tblGrid>
                <a:gridCol w="1719072"/>
                <a:gridCol w="2203704"/>
                <a:gridCol w="3429000"/>
              </a:tblGrid>
              <a:tr h="184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 ID</a:t>
                      </a:r>
                    </a:p>
                  </a:txBody>
                  <a:tcPr marL="3568" marR="3568" marT="356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 Pattern</a:t>
                      </a:r>
                    </a:p>
                  </a:txBody>
                  <a:tcPr marL="3568" marR="3568" marT="356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68" marR="3568" marT="356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if_return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closure-compiler-10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method_same_signature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closure-compiler-118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if_continue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closure-compiler-125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closure-compiler-14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Enums are not supported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closure-compiler-15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if_return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anonymous inner classes are not supported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closure-compiler-33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if_return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 algorithm too strict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closure-compiler-51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closure-compiler-62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closure-compiler-63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closure-compiler-70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 algorithm too strict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closure-compiler-73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closure-compiler-86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closure-compiler-92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method_general_overload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closure-compiler-93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method_general_overload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commons-lang-59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 algorithm too strict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commons-lang-61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 algorithm too strict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commons-lang3-24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commons-lang3-26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method_general_overload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commons-lang3-6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commons-math-59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trace is too long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commons-math-75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method_same_signature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commons-math-80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commons-math-82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commons-math-85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commons-math3-33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commons-math3-5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jfreechart-1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jfreechart-11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jfreechart-24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jfreechart-9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4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623</Words>
  <Application>Microsoft Office PowerPoint</Application>
  <PresentationFormat>Widescreen</PresentationFormat>
  <Paragraphs>470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Evelyn Guo</dc:creator>
  <cp:lastModifiedBy>Evelyn Guo</cp:lastModifiedBy>
  <cp:revision>2</cp:revision>
  <dcterms:created xsi:type="dcterms:W3CDTF">2016-11-06T15:58:57Z</dcterms:created>
  <dcterms:modified xsi:type="dcterms:W3CDTF">2016-11-06T16:15:28Z</dcterms:modified>
</cp:coreProperties>
</file>