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DDB1-2886-4C1A-9E42-32B803E5FD4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68DD-F225-49F1-A632-A6772E1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3"/>
          <p:cNvSpPr/>
          <p:nvPr/>
        </p:nvSpPr>
        <p:spPr>
          <a:xfrm>
            <a:off x="488399" y="2608505"/>
            <a:ext cx="1120945" cy="4094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测试路径</a:t>
            </a:r>
            <a:endParaRPr lang="zh-CN" altLang="en-US" dirty="0"/>
          </a:p>
        </p:txBody>
      </p:sp>
      <p:sp>
        <p:nvSpPr>
          <p:cNvPr id="9" name="矩形 33"/>
          <p:cNvSpPr/>
          <p:nvPr/>
        </p:nvSpPr>
        <p:spPr>
          <a:xfrm>
            <a:off x="2045326" y="2602610"/>
            <a:ext cx="1156267" cy="41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错误定位</a:t>
            </a:r>
            <a:endParaRPr lang="en-US" altLang="zh-CN" dirty="0" smtClean="0"/>
          </a:p>
        </p:txBody>
      </p:sp>
      <p:sp>
        <p:nvSpPr>
          <p:cNvPr id="10" name="矩形 34"/>
          <p:cNvSpPr/>
          <p:nvPr/>
        </p:nvSpPr>
        <p:spPr>
          <a:xfrm>
            <a:off x="5592440" y="1874520"/>
            <a:ext cx="2514386" cy="1773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搜索引擎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11" name="矩形 36"/>
          <p:cNvSpPr/>
          <p:nvPr/>
        </p:nvSpPr>
        <p:spPr>
          <a:xfrm>
            <a:off x="10254610" y="2594087"/>
            <a:ext cx="1067955" cy="4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验证器</a:t>
            </a:r>
            <a:endParaRPr lang="zh-CN" altLang="en-US" dirty="0"/>
          </a:p>
        </p:txBody>
      </p:sp>
      <p:sp>
        <p:nvSpPr>
          <p:cNvPr id="15" name="圆柱形 47"/>
          <p:cNvSpPr/>
          <p:nvPr/>
        </p:nvSpPr>
        <p:spPr>
          <a:xfrm>
            <a:off x="5809366" y="2362096"/>
            <a:ext cx="2091481" cy="448199"/>
          </a:xfrm>
          <a:prstGeom prst="can">
            <a:avLst>
              <a:gd name="adj" fmla="val 167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通用修</a:t>
            </a:r>
            <a:r>
              <a:rPr lang="zh-CN" altLang="en-US" dirty="0"/>
              <a:t>复</a:t>
            </a:r>
            <a:r>
              <a:rPr lang="zh-CN" altLang="en-US" dirty="0" smtClean="0"/>
              <a:t>模板系统</a:t>
            </a:r>
            <a:endParaRPr lang="zh-CN" altLang="en-US" dirty="0"/>
          </a:p>
        </p:txBody>
      </p:sp>
      <p:sp>
        <p:nvSpPr>
          <p:cNvPr id="24" name="右箭头 58"/>
          <p:cNvSpPr/>
          <p:nvPr/>
        </p:nvSpPr>
        <p:spPr>
          <a:xfrm>
            <a:off x="8221215" y="2699444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60"/>
          <p:cNvSpPr/>
          <p:nvPr/>
        </p:nvSpPr>
        <p:spPr>
          <a:xfrm>
            <a:off x="3841170" y="2410477"/>
            <a:ext cx="1590181" cy="352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般修改位置</a:t>
            </a:r>
            <a:endParaRPr lang="en-US" altLang="zh-CN" dirty="0" smtClean="0"/>
          </a:p>
        </p:txBody>
      </p:sp>
      <p:sp>
        <p:nvSpPr>
          <p:cNvPr id="26" name="矩形 36"/>
          <p:cNvSpPr/>
          <p:nvPr/>
        </p:nvSpPr>
        <p:spPr>
          <a:xfrm>
            <a:off x="8603264" y="2594087"/>
            <a:ext cx="1136129" cy="413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预过滤器</a:t>
            </a:r>
            <a:endParaRPr lang="zh-CN" altLang="en-US" dirty="0"/>
          </a:p>
        </p:txBody>
      </p:sp>
      <p:sp>
        <p:nvSpPr>
          <p:cNvPr id="27" name="右箭头 58"/>
          <p:cNvSpPr/>
          <p:nvPr/>
        </p:nvSpPr>
        <p:spPr>
          <a:xfrm>
            <a:off x="9854547" y="2699444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1090427" y="4792256"/>
            <a:ext cx="1490472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预处理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04397" y="4792255"/>
            <a:ext cx="1490472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生成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54610" y="4792255"/>
            <a:ext cx="1080061" cy="432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验证</a:t>
            </a:r>
            <a:endParaRPr lang="en-US" dirty="0"/>
          </a:p>
        </p:txBody>
      </p:sp>
      <p:sp>
        <p:nvSpPr>
          <p:cNvPr id="35" name="右箭头 58"/>
          <p:cNvSpPr/>
          <p:nvPr/>
        </p:nvSpPr>
        <p:spPr>
          <a:xfrm>
            <a:off x="1709113" y="2700765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右箭头 58"/>
          <p:cNvSpPr/>
          <p:nvPr/>
        </p:nvSpPr>
        <p:spPr>
          <a:xfrm>
            <a:off x="3281397" y="2699086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圆柱形 47"/>
          <p:cNvSpPr/>
          <p:nvPr/>
        </p:nvSpPr>
        <p:spPr>
          <a:xfrm>
            <a:off x="5809365" y="3017981"/>
            <a:ext cx="2091481" cy="448199"/>
          </a:xfrm>
          <a:prstGeom prst="can">
            <a:avLst>
              <a:gd name="adj" fmla="val 167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定制修复模板系统</a:t>
            </a:r>
            <a:endParaRPr lang="zh-CN" altLang="en-US" dirty="0"/>
          </a:p>
        </p:txBody>
      </p:sp>
      <p:sp>
        <p:nvSpPr>
          <p:cNvPr id="38" name="矩形 60"/>
          <p:cNvSpPr/>
          <p:nvPr/>
        </p:nvSpPr>
        <p:spPr>
          <a:xfrm>
            <a:off x="3841169" y="3065605"/>
            <a:ext cx="1590181" cy="352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定制修改位置</a:t>
            </a:r>
            <a:endParaRPr lang="en-US" altLang="zh-CN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633599" y="2902907"/>
            <a:ext cx="4634316" cy="141883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框架扩展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针对特定类型错误的修复系统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6"/>
          <p:cNvSpPr/>
          <p:nvPr/>
        </p:nvSpPr>
        <p:spPr>
          <a:xfrm>
            <a:off x="488399" y="1463175"/>
            <a:ext cx="1120945" cy="4433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检查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41" name="矩形 36"/>
          <p:cNvSpPr/>
          <p:nvPr/>
        </p:nvSpPr>
        <p:spPr>
          <a:xfrm>
            <a:off x="2079223" y="1451230"/>
            <a:ext cx="1122370" cy="733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调试进度管理器</a:t>
            </a:r>
          </a:p>
        </p:txBody>
      </p:sp>
      <p:sp>
        <p:nvSpPr>
          <p:cNvPr id="43" name="右箭头 58"/>
          <p:cNvSpPr/>
          <p:nvPr/>
        </p:nvSpPr>
        <p:spPr>
          <a:xfrm>
            <a:off x="1711270" y="1592963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右箭头 58"/>
          <p:cNvSpPr/>
          <p:nvPr/>
        </p:nvSpPr>
        <p:spPr>
          <a:xfrm rot="5400000">
            <a:off x="2501897" y="2291784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右箭头 58"/>
          <p:cNvSpPr/>
          <p:nvPr/>
        </p:nvSpPr>
        <p:spPr>
          <a:xfrm rot="16200000">
            <a:off x="700768" y="2149306"/>
            <a:ext cx="558727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Rectangle 45"/>
          <p:cNvSpPr/>
          <p:nvPr/>
        </p:nvSpPr>
        <p:spPr>
          <a:xfrm>
            <a:off x="321732" y="755278"/>
            <a:ext cx="3036185" cy="165258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框架扩展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交互调试控制系统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271" y="3481294"/>
            <a:ext cx="2054703" cy="386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测试准则纠错算法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5882" y="3310886"/>
            <a:ext cx="2291318" cy="101085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精</a:t>
            </a:r>
            <a:r>
              <a:rPr lang="zh-CN" altLang="en-US" dirty="0">
                <a:solidFill>
                  <a:sysClr val="windowText" lastClr="000000"/>
                </a:solidFill>
              </a:rPr>
              <a:t>度优化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82304" y="2048932"/>
            <a:ext cx="1566029" cy="1005249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搜索引擎优化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右箭头 58"/>
          <p:cNvSpPr/>
          <p:nvPr/>
        </p:nvSpPr>
        <p:spPr>
          <a:xfrm rot="5400000">
            <a:off x="841621" y="3164002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右箭头 58"/>
          <p:cNvSpPr/>
          <p:nvPr/>
        </p:nvSpPr>
        <p:spPr>
          <a:xfrm rot="16200000">
            <a:off x="2477638" y="3165252"/>
            <a:ext cx="279523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右箭头 58"/>
          <p:cNvSpPr/>
          <p:nvPr/>
        </p:nvSpPr>
        <p:spPr>
          <a:xfrm>
            <a:off x="5509766" y="2484463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右箭头 58"/>
          <p:cNvSpPr/>
          <p:nvPr/>
        </p:nvSpPr>
        <p:spPr>
          <a:xfrm>
            <a:off x="5509764" y="3102782"/>
            <a:ext cx="277021" cy="2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3"/>
          <p:cNvSpPr/>
          <p:nvPr/>
        </p:nvSpPr>
        <p:spPr>
          <a:xfrm>
            <a:off x="1139823" y="2608505"/>
            <a:ext cx="1120945" cy="409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测试集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33"/>
          <p:cNvSpPr/>
          <p:nvPr/>
        </p:nvSpPr>
        <p:spPr>
          <a:xfrm>
            <a:off x="2696750" y="2001002"/>
            <a:ext cx="1156267" cy="101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错误定位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矩形 34"/>
          <p:cNvSpPr/>
          <p:nvPr/>
        </p:nvSpPr>
        <p:spPr>
          <a:xfrm>
            <a:off x="5578611" y="1999188"/>
            <a:ext cx="1358195" cy="1018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搜索引擎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矩形 36"/>
          <p:cNvSpPr/>
          <p:nvPr/>
        </p:nvSpPr>
        <p:spPr>
          <a:xfrm>
            <a:off x="2696750" y="3299110"/>
            <a:ext cx="1156267" cy="413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验证器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圆柱形 47"/>
          <p:cNvSpPr/>
          <p:nvPr/>
        </p:nvSpPr>
        <p:spPr>
          <a:xfrm>
            <a:off x="5699975" y="2410477"/>
            <a:ext cx="1115465" cy="535010"/>
          </a:xfrm>
          <a:prstGeom prst="can">
            <a:avLst>
              <a:gd name="adj" fmla="val 167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修复模板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&amp;</a:t>
            </a:r>
          </a:p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搜索空间定义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右箭头 58"/>
          <p:cNvSpPr/>
          <p:nvPr/>
        </p:nvSpPr>
        <p:spPr>
          <a:xfrm rot="5400000">
            <a:off x="6165772" y="3062114"/>
            <a:ext cx="183867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矩形 60"/>
          <p:cNvSpPr/>
          <p:nvPr/>
        </p:nvSpPr>
        <p:spPr>
          <a:xfrm>
            <a:off x="4145571" y="2241657"/>
            <a:ext cx="1153379" cy="37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代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码</a:t>
            </a:r>
            <a:r>
              <a:rPr lang="zh-CN" altLang="en-US" sz="1400" dirty="0" smtClean="0">
                <a:solidFill>
                  <a:sysClr val="windowText" lastClr="000000"/>
                </a:solidFill>
              </a:rPr>
              <a:t>行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修改顺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序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矩形 36"/>
          <p:cNvSpPr/>
          <p:nvPr/>
        </p:nvSpPr>
        <p:spPr>
          <a:xfrm>
            <a:off x="5679311" y="3306196"/>
            <a:ext cx="1136129" cy="413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预过滤器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右箭头 58"/>
          <p:cNvSpPr/>
          <p:nvPr/>
        </p:nvSpPr>
        <p:spPr>
          <a:xfrm rot="10800000">
            <a:off x="3956422" y="3411193"/>
            <a:ext cx="1563508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右箭头 58"/>
          <p:cNvSpPr/>
          <p:nvPr/>
        </p:nvSpPr>
        <p:spPr>
          <a:xfrm>
            <a:off x="2360537" y="2700765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右箭头 58"/>
          <p:cNvSpPr/>
          <p:nvPr/>
        </p:nvSpPr>
        <p:spPr>
          <a:xfrm>
            <a:off x="3956424" y="2609962"/>
            <a:ext cx="1563507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矩形 13"/>
          <p:cNvSpPr/>
          <p:nvPr/>
        </p:nvSpPr>
        <p:spPr>
          <a:xfrm>
            <a:off x="1139822" y="2001001"/>
            <a:ext cx="1120945" cy="409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源代码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右箭头 58"/>
          <p:cNvSpPr/>
          <p:nvPr/>
        </p:nvSpPr>
        <p:spPr>
          <a:xfrm>
            <a:off x="2360537" y="2104007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矩形 60"/>
          <p:cNvSpPr/>
          <p:nvPr/>
        </p:nvSpPr>
        <p:spPr>
          <a:xfrm>
            <a:off x="2760750" y="2482419"/>
            <a:ext cx="1019758" cy="43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基于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WALA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的路径收集器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矩形 60"/>
          <p:cNvSpPr/>
          <p:nvPr/>
        </p:nvSpPr>
        <p:spPr>
          <a:xfrm>
            <a:off x="4105637" y="3163802"/>
            <a:ext cx="1321053" cy="25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候选修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改建议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右箭头 58"/>
          <p:cNvSpPr/>
          <p:nvPr/>
        </p:nvSpPr>
        <p:spPr>
          <a:xfrm rot="10800000">
            <a:off x="2336633" y="3393265"/>
            <a:ext cx="277021" cy="203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13"/>
          <p:cNvSpPr/>
          <p:nvPr/>
        </p:nvSpPr>
        <p:spPr>
          <a:xfrm>
            <a:off x="1139822" y="3304189"/>
            <a:ext cx="1120945" cy="409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修改建议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7</cp:revision>
  <dcterms:created xsi:type="dcterms:W3CDTF">2017-02-05T04:43:30Z</dcterms:created>
  <dcterms:modified xsi:type="dcterms:W3CDTF">2017-02-15T05:15:47Z</dcterms:modified>
</cp:coreProperties>
</file>