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0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8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1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7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DDB1-2886-4C1A-9E42-32B803E5FD4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8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090427" y="5941788"/>
            <a:ext cx="1490472" cy="4325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预处理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04397" y="5941787"/>
            <a:ext cx="1490472" cy="4325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生成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54610" y="5941787"/>
            <a:ext cx="1080061" cy="4325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验证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1732" y="755278"/>
            <a:ext cx="11000833" cy="3566465"/>
            <a:chOff x="321732" y="755278"/>
            <a:chExt cx="11000833" cy="3566465"/>
          </a:xfrm>
          <a:noFill/>
        </p:grpSpPr>
        <p:sp>
          <p:nvSpPr>
            <p:cNvPr id="7" name="矩形 13"/>
            <p:cNvSpPr/>
            <p:nvPr/>
          </p:nvSpPr>
          <p:spPr>
            <a:xfrm>
              <a:off x="488399" y="2608505"/>
              <a:ext cx="1120945" cy="4094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测试路径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33"/>
            <p:cNvSpPr/>
            <p:nvPr/>
          </p:nvSpPr>
          <p:spPr>
            <a:xfrm>
              <a:off x="2045326" y="2602610"/>
              <a:ext cx="1156267" cy="41537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错误定位</a:t>
              </a:r>
              <a:endParaRPr lang="en-US" altLang="zh-CN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34"/>
            <p:cNvSpPr/>
            <p:nvPr/>
          </p:nvSpPr>
          <p:spPr>
            <a:xfrm>
              <a:off x="5592440" y="1874520"/>
              <a:ext cx="2514386" cy="17739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搜索引擎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zh-CN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zh-CN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zh-CN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zh-CN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zh-CN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36"/>
            <p:cNvSpPr/>
            <p:nvPr/>
          </p:nvSpPr>
          <p:spPr>
            <a:xfrm>
              <a:off x="10254610" y="2594087"/>
              <a:ext cx="1067955" cy="4134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验证器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圆柱形 47"/>
            <p:cNvSpPr/>
            <p:nvPr/>
          </p:nvSpPr>
          <p:spPr>
            <a:xfrm>
              <a:off x="5809366" y="2362096"/>
              <a:ext cx="2091481" cy="448199"/>
            </a:xfrm>
            <a:prstGeom prst="can">
              <a:avLst>
                <a:gd name="adj" fmla="val 1677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通用修</a:t>
              </a:r>
              <a:r>
                <a:rPr lang="zh-CN" altLang="en-US" dirty="0">
                  <a:solidFill>
                    <a:sysClr val="windowText" lastClr="000000"/>
                  </a:solidFill>
                </a:rPr>
                <a:t>复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模板系统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右箭头 58"/>
            <p:cNvSpPr/>
            <p:nvPr/>
          </p:nvSpPr>
          <p:spPr>
            <a:xfrm>
              <a:off x="8221215" y="2699444"/>
              <a:ext cx="277021" cy="203463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60"/>
            <p:cNvSpPr/>
            <p:nvPr/>
          </p:nvSpPr>
          <p:spPr>
            <a:xfrm>
              <a:off x="3841170" y="2410477"/>
              <a:ext cx="1590181" cy="3529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一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般修改位置</a:t>
              </a:r>
              <a:endParaRPr lang="en-US" altLang="zh-CN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矩形 36"/>
            <p:cNvSpPr/>
            <p:nvPr/>
          </p:nvSpPr>
          <p:spPr>
            <a:xfrm>
              <a:off x="8603264" y="2594087"/>
              <a:ext cx="1136129" cy="4134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预过滤器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右箭头 58"/>
            <p:cNvSpPr/>
            <p:nvPr/>
          </p:nvSpPr>
          <p:spPr>
            <a:xfrm>
              <a:off x="9854547" y="2699444"/>
              <a:ext cx="277021" cy="203463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右箭头 58"/>
            <p:cNvSpPr/>
            <p:nvPr/>
          </p:nvSpPr>
          <p:spPr>
            <a:xfrm>
              <a:off x="1709113" y="2700765"/>
              <a:ext cx="277021" cy="203463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右箭头 58"/>
            <p:cNvSpPr/>
            <p:nvPr/>
          </p:nvSpPr>
          <p:spPr>
            <a:xfrm>
              <a:off x="3281397" y="2699086"/>
              <a:ext cx="277021" cy="203463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圆柱形 47"/>
            <p:cNvSpPr/>
            <p:nvPr/>
          </p:nvSpPr>
          <p:spPr>
            <a:xfrm>
              <a:off x="5809365" y="3017981"/>
              <a:ext cx="2091481" cy="448199"/>
            </a:xfrm>
            <a:prstGeom prst="can">
              <a:avLst>
                <a:gd name="adj" fmla="val 1677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定制修复模板系统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60"/>
            <p:cNvSpPr/>
            <p:nvPr/>
          </p:nvSpPr>
          <p:spPr>
            <a:xfrm>
              <a:off x="3841169" y="3065605"/>
              <a:ext cx="1590181" cy="3529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定制修改位置</a:t>
              </a:r>
              <a:endParaRPr lang="en-US" altLang="zh-CN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33599" y="2902907"/>
              <a:ext cx="4634316" cy="14188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zh-CN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zh-CN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框架扩展</a:t>
              </a:r>
              <a:r>
                <a:rPr lang="en-US" altLang="zh-CN" dirty="0" smtClean="0">
                  <a:solidFill>
                    <a:sysClr val="windowText" lastClr="000000"/>
                  </a:solidFill>
                </a:rPr>
                <a:t>2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：</a:t>
              </a:r>
              <a:endParaRPr lang="en-US" altLang="zh-CN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针对特定类型错误的修复系统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36"/>
            <p:cNvSpPr/>
            <p:nvPr/>
          </p:nvSpPr>
          <p:spPr>
            <a:xfrm>
              <a:off x="488399" y="1463175"/>
              <a:ext cx="1120945" cy="4433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检查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点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矩形 36"/>
            <p:cNvSpPr/>
            <p:nvPr/>
          </p:nvSpPr>
          <p:spPr>
            <a:xfrm>
              <a:off x="2079223" y="1451230"/>
              <a:ext cx="1122370" cy="7331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调试进度管理器</a:t>
              </a:r>
            </a:p>
          </p:txBody>
        </p:sp>
        <p:sp>
          <p:nvSpPr>
            <p:cNvPr id="43" name="右箭头 58"/>
            <p:cNvSpPr/>
            <p:nvPr/>
          </p:nvSpPr>
          <p:spPr>
            <a:xfrm>
              <a:off x="1711270" y="1592963"/>
              <a:ext cx="277021" cy="203463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右箭头 58"/>
            <p:cNvSpPr/>
            <p:nvPr/>
          </p:nvSpPr>
          <p:spPr>
            <a:xfrm rot="5400000">
              <a:off x="2501897" y="2291784"/>
              <a:ext cx="277021" cy="203463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右箭头 58"/>
            <p:cNvSpPr/>
            <p:nvPr/>
          </p:nvSpPr>
          <p:spPr>
            <a:xfrm rot="16200000">
              <a:off x="700768" y="2149306"/>
              <a:ext cx="558727" cy="203463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1732" y="755278"/>
              <a:ext cx="3036185" cy="165258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框架扩展</a:t>
              </a:r>
              <a:r>
                <a:rPr lang="en-US" altLang="zh-CN" dirty="0">
                  <a:solidFill>
                    <a:sysClr val="windowText" lastClr="000000"/>
                  </a:solidFill>
                </a:rPr>
                <a:t>1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：</a:t>
              </a:r>
              <a:endParaRPr lang="en-US" altLang="zh-CN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交互调试控制系统</a:t>
              </a:r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0271" y="3481294"/>
              <a:ext cx="2054703" cy="3862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测试准则纠错算法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5882" y="3310886"/>
              <a:ext cx="2291318" cy="1010857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zh-CN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精</a:t>
              </a:r>
              <a:r>
                <a:rPr lang="zh-CN" altLang="en-US" dirty="0">
                  <a:solidFill>
                    <a:sysClr val="windowText" lastClr="000000"/>
                  </a:solidFill>
                </a:rPr>
                <a:t>度优化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82304" y="2048932"/>
              <a:ext cx="1566029" cy="100524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搜索引擎优化</a:t>
              </a:r>
              <a:endParaRPr lang="en-US" altLang="zh-CN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右箭头 58"/>
            <p:cNvSpPr/>
            <p:nvPr/>
          </p:nvSpPr>
          <p:spPr>
            <a:xfrm rot="5400000">
              <a:off x="841621" y="3164002"/>
              <a:ext cx="277021" cy="203463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右箭头 58"/>
            <p:cNvSpPr/>
            <p:nvPr/>
          </p:nvSpPr>
          <p:spPr>
            <a:xfrm rot="16200000">
              <a:off x="2477638" y="3165252"/>
              <a:ext cx="279523" cy="203463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右箭头 58"/>
            <p:cNvSpPr/>
            <p:nvPr/>
          </p:nvSpPr>
          <p:spPr>
            <a:xfrm>
              <a:off x="5509766" y="2484463"/>
              <a:ext cx="277021" cy="203463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右箭头 58"/>
            <p:cNvSpPr/>
            <p:nvPr/>
          </p:nvSpPr>
          <p:spPr>
            <a:xfrm>
              <a:off x="5509764" y="3102782"/>
              <a:ext cx="277021" cy="203463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47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38070" y="1999188"/>
            <a:ext cx="5598736" cy="1720471"/>
            <a:chOff x="1338070" y="1999188"/>
            <a:chExt cx="5598736" cy="1720471"/>
          </a:xfrm>
        </p:grpSpPr>
        <p:sp>
          <p:nvSpPr>
            <p:cNvPr id="2" name="矩形 13"/>
            <p:cNvSpPr/>
            <p:nvPr/>
          </p:nvSpPr>
          <p:spPr>
            <a:xfrm>
              <a:off x="1338071" y="2686539"/>
              <a:ext cx="928161" cy="258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</a:rPr>
                <a:t>测试集</a:t>
              </a:r>
              <a:endParaRPr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矩形 33"/>
            <p:cNvSpPr/>
            <p:nvPr/>
          </p:nvSpPr>
          <p:spPr>
            <a:xfrm>
              <a:off x="2696750" y="2410477"/>
              <a:ext cx="1156267" cy="402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错误定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位</a:t>
              </a:r>
              <a:endParaRPr lang="en-US" altLang="zh-CN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矩形 34"/>
            <p:cNvSpPr/>
            <p:nvPr/>
          </p:nvSpPr>
          <p:spPr>
            <a:xfrm>
              <a:off x="5578611" y="1999188"/>
              <a:ext cx="1358195" cy="1018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搜索引擎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zh-CN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zh-CN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36"/>
            <p:cNvSpPr/>
            <p:nvPr/>
          </p:nvSpPr>
          <p:spPr>
            <a:xfrm>
              <a:off x="2696750" y="3299110"/>
              <a:ext cx="1156267" cy="4134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验证器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圆柱形 47"/>
            <p:cNvSpPr/>
            <p:nvPr/>
          </p:nvSpPr>
          <p:spPr>
            <a:xfrm>
              <a:off x="5699975" y="2410477"/>
              <a:ext cx="1115465" cy="535010"/>
            </a:xfrm>
            <a:prstGeom prst="can">
              <a:avLst>
                <a:gd name="adj" fmla="val 167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修复模板</a:t>
              </a:r>
              <a:r>
                <a:rPr lang="en-US" altLang="zh-CN" sz="1200" dirty="0" smtClean="0">
                  <a:solidFill>
                    <a:sysClr val="windowText" lastClr="000000"/>
                  </a:solidFill>
                </a:rPr>
                <a:t>&amp;</a:t>
              </a:r>
            </a:p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搜索空间定义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右箭头 58"/>
            <p:cNvSpPr/>
            <p:nvPr/>
          </p:nvSpPr>
          <p:spPr>
            <a:xfrm rot="5400000">
              <a:off x="6165772" y="3062114"/>
              <a:ext cx="183867" cy="20346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60"/>
            <p:cNvSpPr/>
            <p:nvPr/>
          </p:nvSpPr>
          <p:spPr>
            <a:xfrm>
              <a:off x="4161486" y="2228804"/>
              <a:ext cx="1153379" cy="3754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</a:rPr>
                <a:t>代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码</a:t>
              </a:r>
              <a:r>
                <a:rPr lang="zh-CN" altLang="en-US" sz="1400" dirty="0" smtClean="0">
                  <a:solidFill>
                    <a:sysClr val="windowText" lastClr="000000"/>
                  </a:solidFill>
                </a:rPr>
                <a:t>行</a:t>
              </a:r>
              <a:endParaRPr lang="en-US" altLang="zh-CN" sz="14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</a:rPr>
                <a:t>修改顺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序</a:t>
              </a:r>
              <a:endParaRPr lang="en-US" altLang="zh-CN" sz="1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36"/>
            <p:cNvSpPr/>
            <p:nvPr/>
          </p:nvSpPr>
          <p:spPr>
            <a:xfrm>
              <a:off x="5679311" y="3306196"/>
              <a:ext cx="1136129" cy="413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预过滤器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右箭头 58"/>
            <p:cNvSpPr/>
            <p:nvPr/>
          </p:nvSpPr>
          <p:spPr>
            <a:xfrm rot="10800000">
              <a:off x="3956422" y="3411193"/>
              <a:ext cx="1563508" cy="20346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右箭头 58"/>
            <p:cNvSpPr/>
            <p:nvPr/>
          </p:nvSpPr>
          <p:spPr>
            <a:xfrm>
              <a:off x="3956424" y="2609962"/>
              <a:ext cx="1563507" cy="20346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3"/>
            <p:cNvSpPr/>
            <p:nvPr/>
          </p:nvSpPr>
          <p:spPr>
            <a:xfrm>
              <a:off x="1338070" y="2330954"/>
              <a:ext cx="928161" cy="258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</a:rPr>
                <a:t>源代码</a:t>
              </a:r>
              <a:endParaRPr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右箭头 58"/>
            <p:cNvSpPr/>
            <p:nvPr/>
          </p:nvSpPr>
          <p:spPr>
            <a:xfrm>
              <a:off x="2336633" y="2510219"/>
              <a:ext cx="277021" cy="20346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60"/>
            <p:cNvSpPr/>
            <p:nvPr/>
          </p:nvSpPr>
          <p:spPr>
            <a:xfrm>
              <a:off x="4105637" y="3163802"/>
              <a:ext cx="1321053" cy="2593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</a:rPr>
                <a:t>候选修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改建议</a:t>
              </a:r>
              <a:endParaRPr lang="en-US" altLang="zh-CN" sz="1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右箭头 58"/>
            <p:cNvSpPr/>
            <p:nvPr/>
          </p:nvSpPr>
          <p:spPr>
            <a:xfrm rot="10800000">
              <a:off x="2336633" y="3393265"/>
              <a:ext cx="277021" cy="20346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矩形 13"/>
            <p:cNvSpPr/>
            <p:nvPr/>
          </p:nvSpPr>
          <p:spPr>
            <a:xfrm>
              <a:off x="1344826" y="3367321"/>
              <a:ext cx="928161" cy="258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</a:rPr>
                <a:t>修改建议</a:t>
              </a:r>
              <a:endParaRPr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85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3"/>
          <p:cNvSpPr/>
          <p:nvPr/>
        </p:nvSpPr>
        <p:spPr>
          <a:xfrm>
            <a:off x="1337232" y="2579056"/>
            <a:ext cx="928161" cy="25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</a:rPr>
              <a:t>测试集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矩形 33"/>
          <p:cNvSpPr/>
          <p:nvPr/>
        </p:nvSpPr>
        <p:spPr>
          <a:xfrm>
            <a:off x="2696750" y="2001002"/>
            <a:ext cx="1156267" cy="1016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错误定位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矩形 34"/>
          <p:cNvSpPr/>
          <p:nvPr/>
        </p:nvSpPr>
        <p:spPr>
          <a:xfrm>
            <a:off x="5578611" y="1999188"/>
            <a:ext cx="1358195" cy="10187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搜索引擎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矩形 36"/>
          <p:cNvSpPr/>
          <p:nvPr/>
        </p:nvSpPr>
        <p:spPr>
          <a:xfrm>
            <a:off x="2696750" y="3299110"/>
            <a:ext cx="1156267" cy="413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验证器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圆柱形 47"/>
          <p:cNvSpPr/>
          <p:nvPr/>
        </p:nvSpPr>
        <p:spPr>
          <a:xfrm>
            <a:off x="5699975" y="2410477"/>
            <a:ext cx="1115465" cy="535010"/>
          </a:xfrm>
          <a:prstGeom prst="can">
            <a:avLst>
              <a:gd name="adj" fmla="val 167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修复模板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&amp;</a:t>
            </a:r>
          </a:p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搜索空间定义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右箭头 58"/>
          <p:cNvSpPr/>
          <p:nvPr/>
        </p:nvSpPr>
        <p:spPr>
          <a:xfrm rot="5400000">
            <a:off x="6165772" y="3062114"/>
            <a:ext cx="183867" cy="203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矩形 60"/>
          <p:cNvSpPr/>
          <p:nvPr/>
        </p:nvSpPr>
        <p:spPr>
          <a:xfrm>
            <a:off x="4161486" y="2228804"/>
            <a:ext cx="1153379" cy="375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</a:rPr>
              <a:t>代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码</a:t>
            </a:r>
            <a:r>
              <a:rPr lang="zh-CN" altLang="en-US" sz="1400" dirty="0" smtClean="0">
                <a:solidFill>
                  <a:sysClr val="windowText" lastClr="000000"/>
                </a:solidFill>
              </a:rPr>
              <a:t>行</a:t>
            </a:r>
            <a:endParaRPr lang="en-US" altLang="zh-CN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</a:rPr>
              <a:t>修改顺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序</a:t>
            </a:r>
            <a:endParaRPr lang="en-US" altLang="zh-CN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矩形 36"/>
          <p:cNvSpPr/>
          <p:nvPr/>
        </p:nvSpPr>
        <p:spPr>
          <a:xfrm>
            <a:off x="5679311" y="3306196"/>
            <a:ext cx="1136129" cy="413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预过滤器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右箭头 58"/>
          <p:cNvSpPr/>
          <p:nvPr/>
        </p:nvSpPr>
        <p:spPr>
          <a:xfrm rot="10800000">
            <a:off x="3956422" y="3411193"/>
            <a:ext cx="1563508" cy="203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右箭头 58"/>
          <p:cNvSpPr/>
          <p:nvPr/>
        </p:nvSpPr>
        <p:spPr>
          <a:xfrm>
            <a:off x="2335793" y="2619708"/>
            <a:ext cx="277021" cy="203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右箭头 58"/>
          <p:cNvSpPr/>
          <p:nvPr/>
        </p:nvSpPr>
        <p:spPr>
          <a:xfrm>
            <a:off x="3956424" y="2609962"/>
            <a:ext cx="1563507" cy="203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矩形 13"/>
          <p:cNvSpPr/>
          <p:nvPr/>
        </p:nvSpPr>
        <p:spPr>
          <a:xfrm>
            <a:off x="1337231" y="2223471"/>
            <a:ext cx="928161" cy="25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</a:rPr>
              <a:t>源代码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3" name="右箭头 58"/>
          <p:cNvSpPr/>
          <p:nvPr/>
        </p:nvSpPr>
        <p:spPr>
          <a:xfrm>
            <a:off x="2335794" y="2250401"/>
            <a:ext cx="277021" cy="203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4" name="矩形 60"/>
          <p:cNvSpPr/>
          <p:nvPr/>
        </p:nvSpPr>
        <p:spPr>
          <a:xfrm>
            <a:off x="2760750" y="2482419"/>
            <a:ext cx="1019758" cy="433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基于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WALA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的路径收集器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5" name="矩形 60"/>
          <p:cNvSpPr/>
          <p:nvPr/>
        </p:nvSpPr>
        <p:spPr>
          <a:xfrm>
            <a:off x="4105637" y="3163802"/>
            <a:ext cx="1321053" cy="25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</a:rPr>
              <a:t>候选修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改建议</a:t>
            </a:r>
            <a:endParaRPr lang="en-US" altLang="zh-CN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6" name="右箭头 58"/>
          <p:cNvSpPr/>
          <p:nvPr/>
        </p:nvSpPr>
        <p:spPr>
          <a:xfrm rot="10800000">
            <a:off x="2336633" y="3393265"/>
            <a:ext cx="277021" cy="203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7" name="矩形 13"/>
          <p:cNvSpPr/>
          <p:nvPr/>
        </p:nvSpPr>
        <p:spPr>
          <a:xfrm>
            <a:off x="1344826" y="3367321"/>
            <a:ext cx="928161" cy="25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</a:rPr>
              <a:t>修改建议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7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348226" y="2340447"/>
            <a:ext cx="6551305" cy="2022412"/>
            <a:chOff x="1348226" y="2340447"/>
            <a:chExt cx="6551305" cy="2022412"/>
          </a:xfrm>
        </p:grpSpPr>
        <p:grpSp>
          <p:nvGrpSpPr>
            <p:cNvPr id="57" name="Group 56"/>
            <p:cNvGrpSpPr/>
            <p:nvPr/>
          </p:nvGrpSpPr>
          <p:grpSpPr>
            <a:xfrm>
              <a:off x="1387362" y="2503818"/>
              <a:ext cx="6512169" cy="1859041"/>
              <a:chOff x="1387362" y="2503818"/>
              <a:chExt cx="6512169" cy="1859041"/>
            </a:xfrm>
          </p:grpSpPr>
          <p:sp>
            <p:nvSpPr>
              <p:cNvPr id="2" name="矩形 13"/>
              <p:cNvSpPr/>
              <p:nvPr/>
            </p:nvSpPr>
            <p:spPr>
              <a:xfrm>
                <a:off x="3899574" y="3004762"/>
                <a:ext cx="924979" cy="2729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路径采集</a:t>
                </a:r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" name="矩形 33"/>
              <p:cNvSpPr/>
              <p:nvPr/>
            </p:nvSpPr>
            <p:spPr>
              <a:xfrm>
                <a:off x="3876816" y="3480610"/>
                <a:ext cx="924980" cy="276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错误定位</a:t>
                </a:r>
                <a:endParaRPr lang="en-US" altLang="zh-CN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矩形 34"/>
              <p:cNvSpPr/>
              <p:nvPr/>
            </p:nvSpPr>
            <p:spPr>
              <a:xfrm>
                <a:off x="5987458" y="3456020"/>
                <a:ext cx="914045" cy="276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搜</a:t>
                </a:r>
                <a:r>
                  <a:rPr lang="zh-CN" altLang="en-US" sz="1400" dirty="0" smtClean="0">
                    <a:solidFill>
                      <a:sysClr val="windowText" lastClr="000000"/>
                    </a:solidFill>
                  </a:rPr>
                  <a:t>索引</a:t>
                </a:r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擎</a:t>
                </a:r>
                <a:endParaRPr lang="en-US" altLang="zh-CN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矩形 36"/>
              <p:cNvSpPr/>
              <p:nvPr/>
            </p:nvSpPr>
            <p:spPr>
              <a:xfrm>
                <a:off x="7167603" y="3443759"/>
                <a:ext cx="731928" cy="276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验证器</a:t>
                </a:r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矩形 60"/>
              <p:cNvSpPr/>
              <p:nvPr/>
            </p:nvSpPr>
            <p:spPr>
              <a:xfrm>
                <a:off x="4962140" y="3158281"/>
                <a:ext cx="835843" cy="4421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ysClr val="windowText" lastClr="000000"/>
                    </a:solidFill>
                  </a:rPr>
                  <a:t>代码</a:t>
                </a:r>
                <a:r>
                  <a:rPr lang="zh-CN" altLang="en-US" sz="1200" dirty="0" smtClean="0">
                    <a:solidFill>
                      <a:sysClr val="windowText" lastClr="000000"/>
                    </a:solidFill>
                  </a:rPr>
                  <a:t>行</a:t>
                </a:r>
                <a:endParaRPr lang="en-US" altLang="zh-CN" sz="12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zh-CN" altLang="en-US" sz="1200" dirty="0" smtClean="0">
                    <a:solidFill>
                      <a:sysClr val="windowText" lastClr="000000"/>
                    </a:solidFill>
                  </a:rPr>
                  <a:t>修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</a:rPr>
                  <a:t>改顺序</a:t>
                </a:r>
                <a:endParaRPr lang="en-US" altLang="zh-CN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右箭头 58"/>
              <p:cNvSpPr/>
              <p:nvPr/>
            </p:nvSpPr>
            <p:spPr>
              <a:xfrm>
                <a:off x="3636173" y="3037343"/>
                <a:ext cx="168975" cy="203463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右箭头 58"/>
              <p:cNvSpPr/>
              <p:nvPr/>
            </p:nvSpPr>
            <p:spPr>
              <a:xfrm>
                <a:off x="4860352" y="3586039"/>
                <a:ext cx="1056922" cy="70526"/>
              </a:xfrm>
              <a:prstGeom prst="rightArrow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36"/>
              <p:cNvSpPr/>
              <p:nvPr/>
            </p:nvSpPr>
            <p:spPr>
              <a:xfrm>
                <a:off x="2647731" y="3010373"/>
                <a:ext cx="924979" cy="2687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检查</a:t>
                </a:r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点</a:t>
                </a:r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矩形 36"/>
              <p:cNvSpPr/>
              <p:nvPr/>
            </p:nvSpPr>
            <p:spPr>
              <a:xfrm>
                <a:off x="2647731" y="3362845"/>
                <a:ext cx="920299" cy="5121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调试进</a:t>
                </a:r>
                <a:r>
                  <a:rPr lang="zh-CN" altLang="en-US" sz="1400" dirty="0" smtClean="0">
                    <a:solidFill>
                      <a:sysClr val="windowText" lastClr="000000"/>
                    </a:solidFill>
                  </a:rPr>
                  <a:t>度</a:t>
                </a:r>
                <a:endParaRPr lang="en-US" altLang="zh-CN" sz="14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zh-CN" altLang="en-US" sz="1400" dirty="0" smtClean="0">
                    <a:solidFill>
                      <a:sysClr val="windowText" lastClr="000000"/>
                    </a:solidFill>
                  </a:rPr>
                  <a:t>管</a:t>
                </a:r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理器</a:t>
                </a:r>
              </a:p>
            </p:txBody>
          </p:sp>
          <p:sp>
            <p:nvSpPr>
              <p:cNvPr id="22" name="右箭头 58"/>
              <p:cNvSpPr/>
              <p:nvPr/>
            </p:nvSpPr>
            <p:spPr>
              <a:xfrm rot="5400000">
                <a:off x="4047166" y="2776844"/>
                <a:ext cx="116979" cy="203463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右箭头 58"/>
              <p:cNvSpPr/>
              <p:nvPr/>
            </p:nvSpPr>
            <p:spPr>
              <a:xfrm>
                <a:off x="6986079" y="3495449"/>
                <a:ext cx="138510" cy="203463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矩形 13"/>
              <p:cNvSpPr/>
              <p:nvPr/>
            </p:nvSpPr>
            <p:spPr>
              <a:xfrm>
                <a:off x="4420162" y="2504321"/>
                <a:ext cx="808781" cy="2644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测试集</a:t>
                </a:r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右箭头 58"/>
              <p:cNvSpPr/>
              <p:nvPr/>
            </p:nvSpPr>
            <p:spPr>
              <a:xfrm rot="5400000">
                <a:off x="4461300" y="2778948"/>
                <a:ext cx="121187" cy="203463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42" name="Picture 2" descr="https://image.freepik.com/free-icon/nlp-human-mind-programming_318-4684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87362" y="2937065"/>
                <a:ext cx="743464" cy="743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4" name="Elbow Connector 43"/>
              <p:cNvCxnSpPr>
                <a:stCxn id="5" idx="2"/>
                <a:endCxn id="42" idx="2"/>
              </p:cNvCxnSpPr>
              <p:nvPr/>
            </p:nvCxnSpPr>
            <p:spPr>
              <a:xfrm rot="5400000" flipH="1">
                <a:off x="4626386" y="813238"/>
                <a:ext cx="39889" cy="5774473"/>
              </a:xfrm>
              <a:prstGeom prst="bentConnector3">
                <a:avLst>
                  <a:gd name="adj1" fmla="val -1007250"/>
                </a:avLst>
              </a:prstGeom>
              <a:ln w="25400" cmpd="dbl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右箭头 58"/>
              <p:cNvSpPr/>
              <p:nvPr/>
            </p:nvSpPr>
            <p:spPr>
              <a:xfrm>
                <a:off x="3636174" y="3519570"/>
                <a:ext cx="168975" cy="203463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矩形 60"/>
              <p:cNvSpPr/>
              <p:nvPr/>
            </p:nvSpPr>
            <p:spPr>
              <a:xfrm>
                <a:off x="4207387" y="4152462"/>
                <a:ext cx="1105259" cy="2103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ysClr val="windowText" lastClr="000000"/>
                    </a:solidFill>
                  </a:rPr>
                  <a:t>修复方案列表</a:t>
                </a:r>
                <a:endParaRPr lang="en-US" altLang="zh-CN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右箭头 58"/>
              <p:cNvSpPr/>
              <p:nvPr/>
            </p:nvSpPr>
            <p:spPr>
              <a:xfrm>
                <a:off x="2188814" y="3572280"/>
                <a:ext cx="300261" cy="148136"/>
              </a:xfrm>
              <a:prstGeom prst="rightArrow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右箭头 58"/>
              <p:cNvSpPr/>
              <p:nvPr/>
            </p:nvSpPr>
            <p:spPr>
              <a:xfrm>
                <a:off x="2188814" y="3092670"/>
                <a:ext cx="300261" cy="148136"/>
              </a:xfrm>
              <a:prstGeom prst="rightArrow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矩形 60"/>
              <p:cNvSpPr/>
              <p:nvPr/>
            </p:nvSpPr>
            <p:spPr>
              <a:xfrm>
                <a:off x="2084106" y="2887921"/>
                <a:ext cx="516767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ysClr val="windowText" lastClr="000000"/>
                    </a:solidFill>
                  </a:rPr>
                  <a:t>输入</a:t>
                </a:r>
                <a:endParaRPr lang="en-US" altLang="zh-CN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矩形 60"/>
              <p:cNvSpPr/>
              <p:nvPr/>
            </p:nvSpPr>
            <p:spPr>
              <a:xfrm>
                <a:off x="2072408" y="3394666"/>
                <a:ext cx="516767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ysClr val="windowText" lastClr="000000"/>
                    </a:solidFill>
                  </a:rPr>
                  <a:t>更新</a:t>
                </a:r>
                <a:endParaRPr lang="en-US" altLang="zh-CN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矩形 13"/>
              <p:cNvSpPr/>
              <p:nvPr/>
            </p:nvSpPr>
            <p:spPr>
              <a:xfrm>
                <a:off x="3503911" y="2503818"/>
                <a:ext cx="808781" cy="2654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源代码</a:t>
                </a:r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1348226" y="2340447"/>
              <a:ext cx="2348036" cy="16525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ysClr val="windowText" lastClr="000000"/>
                  </a:solidFill>
                </a:rPr>
                <a:t>交互前端</a:t>
              </a:r>
              <a:endParaRPr lang="en-US" altLang="zh-CN" sz="1600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zh-CN" sz="1600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1600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右箭头 58"/>
            <p:cNvSpPr/>
            <p:nvPr/>
          </p:nvSpPr>
          <p:spPr>
            <a:xfrm rot="5400000">
              <a:off x="4278712" y="3284260"/>
              <a:ext cx="121187" cy="20346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10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3" t="31350" r="13744" b="42629"/>
          <a:stretch/>
        </p:blipFill>
        <p:spPr>
          <a:xfrm>
            <a:off x="2743200" y="2847110"/>
            <a:ext cx="4987636" cy="18495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1" name="Rectangle 50"/>
          <p:cNvSpPr/>
          <p:nvPr/>
        </p:nvSpPr>
        <p:spPr>
          <a:xfrm>
            <a:off x="-2507674" y="6517520"/>
            <a:ext cx="196618" cy="41117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-858850" y="6868535"/>
            <a:ext cx="3135821" cy="50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Checkpoint Marks</a:t>
            </a:r>
            <a:endParaRPr lang="en-US" sz="2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Straight Connector 52"/>
          <p:cNvCxnSpPr>
            <a:stCxn id="52" idx="1"/>
            <a:endCxn id="51" idx="3"/>
          </p:cNvCxnSpPr>
          <p:nvPr/>
        </p:nvCxnSpPr>
        <p:spPr>
          <a:xfrm flipH="1" flipV="1">
            <a:off x="-2311056" y="6723106"/>
            <a:ext cx="1452207" cy="39923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124615" y="1785553"/>
            <a:ext cx="8221744" cy="1725601"/>
            <a:chOff x="2124615" y="1785553"/>
            <a:chExt cx="8221744" cy="1725601"/>
          </a:xfrm>
        </p:grpSpPr>
        <p:sp>
          <p:nvSpPr>
            <p:cNvPr id="2" name="矩形 13"/>
            <p:cNvSpPr/>
            <p:nvPr/>
          </p:nvSpPr>
          <p:spPr>
            <a:xfrm>
              <a:off x="2127652" y="2601506"/>
              <a:ext cx="902762" cy="409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测试路径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33"/>
            <p:cNvSpPr/>
            <p:nvPr/>
          </p:nvSpPr>
          <p:spPr>
            <a:xfrm>
              <a:off x="3261965" y="2595611"/>
              <a:ext cx="1165485" cy="4153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错误定位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矩形 34"/>
            <p:cNvSpPr/>
            <p:nvPr/>
          </p:nvSpPr>
          <p:spPr>
            <a:xfrm>
              <a:off x="6192682" y="2348347"/>
              <a:ext cx="1862380" cy="11568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搜索引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擎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矩形 36"/>
            <p:cNvSpPr/>
            <p:nvPr/>
          </p:nvSpPr>
          <p:spPr>
            <a:xfrm>
              <a:off x="9486273" y="2771736"/>
              <a:ext cx="860086" cy="413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验证器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圆柱形 47"/>
            <p:cNvSpPr/>
            <p:nvPr/>
          </p:nvSpPr>
          <p:spPr>
            <a:xfrm>
              <a:off x="6269664" y="2687926"/>
              <a:ext cx="1684391" cy="290673"/>
            </a:xfrm>
            <a:prstGeom prst="can">
              <a:avLst>
                <a:gd name="adj" fmla="val 1677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通用修</a:t>
              </a:r>
              <a:r>
                <a:rPr lang="zh-CN" altLang="en-US" sz="1400" dirty="0">
                  <a:solidFill>
                    <a:schemeClr val="tx1"/>
                  </a:solidFill>
                </a:rPr>
                <a:t>复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模板系统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右箭头 58"/>
            <p:cNvSpPr/>
            <p:nvPr/>
          </p:nvSpPr>
          <p:spPr>
            <a:xfrm>
              <a:off x="8108967" y="2895729"/>
              <a:ext cx="114845" cy="18460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矩形 60"/>
            <p:cNvSpPr/>
            <p:nvPr/>
          </p:nvSpPr>
          <p:spPr>
            <a:xfrm>
              <a:off x="4665443" y="2698033"/>
              <a:ext cx="1280665" cy="2597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一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般修改位置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矩形 36"/>
            <p:cNvSpPr/>
            <p:nvPr/>
          </p:nvSpPr>
          <p:spPr>
            <a:xfrm>
              <a:off x="8295852" y="2771866"/>
              <a:ext cx="914991" cy="413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预过滤器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右箭头 58"/>
            <p:cNvSpPr/>
            <p:nvPr/>
          </p:nvSpPr>
          <p:spPr>
            <a:xfrm>
              <a:off x="9285464" y="2895599"/>
              <a:ext cx="114845" cy="18460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右箭头 58"/>
            <p:cNvSpPr/>
            <p:nvPr/>
          </p:nvSpPr>
          <p:spPr>
            <a:xfrm>
              <a:off x="3087125" y="2712628"/>
              <a:ext cx="114845" cy="18460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右箭头 58"/>
            <p:cNvSpPr/>
            <p:nvPr/>
          </p:nvSpPr>
          <p:spPr>
            <a:xfrm>
              <a:off x="4471702" y="2752014"/>
              <a:ext cx="114845" cy="18460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圆柱形 47"/>
            <p:cNvSpPr/>
            <p:nvPr/>
          </p:nvSpPr>
          <p:spPr>
            <a:xfrm>
              <a:off x="6285730" y="3106237"/>
              <a:ext cx="1684391" cy="290673"/>
            </a:xfrm>
            <a:prstGeom prst="can">
              <a:avLst>
                <a:gd name="adj" fmla="val 16774"/>
              </a:avLst>
            </a:prstGeom>
            <a:solidFill>
              <a:schemeClr val="bg2"/>
            </a:solidFill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定制修复模板系统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60"/>
            <p:cNvSpPr/>
            <p:nvPr/>
          </p:nvSpPr>
          <p:spPr>
            <a:xfrm>
              <a:off x="4665442" y="3112889"/>
              <a:ext cx="1280665" cy="259719"/>
            </a:xfrm>
            <a:prstGeom prst="rect">
              <a:avLst/>
            </a:prstGeom>
            <a:solidFill>
              <a:schemeClr val="bg2"/>
            </a:solidFill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定制修改位置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矩形 36"/>
            <p:cNvSpPr/>
            <p:nvPr/>
          </p:nvSpPr>
          <p:spPr>
            <a:xfrm>
              <a:off x="2124615" y="1926358"/>
              <a:ext cx="902762" cy="3824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检查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点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36"/>
            <p:cNvSpPr/>
            <p:nvPr/>
          </p:nvSpPr>
          <p:spPr>
            <a:xfrm>
              <a:off x="3289264" y="1785553"/>
              <a:ext cx="1131318" cy="551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调试进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度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管</a:t>
              </a:r>
              <a:r>
                <a:rPr lang="zh-CN" altLang="en-US" sz="1400" dirty="0">
                  <a:solidFill>
                    <a:schemeClr val="tx1"/>
                  </a:solidFill>
                </a:rPr>
                <a:t>理器</a:t>
              </a:r>
            </a:p>
          </p:txBody>
        </p:sp>
        <p:sp>
          <p:nvSpPr>
            <p:cNvPr id="22" name="右箭头 58"/>
            <p:cNvSpPr/>
            <p:nvPr/>
          </p:nvSpPr>
          <p:spPr>
            <a:xfrm rot="5400000">
              <a:off x="3797385" y="2337677"/>
              <a:ext cx="115075" cy="21806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右箭头 58"/>
            <p:cNvSpPr/>
            <p:nvPr/>
          </p:nvSpPr>
          <p:spPr>
            <a:xfrm rot="16200000">
              <a:off x="2512960" y="2350206"/>
              <a:ext cx="126072" cy="18201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右箭头 58"/>
            <p:cNvSpPr/>
            <p:nvPr/>
          </p:nvSpPr>
          <p:spPr>
            <a:xfrm>
              <a:off x="5998405" y="2745022"/>
              <a:ext cx="114845" cy="18460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右箭头 58"/>
            <p:cNvSpPr/>
            <p:nvPr/>
          </p:nvSpPr>
          <p:spPr>
            <a:xfrm>
              <a:off x="5998405" y="3168703"/>
              <a:ext cx="114845" cy="184601"/>
            </a:xfrm>
            <a:prstGeom prst="rightArrow">
              <a:avLst/>
            </a:prstGeom>
            <a:solidFill>
              <a:schemeClr val="bg2"/>
            </a:solidFill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2" name="矩形 33"/>
            <p:cNvSpPr/>
            <p:nvPr/>
          </p:nvSpPr>
          <p:spPr>
            <a:xfrm>
              <a:off x="3261965" y="3095783"/>
              <a:ext cx="1165485" cy="415371"/>
            </a:xfrm>
            <a:prstGeom prst="rect">
              <a:avLst/>
            </a:prstGeom>
            <a:solidFill>
              <a:schemeClr val="bg2"/>
            </a:solidFill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特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定类型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错误分析器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右箭头 58"/>
            <p:cNvSpPr/>
            <p:nvPr/>
          </p:nvSpPr>
          <p:spPr>
            <a:xfrm>
              <a:off x="4471702" y="3187825"/>
              <a:ext cx="114845" cy="184601"/>
            </a:xfrm>
            <a:prstGeom prst="rightArrow">
              <a:avLst/>
            </a:prstGeom>
            <a:solidFill>
              <a:schemeClr val="bg2"/>
            </a:solidFill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4" name="右箭头 58"/>
            <p:cNvSpPr/>
            <p:nvPr/>
          </p:nvSpPr>
          <p:spPr>
            <a:xfrm>
              <a:off x="3107390" y="2025272"/>
              <a:ext cx="114845" cy="18460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4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8160</TotalTime>
  <Words>342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Guo</dc:creator>
  <cp:lastModifiedBy>Evelyn Guo</cp:lastModifiedBy>
  <cp:revision>19</cp:revision>
  <dcterms:created xsi:type="dcterms:W3CDTF">2017-02-05T04:43:30Z</dcterms:created>
  <dcterms:modified xsi:type="dcterms:W3CDTF">2017-02-20T21:30:30Z</dcterms:modified>
</cp:coreProperties>
</file>