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177C-4CF6-4CB6-B283-F6755D561C0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29D-B98D-4F29-85F5-1F811409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177C-4CF6-4CB6-B283-F6755D561C0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29D-B98D-4F29-85F5-1F811409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177C-4CF6-4CB6-B283-F6755D561C0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29D-B98D-4F29-85F5-1F811409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177C-4CF6-4CB6-B283-F6755D561C0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29D-B98D-4F29-85F5-1F811409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177C-4CF6-4CB6-B283-F6755D561C0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29D-B98D-4F29-85F5-1F811409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177C-4CF6-4CB6-B283-F6755D561C0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29D-B98D-4F29-85F5-1F811409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177C-4CF6-4CB6-B283-F6755D561C0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29D-B98D-4F29-85F5-1F811409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177C-4CF6-4CB6-B283-F6755D561C0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29D-B98D-4F29-85F5-1F811409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8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177C-4CF6-4CB6-B283-F6755D561C0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29D-B98D-4F29-85F5-1F811409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177C-4CF6-4CB6-B283-F6755D561C0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29D-B98D-4F29-85F5-1F811409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177C-4CF6-4CB6-B283-F6755D561C0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929D-B98D-4F29-85F5-1F811409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177C-4CF6-4CB6-B283-F6755D561C0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929D-B98D-4F29-85F5-1F811409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67386" y="986092"/>
            <a:ext cx="10379910" cy="4047575"/>
            <a:chOff x="467386" y="986092"/>
            <a:chExt cx="10379910" cy="4047575"/>
          </a:xfrm>
        </p:grpSpPr>
        <p:grpSp>
          <p:nvGrpSpPr>
            <p:cNvPr id="5" name="Group 4"/>
            <p:cNvGrpSpPr/>
            <p:nvPr/>
          </p:nvGrpSpPr>
          <p:grpSpPr>
            <a:xfrm>
              <a:off x="467386" y="986092"/>
              <a:ext cx="10379910" cy="4047575"/>
              <a:chOff x="993315" y="77668"/>
              <a:chExt cx="10379910" cy="4047575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993315" y="77668"/>
                <a:ext cx="10379908" cy="3954846"/>
                <a:chOff x="3351592" y="1408816"/>
                <a:chExt cx="7860459" cy="2994911"/>
              </a:xfrm>
            </p:grpSpPr>
            <p:sp>
              <p:nvSpPr>
                <p:cNvPr id="26" name="Parallelogram 25"/>
                <p:cNvSpPr/>
                <p:nvPr/>
              </p:nvSpPr>
              <p:spPr>
                <a:xfrm>
                  <a:off x="5953116" y="2103216"/>
                  <a:ext cx="1489302" cy="254898"/>
                </a:xfrm>
                <a:prstGeom prst="parallelogram">
                  <a:avLst/>
                </a:prstGeom>
                <a:ln>
                  <a:prstDash val="lg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pic>
              <p:nvPicPr>
                <p:cNvPr id="1026" name="Picture 2" descr="https://image.freepik.com/free-icon/nlp-human-mind-programming_318-46840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469448" y="2240718"/>
                  <a:ext cx="962027" cy="9620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Oval Callout 5"/>
                <p:cNvSpPr/>
                <p:nvPr/>
              </p:nvSpPr>
              <p:spPr>
                <a:xfrm>
                  <a:off x="3479649" y="3476219"/>
                  <a:ext cx="1185320" cy="731574"/>
                </a:xfrm>
                <a:prstGeom prst="wedgeEllipseCallout">
                  <a:avLst>
                    <a:gd name="adj1" fmla="val 39444"/>
                    <a:gd name="adj2" fmla="val -687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var_a</a:t>
                  </a:r>
                  <a:r>
                    <a:rPr lang="zh-CN" altLang="en-US" dirty="0" smtClean="0"/>
                    <a:t>应大于零</a:t>
                  </a:r>
                  <a:endParaRPr lang="en-US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9521372" y="1457566"/>
                  <a:ext cx="1690679" cy="20875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public static void foo{</a:t>
                  </a:r>
                </a:p>
                <a:p>
                  <a:r>
                    <a:rPr lang="en-US" dirty="0" smtClean="0"/>
                    <a:t>    </a:t>
                  </a:r>
                  <a:r>
                    <a:rPr lang="en-US" dirty="0" err="1" smtClean="0"/>
                    <a:t>var_a</a:t>
                  </a:r>
                  <a:r>
                    <a:rPr lang="en-US" dirty="0" smtClean="0"/>
                    <a:t> = 2;</a:t>
                  </a:r>
                </a:p>
                <a:p>
                  <a:r>
                    <a:rPr lang="en-US" dirty="0" smtClean="0"/>
                    <a:t>    //some code here:</a:t>
                  </a:r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   …</a:t>
                  </a:r>
                </a:p>
                <a:p>
                  <a:r>
                    <a:rPr lang="en-US" dirty="0" smtClean="0"/>
                    <a:t>    …</a:t>
                  </a:r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   </a:t>
                  </a:r>
                  <a:r>
                    <a:rPr lang="en-US" dirty="0" err="1" smtClean="0"/>
                    <a:t>var_a</a:t>
                  </a:r>
                  <a:r>
                    <a:rPr lang="en-US" dirty="0" smtClean="0"/>
                    <a:t> = </a:t>
                  </a:r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          </a:t>
                  </a:r>
                  <a:r>
                    <a:rPr lang="en-US" dirty="0" err="1" smtClean="0"/>
                    <a:t>var_b</a:t>
                  </a:r>
                  <a:r>
                    <a:rPr lang="en-US" dirty="0" smtClean="0"/>
                    <a:t> + </a:t>
                  </a:r>
                  <a:r>
                    <a:rPr lang="en-US" dirty="0" err="1" smtClean="0"/>
                    <a:t>var_c</a:t>
                  </a:r>
                  <a:r>
                    <a:rPr lang="en-US" dirty="0" smtClean="0"/>
                    <a:t>;</a:t>
                  </a:r>
                </a:p>
                <a:p>
                  <a:r>
                    <a:rPr lang="en-US" dirty="0" smtClean="0"/>
                    <a:t>    //…</a:t>
                  </a:r>
                  <a:endParaRPr lang="en-US" dirty="0"/>
                </a:p>
                <a:p>
                  <a:r>
                    <a:rPr lang="en-US" dirty="0" smtClean="0"/>
                    <a:t>}</a:t>
                  </a:r>
                  <a:endParaRPr lang="en-US" dirty="0"/>
                </a:p>
              </p:txBody>
            </p:sp>
            <p:sp>
              <p:nvSpPr>
                <p:cNvPr id="8" name="Right Arrow 7"/>
                <p:cNvSpPr/>
                <p:nvPr/>
              </p:nvSpPr>
              <p:spPr>
                <a:xfrm>
                  <a:off x="9080742" y="2013658"/>
                  <a:ext cx="433920" cy="395968"/>
                </a:xfrm>
                <a:prstGeom prst="rightArrow">
                  <a:avLst>
                    <a:gd name="adj1" fmla="val 34648"/>
                    <a:gd name="adj2" fmla="val 50000"/>
                  </a:avLst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8" name="Picture 4" descr="https://image.freepik.com/free-icon/correct--ios-7-interface-symbol_318-34837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98037" y="2131878"/>
                  <a:ext cx="253785" cy="20227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</p:pic>
            <p:sp>
              <p:nvSpPr>
                <p:cNvPr id="13" name="Oval Callout 12"/>
                <p:cNvSpPr/>
                <p:nvPr/>
              </p:nvSpPr>
              <p:spPr>
                <a:xfrm>
                  <a:off x="3351592" y="1408816"/>
                  <a:ext cx="1185321" cy="880380"/>
                </a:xfrm>
                <a:prstGeom prst="wedgeEllipseCallout">
                  <a:avLst>
                    <a:gd name="adj1" fmla="val 51075"/>
                    <a:gd name="adj2" fmla="val 5504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程序运行正常</a:t>
                  </a:r>
                  <a:endParaRPr lang="en-US" dirty="0"/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>
                  <a:off x="9080742" y="2953757"/>
                  <a:ext cx="440630" cy="395968"/>
                </a:xfrm>
                <a:prstGeom prst="rightArrow">
                  <a:avLst>
                    <a:gd name="adj1" fmla="val 34648"/>
                    <a:gd name="adj2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30" name="Picture 6" descr="https://cdn0.iconfinder.com/data/icons/seo-linear-black/2048/Bug_Fixing-512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73812" y="1689917"/>
                  <a:ext cx="1786302" cy="17863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5953116" y="1509264"/>
                  <a:ext cx="1489302" cy="25489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 smtClean="0"/>
                    <a:t>var_a</a:t>
                  </a:r>
                  <a:r>
                    <a:rPr lang="en-US" sz="2000" dirty="0" smtClean="0"/>
                    <a:t> = 2</a:t>
                  </a:r>
                  <a:endParaRPr lang="en-US" sz="2000" dirty="0"/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5984510" y="3633868"/>
                  <a:ext cx="1489302" cy="769859"/>
                  <a:chOff x="5790748" y="2669275"/>
                  <a:chExt cx="1489302" cy="769859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5790748" y="2669275"/>
                    <a:ext cx="1489302" cy="2548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err="1" smtClean="0"/>
                      <a:t>var_a</a:t>
                    </a:r>
                    <a:r>
                      <a:rPr lang="en-US" sz="2000" dirty="0" smtClean="0"/>
                      <a:t> = </a:t>
                    </a:r>
                    <a:r>
                      <a:rPr lang="en-US" sz="2000" dirty="0" smtClean="0"/>
                      <a:t>-3</a:t>
                    </a:r>
                    <a:endParaRPr lang="en-US" sz="2000" dirty="0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5790748" y="2926754"/>
                    <a:ext cx="1489302" cy="2548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err="1" smtClean="0"/>
                      <a:t>var_b</a:t>
                    </a:r>
                    <a:r>
                      <a:rPr lang="en-US" sz="2000" dirty="0" smtClean="0"/>
                      <a:t> = -2</a:t>
                    </a:r>
                    <a:endParaRPr lang="en-US" sz="2000" dirty="0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5790748" y="3184236"/>
                    <a:ext cx="1489302" cy="2548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err="1" smtClean="0"/>
                      <a:t>var_c</a:t>
                    </a:r>
                    <a:r>
                      <a:rPr lang="en-US" sz="2000" dirty="0" smtClean="0"/>
                      <a:t> = -1</a:t>
                    </a:r>
                    <a:endParaRPr lang="en-US" sz="2000" dirty="0"/>
                  </a:p>
                </p:txBody>
              </p:sp>
            </p:grpSp>
            <p:sp>
              <p:nvSpPr>
                <p:cNvPr id="27" name="Parallelogram 26"/>
                <p:cNvSpPr/>
                <p:nvPr/>
              </p:nvSpPr>
              <p:spPr>
                <a:xfrm>
                  <a:off x="5955795" y="3061964"/>
                  <a:ext cx="1489302" cy="254898"/>
                </a:xfrm>
                <a:prstGeom prst="parallelogram">
                  <a:avLst/>
                </a:prstGeom>
                <a:ln>
                  <a:prstDash val="lg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err="1" smtClean="0"/>
                    <a:t>var_a</a:t>
                  </a:r>
                  <a:r>
                    <a:rPr lang="en-US" altLang="zh-CN" sz="2000" dirty="0" smtClean="0"/>
                    <a:t> &gt; 0</a:t>
                  </a:r>
                  <a:endParaRPr lang="en-US" sz="2000" dirty="0"/>
                </a:p>
              </p:txBody>
            </p:sp>
            <p:sp>
              <p:nvSpPr>
                <p:cNvPr id="29" name="Right Arrow 28"/>
                <p:cNvSpPr/>
                <p:nvPr/>
              </p:nvSpPr>
              <p:spPr>
                <a:xfrm rot="12662104">
                  <a:off x="7480418" y="1526438"/>
                  <a:ext cx="522516" cy="395968"/>
                </a:xfrm>
                <a:prstGeom prst="rightArrow">
                  <a:avLst>
                    <a:gd name="adj1" fmla="val 34648"/>
                    <a:gd name="adj2" fmla="val 50000"/>
                  </a:avLst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 rot="8536670">
                  <a:off x="5254652" y="1616628"/>
                  <a:ext cx="706642" cy="395968"/>
                </a:xfrm>
                <a:prstGeom prst="rightArrow">
                  <a:avLst>
                    <a:gd name="adj1" fmla="val 34648"/>
                    <a:gd name="adj2" fmla="val 50000"/>
                  </a:avLst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ight Arrow 30"/>
                <p:cNvSpPr/>
                <p:nvPr/>
              </p:nvSpPr>
              <p:spPr>
                <a:xfrm rot="20547173">
                  <a:off x="5371857" y="2057190"/>
                  <a:ext cx="567949" cy="395968"/>
                </a:xfrm>
                <a:prstGeom prst="rightArrow">
                  <a:avLst>
                    <a:gd name="adj1" fmla="val 34648"/>
                    <a:gd name="adj2" fmla="val 50000"/>
                  </a:avLst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 rot="394560">
                  <a:off x="7433261" y="2000301"/>
                  <a:ext cx="301739" cy="395968"/>
                </a:xfrm>
                <a:prstGeom prst="rightArrow">
                  <a:avLst>
                    <a:gd name="adj1" fmla="val 34648"/>
                    <a:gd name="adj2" fmla="val 50000"/>
                  </a:avLst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3558675">
                  <a:off x="5122812" y="3435723"/>
                  <a:ext cx="831287" cy="395968"/>
                </a:xfrm>
                <a:prstGeom prst="rightArrow">
                  <a:avLst>
                    <a:gd name="adj1" fmla="val 34648"/>
                    <a:gd name="adj2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8407409">
                  <a:off x="7465906" y="3381399"/>
                  <a:ext cx="632360" cy="361893"/>
                </a:xfrm>
                <a:prstGeom prst="rightArrow">
                  <a:avLst>
                    <a:gd name="adj1" fmla="val 34648"/>
                    <a:gd name="adj2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 rot="19843812">
                  <a:off x="7494659" y="2888147"/>
                  <a:ext cx="413840" cy="349880"/>
                </a:xfrm>
                <a:prstGeom prst="rightArrow">
                  <a:avLst>
                    <a:gd name="adj1" fmla="val 34648"/>
                    <a:gd name="adj2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ight Arrow 35"/>
                <p:cNvSpPr/>
                <p:nvPr/>
              </p:nvSpPr>
              <p:spPr>
                <a:xfrm rot="833387">
                  <a:off x="5352100" y="2875497"/>
                  <a:ext cx="588561" cy="375180"/>
                </a:xfrm>
                <a:prstGeom prst="rightArrow">
                  <a:avLst>
                    <a:gd name="adj1" fmla="val 34648"/>
                    <a:gd name="adj2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Rectangle 1"/>
              <p:cNvSpPr/>
              <p:nvPr/>
            </p:nvSpPr>
            <p:spPr>
              <a:xfrm>
                <a:off x="9140645" y="3139776"/>
                <a:ext cx="2232580" cy="9854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 Suggestion 1: …</a:t>
                </a:r>
              </a:p>
              <a:p>
                <a:r>
                  <a:rPr lang="en-US" dirty="0" smtClean="0"/>
                  <a:t>  Suggestion 2: …</a:t>
                </a:r>
              </a:p>
              <a:p>
                <a:r>
                  <a:rPr lang="en-US" dirty="0" smtClean="0"/>
                  <a:t>  Suggestion 3: …</a:t>
                </a:r>
                <a:endParaRPr lang="en-US" dirty="0"/>
              </a:p>
            </p:txBody>
          </p:sp>
          <p:sp>
            <p:nvSpPr>
              <p:cNvPr id="3" name="Bent-Up Arrow 2"/>
              <p:cNvSpPr/>
              <p:nvPr/>
            </p:nvSpPr>
            <p:spPr>
              <a:xfrm rot="5400000">
                <a:off x="8117198" y="2992759"/>
                <a:ext cx="891869" cy="813373"/>
              </a:xfrm>
              <a:prstGeom prst="bentUpArrow">
                <a:avLst>
                  <a:gd name="adj1" fmla="val 16683"/>
                  <a:gd name="adj2" fmla="val 25000"/>
                  <a:gd name="adj3" fmla="val 2264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7088872" y="265175"/>
                <a:ext cx="454928" cy="4572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156561" y="2225169"/>
                <a:ext cx="454928" cy="45720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655180" y="3101140"/>
                <a:ext cx="454928" cy="45720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8566362" y="1892429"/>
              <a:ext cx="302132" cy="303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8566362" y="3142329"/>
              <a:ext cx="302132" cy="303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86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Guo</dc:creator>
  <cp:lastModifiedBy>Evelyn Guo</cp:lastModifiedBy>
  <cp:revision>13</cp:revision>
  <dcterms:created xsi:type="dcterms:W3CDTF">2016-03-10T16:39:01Z</dcterms:created>
  <dcterms:modified xsi:type="dcterms:W3CDTF">2017-02-16T09:01:33Z</dcterms:modified>
</cp:coreProperties>
</file>