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3200" b="1">
                <a:solidFill>
                  <a:srgbClr val="0071C5"/>
                </a:solidFill>
              </a:rPr>
              <a:t>Sterilization of Liposuction Accessories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0071C5"/>
                </a:solidFill>
              </a:rPr>
              <a:t>Introduction to Liposuction Accessories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1800">
                <a:solidFill>
                  <a:srgbClr val="000000"/>
                </a:solidFill>
              </a:rPr>
              <a:t>Liposuction is a popular cosmetic procedure that involves the removal of fat from various parts of the body. Proper sterilization of liposuction accessories is crucial to prevent infection and ensure patient safety.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0071C5"/>
                </a:solidFill>
              </a:rPr>
              <a:t>Importance of Sterilization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1800">
                <a:solidFill>
                  <a:srgbClr val="000000"/>
                </a:solidFill>
              </a:rPr>
              <a:t>Sterilization destroys all microbial life, preventing infection and complications. It's essential for the safety and success of liposuction procedures.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0071C5"/>
                </a:solidFill>
              </a:rPr>
              <a:t>Pre-Sterilization Cleaning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1800">
                <a:solidFill>
                  <a:srgbClr val="000000"/>
                </a:solidFill>
              </a:rPr>
              <a:t>Prior to sterilization, liposuction accessories must be thoroughly cleaned to remove biological matter and debris. This process often involves manual cleaning, ultrasonic cleaners, and enzymatic detergents.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