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Engineering of a Skyscraper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Design, Construction, and Innovation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Systems (MEP)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Integration of Mechanical, Electrical, and Plumbing systems</a:t>
            </a:r>
          </a:p>
          <a:p>
            <a:pPr/>
            <a:r>
              <a:t>Importance of HVAC systems for tall buildings</a:t>
            </a:r>
          </a:p>
          <a:p>
            <a:pPr/>
            <a:r>
              <a:t>Smart systems and building 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 in Skyscraper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Cutting-edge design methodologies</a:t>
            </a:r>
          </a:p>
          <a:p>
            <a:pPr/>
            <a:r>
              <a:t>Usage of AI and machine learning in design optimization</a:t>
            </a:r>
          </a:p>
          <a:p>
            <a:pPr/>
            <a:r>
              <a:t>Future trends in vertical urbanism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An Example Skyscraper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Study of a renowned skyscraper (e.g., Burj Khalifa, Shanghai Tower)</a:t>
            </a:r>
          </a:p>
          <a:p>
            <a:pPr/>
            <a:r>
              <a:t>Unique features and engineering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 of key takeaways</a:t>
            </a:r>
          </a:p>
          <a:p>
            <a:pPr/>
            <a:r>
              <a:t>The future of skyscraper development and their role in urban living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Skyscraper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 and importance of skyscraper engineering</a:t>
            </a:r>
          </a:p>
          <a:p>
            <a:pPr/>
            <a:r>
              <a:t>Multidisciplinary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Site Selection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Assessment of location</a:t>
            </a:r>
          </a:p>
          <a:p>
            <a:pPr/>
            <a:r>
              <a:t>Soil investigations and geotechnical reports</a:t>
            </a:r>
          </a:p>
          <a:p>
            <a:pPr/>
            <a:r>
              <a:t>Integrating with urban infrastructure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Architectural aesthetics and functionality</a:t>
            </a:r>
          </a:p>
          <a:p>
            <a:pPr/>
            <a:r>
              <a:t>Wind and seismic considerations</a:t>
            </a:r>
          </a:p>
          <a:p>
            <a:pPr/>
            <a:r>
              <a:t>Energy efficiency and occupant comfort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Load-bearing considerations: gravity and lateral loads</a:t>
            </a:r>
          </a:p>
          <a:p>
            <a:pPr/>
            <a:r>
              <a:t>Selection of structural systems</a:t>
            </a:r>
          </a:p>
          <a:p>
            <a:pPr/>
            <a:r>
              <a:t>Materials: steel, reinforced concrete, composite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Foundation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Types of foundations used in skyscrapers</a:t>
            </a:r>
          </a:p>
          <a:p>
            <a:pPr/>
            <a:r>
              <a:t>Technical challenges and solutions</a:t>
            </a:r>
          </a:p>
          <a:p>
            <a:pPr/>
            <a:r>
              <a:t>Deep foundations and piling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Construction Materials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Advancements in material technology</a:t>
            </a:r>
          </a:p>
          <a:p>
            <a:pPr/>
            <a:r>
              <a:t>Innovative construction methods</a:t>
            </a:r>
          </a:p>
          <a:p>
            <a:pPr/>
            <a:r>
              <a:t>Prefab and modular construction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and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Fire safety and evacuation strategies</a:t>
            </a:r>
          </a:p>
          <a:p>
            <a:pPr/>
            <a:r>
              <a:t>Construction safety regulations</a:t>
            </a:r>
          </a:p>
          <a:p>
            <a:pPr/>
            <a:r>
              <a:t>Risk assessment and mitigation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and 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Green building certifications</a:t>
            </a:r>
          </a:p>
          <a:p>
            <a:pPr/>
            <a:r>
              <a:t>Eco-friendly materials and waste reduction</a:t>
            </a:r>
          </a:p>
          <a:p>
            <a:pPr/>
            <a:r>
              <a:t>Climate resilience of skyscrapers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