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0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365130"/>
            <a:ext cx="10515599" cy="66357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101"/>
            <a:ext cx="10515600" cy="4995863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00000"/>
              </a:lnSpc>
              <a:spcBef>
                <a:spcPts val="2500"/>
              </a:spcBef>
              <a:buFont typeface="Wingdings" panose="05000000000000000000" pitchFamily="2" charset="2"/>
              <a:buChar char="þ"/>
              <a:defRPr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00000"/>
              </a:lnSpc>
              <a:buFont typeface="Webdings" panose="05030102010509060703" pitchFamily="18" charset="2"/>
              <a:buChar char="4"/>
              <a:defRPr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987425" indent="-228600">
              <a:lnSpc>
                <a:spcPct val="100000"/>
              </a:lnSpc>
              <a:buFont typeface="Webdings" panose="05030102010509060703" pitchFamily="18" charset="2"/>
              <a:buChar char=""/>
              <a:defRPr sz="1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第二级文本示例</a:t>
            </a:r>
          </a:p>
          <a:p>
            <a:pPr lvl="2"/>
            <a:r>
              <a:rPr lang="zh-CN" altLang="en-US" dirty="0"/>
              <a:t>第三级文本示例</a:t>
            </a:r>
            <a:endParaRPr lang="en-US" altLang="zh-CN" dirty="0"/>
          </a:p>
          <a:p>
            <a:pPr lvl="2"/>
            <a:r>
              <a:rPr lang="zh-CN" altLang="en-US" dirty="0"/>
              <a:t>第三级文本示例</a:t>
            </a:r>
            <a:endParaRPr lang="en-US" altLang="zh-CN" dirty="0"/>
          </a:p>
          <a:p>
            <a:pPr lvl="2"/>
            <a:r>
              <a:rPr lang="zh-CN" altLang="en-US" dirty="0"/>
              <a:t>第三级文本示例</a:t>
            </a:r>
            <a:endParaRPr lang="en-US" altLang="zh-CN" dirty="0"/>
          </a:p>
          <a:p>
            <a:pPr lvl="1"/>
            <a:r>
              <a:rPr lang="zh-CN" altLang="en-US" dirty="0"/>
              <a:t>第二级文本示例</a:t>
            </a:r>
            <a:endParaRPr lang="en-US" altLang="zh-CN" dirty="0"/>
          </a:p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3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18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AA9DFB9-4A2C-46FA-9B39-DA7B0167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1810899"/>
            <a:ext cx="10515599" cy="663573"/>
          </a:xfrm>
        </p:spPr>
        <p:txBody>
          <a:bodyPr/>
          <a:lstStyle/>
          <a:p>
            <a:pPr algn="ctr"/>
            <a:r>
              <a:rPr lang="zh-CN" altLang="en-US" sz="4800" dirty="0"/>
              <a:t>简易直播控制器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56C0EF8-D8B6-49A3-97A4-82299E8C3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4394" y="3173506"/>
            <a:ext cx="6423212" cy="22230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0" dirty="0"/>
              <a:t>原创小项目</a:t>
            </a:r>
          </a:p>
        </p:txBody>
      </p:sp>
    </p:spTree>
    <p:extLst>
      <p:ext uri="{BB962C8B-B14F-4D97-AF65-F5344CB8AC3E}">
        <p14:creationId xmlns:p14="http://schemas.microsoft.com/office/powerpoint/2010/main" val="99996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E7BC1-13A6-46DF-9F71-4FC49931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项目概述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F56BDA2-95CC-4393-A9F6-106F4408718B}"/>
              </a:ext>
            </a:extLst>
          </p:cNvPr>
          <p:cNvGrpSpPr/>
          <p:nvPr/>
        </p:nvGrpSpPr>
        <p:grpSpPr>
          <a:xfrm>
            <a:off x="438963" y="1196788"/>
            <a:ext cx="3681092" cy="4464423"/>
            <a:chOff x="4716673" y="1107373"/>
            <a:chExt cx="3765176" cy="4464423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C1566D5-4C0B-44EF-9E82-200F68D9CB90}"/>
                </a:ext>
              </a:extLst>
            </p:cNvPr>
            <p:cNvSpPr/>
            <p:nvPr/>
          </p:nvSpPr>
          <p:spPr>
            <a:xfrm>
              <a:off x="4716673" y="1107373"/>
              <a:ext cx="3765176" cy="4464423"/>
            </a:xfrm>
            <a:prstGeom prst="roundRect">
              <a:avLst>
                <a:gd name="adj" fmla="val 2778"/>
              </a:avLst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76000" rtlCol="0" anchor="t"/>
            <a:lstStyle/>
            <a:p>
              <a:pPr marL="342900" indent="-342900">
                <a:buFont typeface="Webdings" panose="05030102010509060703" pitchFamily="18" charset="2"/>
                <a:buChar char="4"/>
              </a:pP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痛点和需求：在直播时，可能需要频繁切换场景、调整直播内容、调整声音效果等。市面上的控制台价格普遍比较昂贵（如</a:t>
              </a:r>
              <a:r>
                <a:rPr lang="en-US" altLang="zh-CN" sz="2000" b="1" dirty="0" err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Elgato</a:t>
              </a:r>
              <a:r>
                <a:rPr lang="en-US" altLang="zh-CN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Stream Deck XL</a:t>
              </a: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价格为</a:t>
              </a:r>
              <a:r>
                <a:rPr lang="en-US" altLang="zh-CN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1999</a:t>
              </a: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元），因此考虑自制一个简易的控制台。</a:t>
              </a:r>
              <a:endPara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buFont typeface="Webdings" panose="05030102010509060703" pitchFamily="18" charset="2"/>
                <a:buChar char="4"/>
              </a:pP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理想功能目标：实现一键完成场景切换、播放声音、文本内容修改等功能。</a:t>
              </a:r>
            </a:p>
          </p:txBody>
        </p:sp>
        <p:sp>
          <p:nvSpPr>
            <p:cNvPr id="5" name="矩形: 圆顶角 4">
              <a:extLst>
                <a:ext uri="{FF2B5EF4-FFF2-40B4-BE49-F238E27FC236}">
                  <a16:creationId xmlns:a16="http://schemas.microsoft.com/office/drawing/2014/main" id="{01B6F0F6-E5F4-4750-9613-2CB99C28AE6F}"/>
                </a:ext>
              </a:extLst>
            </p:cNvPr>
            <p:cNvSpPr/>
            <p:nvPr/>
          </p:nvSpPr>
          <p:spPr>
            <a:xfrm>
              <a:off x="4716673" y="1107373"/>
              <a:ext cx="3765176" cy="563772"/>
            </a:xfrm>
            <a:prstGeom prst="round2Same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待解决的问题，理想目标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2DF53B0-7AEC-4DBB-9BCA-140FCC7E1B13}"/>
              </a:ext>
            </a:extLst>
          </p:cNvPr>
          <p:cNvGrpSpPr/>
          <p:nvPr/>
        </p:nvGrpSpPr>
        <p:grpSpPr>
          <a:xfrm>
            <a:off x="4306770" y="1196788"/>
            <a:ext cx="3681092" cy="4464423"/>
            <a:chOff x="4716673" y="1107373"/>
            <a:chExt cx="3765176" cy="4464423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DB859D04-465E-4AE3-9283-2577722050B0}"/>
                </a:ext>
              </a:extLst>
            </p:cNvPr>
            <p:cNvSpPr/>
            <p:nvPr/>
          </p:nvSpPr>
          <p:spPr>
            <a:xfrm>
              <a:off x="4716673" y="1107373"/>
              <a:ext cx="3765176" cy="4464423"/>
            </a:xfrm>
            <a:prstGeom prst="roundRect">
              <a:avLst>
                <a:gd name="adj" fmla="val 2778"/>
              </a:avLst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76000" rtlCol="0" anchor="t"/>
            <a:lstStyle/>
            <a:p>
              <a:pPr marL="342900" indent="-342900">
                <a:buFont typeface="Webdings" panose="05030102010509060703" pitchFamily="18" charset="2"/>
                <a:buChar char="4"/>
              </a:pP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详细描述</a:t>
              </a:r>
              <a:endPara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800100" lvl="1" indent="-342900">
                <a:buFont typeface="Webdings" panose="05030102010509060703" pitchFamily="18" charset="2"/>
                <a:buChar char="4"/>
              </a:pP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向</a:t>
              </a:r>
              <a:r>
                <a:rPr lang="en-US" altLang="zh-CN" sz="2000" b="1" dirty="0" err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NodeMCU</a:t>
              </a: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中写入程序，并将其与电脑、</a:t>
              </a:r>
              <a:r>
                <a:rPr lang="en-US" altLang="zh-CN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TM1638</a:t>
              </a: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连接起来。</a:t>
              </a:r>
              <a:endPara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800100" lvl="1" indent="-342900">
                <a:buFont typeface="Webdings" panose="05030102010509060703" pitchFamily="18" charset="2"/>
                <a:buChar char="4"/>
              </a:pP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TM1638</a:t>
              </a: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上按下按键，电脑上的直播即可实现对应的变化，如场景切换等。</a:t>
              </a:r>
              <a:endPara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buFont typeface="Webdings" panose="05030102010509060703" pitchFamily="18" charset="2"/>
                <a:buChar char="4"/>
              </a:pP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其中需要自己制作的模块：</a:t>
              </a:r>
              <a:endPara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800100" lvl="1" indent="-342900">
                <a:buFont typeface="Webdings" panose="05030102010509060703" pitchFamily="18" charset="2"/>
                <a:buChar char="4"/>
              </a:pPr>
              <a:r>
                <a:rPr lang="en-US" altLang="zh-CN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Arduino</a:t>
              </a: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800100" lvl="1" indent="-342900">
                <a:buFont typeface="Webdings" panose="05030102010509060703" pitchFamily="18" charset="2"/>
                <a:buChar char="4"/>
              </a:pP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可能要在电脑上运行的与</a:t>
              </a:r>
              <a:r>
                <a:rPr lang="en-US" altLang="zh-CN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TM1638</a:t>
              </a: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配合的其他程序</a:t>
              </a:r>
              <a:endPara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800100" lvl="1" indent="-342900">
                <a:buFont typeface="Webdings" panose="05030102010509060703" pitchFamily="18" charset="2"/>
                <a:buChar char="4"/>
              </a:pPr>
              <a:endPara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: 圆顶角 13">
              <a:extLst>
                <a:ext uri="{FF2B5EF4-FFF2-40B4-BE49-F238E27FC236}">
                  <a16:creationId xmlns:a16="http://schemas.microsoft.com/office/drawing/2014/main" id="{59CFCC32-5D75-4810-840B-502E51C2A1A9}"/>
                </a:ext>
              </a:extLst>
            </p:cNvPr>
            <p:cNvSpPr/>
            <p:nvPr/>
          </p:nvSpPr>
          <p:spPr>
            <a:xfrm>
              <a:off x="4716673" y="1107373"/>
              <a:ext cx="3765176" cy="563772"/>
            </a:xfrm>
            <a:prstGeom prst="round2Same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工作机理和任务量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1FAA627-2EF2-4C5E-9FFA-CA61B1E582C5}"/>
              </a:ext>
            </a:extLst>
          </p:cNvPr>
          <p:cNvGrpSpPr/>
          <p:nvPr/>
        </p:nvGrpSpPr>
        <p:grpSpPr>
          <a:xfrm>
            <a:off x="8164066" y="1196788"/>
            <a:ext cx="3681092" cy="4464423"/>
            <a:chOff x="4716673" y="1107373"/>
            <a:chExt cx="3765176" cy="446442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30739039-EFD9-4057-A89C-9BF123E41C12}"/>
                </a:ext>
              </a:extLst>
            </p:cNvPr>
            <p:cNvSpPr/>
            <p:nvPr/>
          </p:nvSpPr>
          <p:spPr>
            <a:xfrm>
              <a:off x="4716673" y="1107373"/>
              <a:ext cx="3765176" cy="4464423"/>
            </a:xfrm>
            <a:prstGeom prst="roundRect">
              <a:avLst>
                <a:gd name="adj" fmla="val 2778"/>
              </a:avLst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76000" rtlCol="0" anchor="t"/>
            <a:lstStyle/>
            <a:p>
              <a:pPr marL="342900" indent="-342900">
                <a:buFont typeface="Webdings" panose="05030102010509060703" pitchFamily="18" charset="2"/>
                <a:buChar char="4"/>
              </a:pP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难点</a:t>
              </a:r>
              <a:r>
                <a:rPr lang="en-US" altLang="zh-CN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：捕捉</a:t>
              </a:r>
              <a:r>
                <a:rPr lang="en-US" altLang="zh-CN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OBS</a:t>
              </a: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的场景、来源等信息需要对</a:t>
              </a:r>
              <a:r>
                <a:rPr lang="en-US" altLang="zh-CN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OBS</a:t>
              </a: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的工作原理进行研究。</a:t>
              </a:r>
              <a:endPara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buFont typeface="Webdings" panose="05030102010509060703" pitchFamily="18" charset="2"/>
                <a:buChar char="4"/>
              </a:pP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难点</a:t>
              </a:r>
              <a:r>
                <a:rPr lang="en-US" altLang="zh-CN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：从外部对各种声音输入输出进行控制需要研究。</a:t>
              </a:r>
              <a:endPara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buFont typeface="Webdings" panose="05030102010509060703" pitchFamily="18" charset="2"/>
                <a:buChar char="4"/>
              </a:pP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难点</a:t>
              </a:r>
              <a:r>
                <a:rPr lang="en-US" altLang="zh-CN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：可能需要编写大量的程序。</a:t>
              </a:r>
              <a:endPara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buFont typeface="Webdings" panose="05030102010509060703" pitchFamily="18" charset="2"/>
                <a:buChar char="4"/>
              </a:pP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制约</a:t>
              </a:r>
              <a:endPara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800100" lvl="1" indent="-342900">
                <a:buFont typeface="Webdings" panose="05030102010509060703" pitchFamily="18" charset="2"/>
                <a:buChar char="4"/>
              </a:pPr>
              <a:r>
                <a:rPr lang="en-US" altLang="zh-CN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TM1638</a:t>
              </a: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只有</a:t>
              </a:r>
              <a:r>
                <a:rPr lang="en-US" altLang="zh-CN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个按键，能实现的功能有限。</a:t>
              </a:r>
              <a:endPara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buFont typeface="Webdings" panose="05030102010509060703" pitchFamily="18" charset="2"/>
                <a:buChar char="4"/>
              </a:pP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综上，预期</a:t>
              </a:r>
              <a:r>
                <a:rPr lang="en-US" altLang="zh-CN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1.12 </a:t>
              </a: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 </a:t>
              </a:r>
              <a:r>
                <a:rPr lang="en-US" altLang="zh-CN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80%</a:t>
              </a:r>
              <a:endPara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: 圆顶角 16">
              <a:extLst>
                <a:ext uri="{FF2B5EF4-FFF2-40B4-BE49-F238E27FC236}">
                  <a16:creationId xmlns:a16="http://schemas.microsoft.com/office/drawing/2014/main" id="{B065F05D-4D63-4537-AAA5-93D7C4727072}"/>
                </a:ext>
              </a:extLst>
            </p:cNvPr>
            <p:cNvSpPr/>
            <p:nvPr/>
          </p:nvSpPr>
          <p:spPr>
            <a:xfrm>
              <a:off x="4716673" y="1107373"/>
              <a:ext cx="3765176" cy="563772"/>
            </a:xfrm>
            <a:prstGeom prst="round2Same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项目实施的难点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879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79130-427A-43F2-91F9-68B40254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项目材料和预备清单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D4D51-0B86-4BB8-BFC1-D429B000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目前已经具备的材料列表：</a:t>
            </a:r>
            <a:endParaRPr lang="en-US" altLang="zh-CN" dirty="0"/>
          </a:p>
          <a:p>
            <a:pPr lvl="1"/>
            <a:r>
              <a:rPr lang="zh-CN" altLang="en-US" dirty="0"/>
              <a:t>材料</a:t>
            </a:r>
            <a:r>
              <a:rPr lang="en-US" altLang="zh-CN" dirty="0"/>
              <a:t>1 </a:t>
            </a:r>
            <a:r>
              <a:rPr lang="zh-CN" altLang="en-US" dirty="0"/>
              <a:t>：</a:t>
            </a:r>
            <a:r>
              <a:rPr lang="en-US" altLang="zh-CN" dirty="0" err="1"/>
              <a:t>NodeMCU</a:t>
            </a:r>
            <a:r>
              <a:rPr lang="zh-CN" altLang="en-US" dirty="0"/>
              <a:t>。开发板。</a:t>
            </a:r>
            <a:endParaRPr lang="en-US" altLang="zh-CN" dirty="0"/>
          </a:p>
          <a:p>
            <a:pPr lvl="1"/>
            <a:r>
              <a:rPr lang="zh-CN" altLang="en-US" dirty="0"/>
              <a:t>材料</a:t>
            </a:r>
            <a:r>
              <a:rPr lang="en-US" altLang="zh-CN" dirty="0"/>
              <a:t>2</a:t>
            </a:r>
            <a:r>
              <a:rPr lang="zh-CN" altLang="en-US" dirty="0"/>
              <a:t> ：</a:t>
            </a:r>
            <a:r>
              <a:rPr lang="en-US" altLang="zh-CN" dirty="0"/>
              <a:t>TM1638</a:t>
            </a:r>
            <a:r>
              <a:rPr lang="zh-CN" altLang="en-US" dirty="0"/>
              <a:t>。接收按键信号。</a:t>
            </a:r>
            <a:endParaRPr lang="en-US" altLang="zh-CN" dirty="0"/>
          </a:p>
          <a:p>
            <a:r>
              <a:rPr lang="zh-CN" altLang="en-US" dirty="0"/>
              <a:t>还需要置备筹措的材料</a:t>
            </a:r>
          </a:p>
          <a:p>
            <a:pPr lvl="1"/>
            <a:r>
              <a:rPr lang="zh-CN" altLang="en-US" dirty="0"/>
              <a:t>暂时不需要更多材料。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98932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263</Words>
  <Application>Microsoft Office PowerPoint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微软雅黑</vt:lpstr>
      <vt:lpstr>幼圆</vt:lpstr>
      <vt:lpstr>Arial</vt:lpstr>
      <vt:lpstr>Webdings</vt:lpstr>
      <vt:lpstr>Wingdings</vt:lpstr>
      <vt:lpstr>1_Office 主题</vt:lpstr>
      <vt:lpstr>简易直播控制器</vt:lpstr>
      <vt:lpstr>项目概述</vt:lpstr>
      <vt:lpstr>项目材料和预备清单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江</dc:creator>
  <cp:lastModifiedBy>FlowingWings</cp:lastModifiedBy>
  <cp:revision>58</cp:revision>
  <dcterms:created xsi:type="dcterms:W3CDTF">2019-02-23T08:51:56Z</dcterms:created>
  <dcterms:modified xsi:type="dcterms:W3CDTF">2022-01-07T03:06:17Z</dcterms:modified>
</cp:coreProperties>
</file>