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2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3D420-2189-0A96-1E8D-D87B0959F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AD1DD5-427F-38D9-3B02-68E83DEE8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3E8C2-9EA5-975D-1101-87018E38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3538-57DD-4D4C-99D7-82D2EB81E6FC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4B0BA-A4A0-C6EB-5E55-3FD8FC98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BA2BD-7526-8032-B7B4-A803401E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EF3-0648-49F9-A25B-D2AC4676E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21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975D4-00E4-C19A-56A7-54B3F942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916A9D-3251-DBB4-605C-6AF36BEBB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38AED-0325-F93C-0166-AAB79FEF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3538-57DD-4D4C-99D7-82D2EB81E6FC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9A288-DD08-08E1-1903-AABA48BE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F8451-0F42-CF58-783B-CA6177B8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EF3-0648-49F9-A25B-D2AC4676E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31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30B8A1-2B81-88AB-5FD1-B417C53ED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663856-733E-6353-CC1C-849C355AD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3461D-971C-1D05-F1D7-6B652C2D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3538-57DD-4D4C-99D7-82D2EB81E6FC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C7404-C937-3767-3A37-BC023D76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63F27-0F0C-A9F8-F7CE-41E9DC50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EF3-0648-49F9-A25B-D2AC4676E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6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7BEC5-8EF8-4803-C77C-1934AE67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71DDC-2AFE-6A50-078E-423A97101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2ED9D-4AC8-DC9A-9FBA-5A9F8DB4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3538-57DD-4D4C-99D7-82D2EB81E6FC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CF01B-BB9B-28A5-8D11-44F9B964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54864-6E0D-EF04-2BC5-775EC20C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EF3-0648-49F9-A25B-D2AC4676E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3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2B5D1-0E9F-4896-6B4F-E37CA547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FD88AA-DD0B-6D06-59B3-BDD5D54FD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94BD9-3F41-95A9-FFD9-F3C8C670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3538-57DD-4D4C-99D7-82D2EB81E6FC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5DC80-64B6-6A39-5D8F-5FF10BC1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0EF01E-240E-4E30-BDA0-BAAFA97E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EF3-0648-49F9-A25B-D2AC4676E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0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6B4FA-E5E2-0DA3-FB92-146CFD11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142F6-CBCE-0581-FB9B-CD635AA28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DA1828-C2E8-CB32-3AF2-C58A0E96A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8A0ECB-A300-70F1-81A6-309D3756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3538-57DD-4D4C-99D7-82D2EB81E6FC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4C2178-3077-4EA3-F4A6-1FDB2BF6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C1CE37-0C6D-B519-E045-906DE226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EF3-0648-49F9-A25B-D2AC4676E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54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D3BC8-D988-ACB6-F720-8C4FD7B2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42A7E2-CE6D-8D98-0D2C-1D81C621A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C2728E-D233-48EE-4A20-19CCAFF34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625B7B-CA11-147A-A31C-7D97DDEDC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5F8A4E-D369-4EF3-8786-D1C9F1B6D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829ACD-FFE1-23D3-45E0-A0F2782B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3538-57DD-4D4C-99D7-82D2EB81E6FC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150AC9-B04D-F004-B226-7F158BA4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8BC653-0F0B-3D1E-6E49-F737BCF5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EF3-0648-49F9-A25B-D2AC4676E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8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47C11-FC11-3267-4303-ADA3490B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C2AA0D-75BF-C459-157B-EAF8F675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3538-57DD-4D4C-99D7-82D2EB81E6FC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013F46-8B6A-2F5E-0646-7B223D2A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C6BFF7-E2B8-255B-918E-E80EC698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EF3-0648-49F9-A25B-D2AC4676E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8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2E6B3D-A619-1554-60EC-623279DA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3538-57DD-4D4C-99D7-82D2EB81E6FC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6738B1-BF20-3C97-3682-8B876291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D71A9E-B872-1B72-DBC2-9729E49D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EF3-0648-49F9-A25B-D2AC4676E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4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87732-2B09-A6F9-DBE5-CF5AF44C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55DB8-A7C2-CC2E-A91D-19C188D88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B2494D-3681-CCF2-EDEE-C0FB2FD95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F095E7-B7DC-0279-1238-53EC8E09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3538-57DD-4D4C-99D7-82D2EB81E6FC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308A36-1AC7-6283-3A91-E273D533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53083E-A3FD-F3A1-94E4-E63187BE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EF3-0648-49F9-A25B-D2AC4676E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45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F3D9F-BEC8-CA42-4D1E-F15B1374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1F3004-535C-5A94-CE8E-7D1B8410B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0C6687-00F2-C869-3704-522E02F54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3365F-9979-ABE7-8834-4A1BFD14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43538-57DD-4D4C-99D7-82D2EB81E6FC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FC9733-4B20-F06E-F772-35E58EEB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D47D3C-DE8E-C73F-D959-F9C64B9B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7AEF3-0648-49F9-A25B-D2AC4676E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7BB173-514F-E69D-5B4A-4BD7CDCD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9E5527-ACE0-A1AC-BDBE-90F1C8F51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17554-4074-F56D-06A3-4B92EEB8E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43538-57DD-4D4C-99D7-82D2EB81E6FC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5EC73-BBE6-1382-610E-3AAD39EA6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71A6C-7D59-2218-016B-6F0C47BF7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7AEF3-0648-49F9-A25B-D2AC4676E3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5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993AE3F-31D9-A17A-F599-861645AAC3AB}"/>
              </a:ext>
            </a:extLst>
          </p:cNvPr>
          <p:cNvGraphicFramePr>
            <a:graphicFrameLocks noGrp="1"/>
          </p:cNvGraphicFramePr>
          <p:nvPr/>
        </p:nvGraphicFramePr>
        <p:xfrm>
          <a:off x="2975154" y="680449"/>
          <a:ext cx="8127999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529772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827614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19903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插头形状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材质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FEA</a:t>
                      </a:r>
                      <a:r>
                        <a:rPr lang="zh-CN" altLang="en-US" dirty="0"/>
                        <a:t>数据是否测完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91823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altLang="zh-CN" dirty="0"/>
                        <a:t>1-</a:t>
                      </a:r>
                      <a:r>
                        <a:rPr lang="zh-CN" altLang="en-US" dirty="0"/>
                        <a:t>正方形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PLA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12529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1039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altLang="zh-CN" dirty="0"/>
                        <a:t>2-</a:t>
                      </a:r>
                      <a:r>
                        <a:rPr lang="zh-CN" altLang="en-US" dirty="0"/>
                        <a:t>圆形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PLA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12180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6495"/>
                  </a:ext>
                </a:extLst>
              </a:tr>
              <a:tr h="185420">
                <a:tc rowSpan="4">
                  <a:txBody>
                    <a:bodyPr/>
                    <a:lstStyle/>
                    <a:p>
                      <a:r>
                        <a:rPr lang="en-US" altLang="zh-CN" dirty="0"/>
                        <a:t>3-</a:t>
                      </a:r>
                      <a:r>
                        <a:rPr lang="zh-CN" altLang="en-US" dirty="0"/>
                        <a:t>长方形（</a:t>
                      </a:r>
                      <a:r>
                        <a:rPr lang="en-US" altLang="zh-CN" dirty="0"/>
                        <a:t>35*25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PLA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792180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98A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57380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90A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11003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173013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4-</a:t>
                      </a:r>
                      <a:r>
                        <a:rPr lang="zh-CN" altLang="en-US" dirty="0"/>
                        <a:t>长方形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b="1" dirty="0"/>
                        <a:t>泛化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25*35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PLA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先测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41210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6590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altLang="zh-CN" dirty="0"/>
                        <a:t>5-</a:t>
                      </a:r>
                      <a:r>
                        <a:rPr lang="zh-CN" altLang="en-US" dirty="0"/>
                        <a:t>正六边形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PLA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先测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03636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544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altLang="zh-CN" dirty="0"/>
                        <a:t>6-</a:t>
                      </a:r>
                      <a:r>
                        <a:rPr lang="zh-CN" altLang="en-US" dirty="0"/>
                        <a:t>椭圆形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PLA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先测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62516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906614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D7E24874-4D4E-4DCA-4900-8E3725F3F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1" t="11834" r="13910"/>
          <a:stretch/>
        </p:blipFill>
        <p:spPr>
          <a:xfrm>
            <a:off x="1088847" y="2528726"/>
            <a:ext cx="1610602" cy="11978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845C60-5553-B47D-03D2-ED05CCDF87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4" t="9132" r="14137" b="11074"/>
          <a:stretch/>
        </p:blipFill>
        <p:spPr>
          <a:xfrm>
            <a:off x="790175" y="3816937"/>
            <a:ext cx="1140566" cy="11978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88B2239-5518-245A-8459-C59553D2E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614" y="5551546"/>
            <a:ext cx="687276" cy="9993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7E2C5F4-4C28-0CB5-923E-BC7E1354B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63" y="4765841"/>
            <a:ext cx="616972" cy="79551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CA7BF6F-DFA2-4746-B4A4-6826F69DF2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782" y="307139"/>
            <a:ext cx="1069817" cy="127097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4444C84-762F-5897-548C-8D0E6519C0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4" y="1178512"/>
            <a:ext cx="1108268" cy="135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3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琦</dc:creator>
  <cp:lastModifiedBy>周 琦</cp:lastModifiedBy>
  <cp:revision>1</cp:revision>
  <dcterms:created xsi:type="dcterms:W3CDTF">2024-01-30T06:57:39Z</dcterms:created>
  <dcterms:modified xsi:type="dcterms:W3CDTF">2024-01-30T06:57:49Z</dcterms:modified>
</cp:coreProperties>
</file>