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21602700" cy="32404050"/>
  <p:notesSz cx="6858000" cy="9144000"/>
  <p:custDataLst>
    <p:tags r:id="rId4"/>
  </p:custDataLst>
  <p:defaultTextStyle>
    <a:defPPr>
      <a:defRPr lang="en-US"/>
    </a:defPPr>
    <a:lvl1pPr marL="0" algn="l" defTabSz="3086100" rtl="0" eaLnBrk="1" latinLnBrk="0" hangingPunct="1">
      <a:defRPr sz="6100" kern="1200">
        <a:solidFill>
          <a:schemeClr val="tx1"/>
        </a:solidFill>
        <a:latin typeface="+mn-lt"/>
        <a:ea typeface="+mn-ea"/>
        <a:cs typeface="+mn-cs"/>
      </a:defRPr>
    </a:lvl1pPr>
    <a:lvl2pPr marL="1543050" algn="l" defTabSz="3086100" rtl="0" eaLnBrk="1" latinLnBrk="0" hangingPunct="1">
      <a:defRPr sz="6100" kern="1200">
        <a:solidFill>
          <a:schemeClr val="tx1"/>
        </a:solidFill>
        <a:latin typeface="+mn-lt"/>
        <a:ea typeface="+mn-ea"/>
        <a:cs typeface="+mn-cs"/>
      </a:defRPr>
    </a:lvl2pPr>
    <a:lvl3pPr marL="3086100" algn="l" defTabSz="3086100" rtl="0" eaLnBrk="1" latinLnBrk="0" hangingPunct="1">
      <a:defRPr sz="6100" kern="1200">
        <a:solidFill>
          <a:schemeClr val="tx1"/>
        </a:solidFill>
        <a:latin typeface="+mn-lt"/>
        <a:ea typeface="+mn-ea"/>
        <a:cs typeface="+mn-cs"/>
      </a:defRPr>
    </a:lvl3pPr>
    <a:lvl4pPr marL="4629150" algn="l" defTabSz="3086100" rtl="0" eaLnBrk="1" latinLnBrk="0" hangingPunct="1">
      <a:defRPr sz="6100" kern="1200">
        <a:solidFill>
          <a:schemeClr val="tx1"/>
        </a:solidFill>
        <a:latin typeface="+mn-lt"/>
        <a:ea typeface="+mn-ea"/>
        <a:cs typeface="+mn-cs"/>
      </a:defRPr>
    </a:lvl4pPr>
    <a:lvl5pPr marL="6172200" algn="l" defTabSz="3086100" rtl="0" eaLnBrk="1" latinLnBrk="0" hangingPunct="1">
      <a:defRPr sz="6100" kern="1200">
        <a:solidFill>
          <a:schemeClr val="tx1"/>
        </a:solidFill>
        <a:latin typeface="+mn-lt"/>
        <a:ea typeface="+mn-ea"/>
        <a:cs typeface="+mn-cs"/>
      </a:defRPr>
    </a:lvl5pPr>
    <a:lvl6pPr marL="7715250" algn="l" defTabSz="3086100" rtl="0" eaLnBrk="1" latinLnBrk="0" hangingPunct="1">
      <a:defRPr sz="6100" kern="1200">
        <a:solidFill>
          <a:schemeClr val="tx1"/>
        </a:solidFill>
        <a:latin typeface="+mn-lt"/>
        <a:ea typeface="+mn-ea"/>
        <a:cs typeface="+mn-cs"/>
      </a:defRPr>
    </a:lvl6pPr>
    <a:lvl7pPr marL="9258300" algn="l" defTabSz="3086100" rtl="0" eaLnBrk="1" latinLnBrk="0" hangingPunct="1">
      <a:defRPr sz="6100" kern="1200">
        <a:solidFill>
          <a:schemeClr val="tx1"/>
        </a:solidFill>
        <a:latin typeface="+mn-lt"/>
        <a:ea typeface="+mn-ea"/>
        <a:cs typeface="+mn-cs"/>
      </a:defRPr>
    </a:lvl7pPr>
    <a:lvl8pPr marL="10801350" algn="l" defTabSz="3086100" rtl="0" eaLnBrk="1" latinLnBrk="0" hangingPunct="1">
      <a:defRPr sz="6100" kern="1200">
        <a:solidFill>
          <a:schemeClr val="tx1"/>
        </a:solidFill>
        <a:latin typeface="+mn-lt"/>
        <a:ea typeface="+mn-ea"/>
        <a:cs typeface="+mn-cs"/>
      </a:defRPr>
    </a:lvl8pPr>
    <a:lvl9pPr marL="12344400" algn="l" defTabSz="3086100" rtl="0" eaLnBrk="1" latinLnBrk="0" hangingPunct="1">
      <a:defRPr sz="6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718">
          <p15:clr>
            <a:srgbClr val="A4A3A4"/>
          </p15:clr>
        </p15:guide>
        <p15:guide id="2" pos="68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1918"/>
    <a:srgbClr val="4D4D4C"/>
    <a:srgbClr val="0000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autoAdjust="0"/>
    <p:restoredTop sz="94628" autoAdjust="0"/>
  </p:normalViewPr>
  <p:slideViewPr>
    <p:cSldViewPr snapToObjects="1">
      <p:cViewPr>
        <p:scale>
          <a:sx n="33" d="100"/>
          <a:sy n="33" d="100"/>
        </p:scale>
        <p:origin x="2078" y="-101"/>
      </p:cViewPr>
      <p:guideLst>
        <p:guide orient="horz" pos="4718"/>
        <p:guide pos="6804"/>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D2A0D6-440C-4BAE-ACA8-DD9D54A57F53}" type="datetimeFigureOut">
              <a:rPr lang="en-US" smtClean="0"/>
              <a:pPr/>
              <a:t>12/3/2023</a:t>
            </a:fld>
            <a:endParaRPr lang="en-US"/>
          </a:p>
        </p:txBody>
      </p:sp>
      <p:sp>
        <p:nvSpPr>
          <p:cNvPr id="4" name="Slide Image Placeholder 3"/>
          <p:cNvSpPr>
            <a:spLocks noGrp="1" noRot="1" noChangeAspect="1"/>
          </p:cNvSpPr>
          <p:nvPr>
            <p:ph type="sldImg" idx="2"/>
          </p:nvPr>
        </p:nvSpPr>
        <p:spPr>
          <a:xfrm>
            <a:off x="2286000" y="685800"/>
            <a:ext cx="228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D19E95-24B6-46DF-A1C3-69A394D9B759}" type="slidenum">
              <a:rPr lang="en-US" smtClean="0"/>
              <a:pPr/>
              <a:t>‹#›</a:t>
            </a:fld>
            <a:endParaRPr lang="en-US"/>
          </a:p>
        </p:txBody>
      </p:sp>
    </p:spTree>
    <p:extLst>
      <p:ext uri="{BB962C8B-B14F-4D97-AF65-F5344CB8AC3E}">
        <p14:creationId xmlns:p14="http://schemas.microsoft.com/office/powerpoint/2010/main" val="718495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D19E95-24B6-46DF-A1C3-69A394D9B759}" type="slidenum">
              <a:rPr lang="en-US" smtClean="0"/>
              <a:pPr/>
              <a:t>1</a:t>
            </a:fld>
            <a:endParaRPr lang="en-US"/>
          </a:p>
        </p:txBody>
      </p:sp>
    </p:spTree>
    <p:extLst>
      <p:ext uri="{BB962C8B-B14F-4D97-AF65-F5344CB8AC3E}">
        <p14:creationId xmlns:p14="http://schemas.microsoft.com/office/powerpoint/2010/main" val="4112968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620203" y="10066261"/>
            <a:ext cx="18362295" cy="6945868"/>
          </a:xfrm>
        </p:spPr>
        <p:txBody>
          <a:bodyPr/>
          <a:lstStyle/>
          <a:p>
            <a:r>
              <a:rPr lang="zh-CN" altLang="en-US"/>
              <a:t>单击此处编辑母版标题样式</a:t>
            </a:r>
            <a:endParaRPr lang="en-US"/>
          </a:p>
        </p:txBody>
      </p:sp>
      <p:sp>
        <p:nvSpPr>
          <p:cNvPr id="3" name="副标题 2"/>
          <p:cNvSpPr>
            <a:spLocks noGrp="1"/>
          </p:cNvSpPr>
          <p:nvPr>
            <p:ph type="subTitle" idx="1"/>
          </p:nvPr>
        </p:nvSpPr>
        <p:spPr>
          <a:xfrm>
            <a:off x="3240405" y="18362295"/>
            <a:ext cx="15121890" cy="8281035"/>
          </a:xfrm>
        </p:spPr>
        <p:txBody>
          <a:bodyPr/>
          <a:lstStyle>
            <a:lvl1pPr marL="0" indent="0" algn="ctr">
              <a:buNone/>
              <a:defRPr>
                <a:solidFill>
                  <a:schemeClr val="tx1">
                    <a:tint val="75000"/>
                  </a:schemeClr>
                </a:solidFill>
              </a:defRPr>
            </a:lvl1pPr>
            <a:lvl2pPr marL="1543050" indent="0" algn="ctr">
              <a:buNone/>
              <a:defRPr>
                <a:solidFill>
                  <a:schemeClr val="tx1">
                    <a:tint val="75000"/>
                  </a:schemeClr>
                </a:solidFill>
              </a:defRPr>
            </a:lvl2pPr>
            <a:lvl3pPr marL="3086100" indent="0" algn="ctr">
              <a:buNone/>
              <a:defRPr>
                <a:solidFill>
                  <a:schemeClr val="tx1">
                    <a:tint val="75000"/>
                  </a:schemeClr>
                </a:solidFill>
              </a:defRPr>
            </a:lvl3pPr>
            <a:lvl4pPr marL="4629150" indent="0" algn="ctr">
              <a:buNone/>
              <a:defRPr>
                <a:solidFill>
                  <a:schemeClr val="tx1">
                    <a:tint val="75000"/>
                  </a:schemeClr>
                </a:solidFill>
              </a:defRPr>
            </a:lvl4pPr>
            <a:lvl5pPr marL="6172200" indent="0" algn="ctr">
              <a:buNone/>
              <a:defRPr>
                <a:solidFill>
                  <a:schemeClr val="tx1">
                    <a:tint val="75000"/>
                  </a:schemeClr>
                </a:solidFill>
              </a:defRPr>
            </a:lvl5pPr>
            <a:lvl6pPr marL="7715250" indent="0" algn="ctr">
              <a:buNone/>
              <a:defRPr>
                <a:solidFill>
                  <a:schemeClr val="tx1">
                    <a:tint val="75000"/>
                  </a:schemeClr>
                </a:solidFill>
              </a:defRPr>
            </a:lvl6pPr>
            <a:lvl7pPr marL="9258300" indent="0" algn="ctr">
              <a:buNone/>
              <a:defRPr>
                <a:solidFill>
                  <a:schemeClr val="tx1">
                    <a:tint val="75000"/>
                  </a:schemeClr>
                </a:solidFill>
              </a:defRPr>
            </a:lvl7pPr>
            <a:lvl8pPr marL="10801350" indent="0" algn="ctr">
              <a:buNone/>
              <a:defRPr>
                <a:solidFill>
                  <a:schemeClr val="tx1">
                    <a:tint val="75000"/>
                  </a:schemeClr>
                </a:solidFill>
              </a:defRPr>
            </a:lvl8pPr>
            <a:lvl9pPr marL="12344400" indent="0" algn="ctr">
              <a:buNone/>
              <a:defRPr>
                <a:solidFill>
                  <a:schemeClr val="tx1">
                    <a:tint val="75000"/>
                  </a:schemeClr>
                </a:solidFill>
              </a:defRPr>
            </a:lvl9pPr>
          </a:lstStyle>
          <a:p>
            <a:r>
              <a:rPr lang="zh-CN" altLang="en-US"/>
              <a:t>单击此处编辑母版副标题样式</a:t>
            </a:r>
            <a:endParaRPr lang="en-US"/>
          </a:p>
        </p:txBody>
      </p:sp>
      <p:sp>
        <p:nvSpPr>
          <p:cNvPr id="4" name="日期占位符 3"/>
          <p:cNvSpPr>
            <a:spLocks noGrp="1"/>
          </p:cNvSpPr>
          <p:nvPr>
            <p:ph type="dt" sz="half" idx="10"/>
          </p:nvPr>
        </p:nvSpPr>
        <p:spPr/>
        <p:txBody>
          <a:bodyPr/>
          <a:lstStyle/>
          <a:p>
            <a:fld id="{4F983748-E03C-485D-816E-74B96F21D274}" type="datetimeFigureOut">
              <a:rPr lang="en-US" smtClean="0"/>
              <a:pPr/>
              <a:t>12/3/2023</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76580BB3-141D-4914-84F9-D3B6B6CF357D}" type="slidenum">
              <a:rPr lang="en-US" smtClean="0"/>
              <a:pPr/>
              <a:t>‹#›</a:t>
            </a:fld>
            <a:endParaRPr lang="en-US"/>
          </a:p>
        </p:txBody>
      </p:sp>
    </p:spTree>
    <p:extLst>
      <p:ext uri="{BB962C8B-B14F-4D97-AF65-F5344CB8AC3E}">
        <p14:creationId xmlns:p14="http://schemas.microsoft.com/office/powerpoint/2010/main" val="1735259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4F983748-E03C-485D-816E-74B96F21D274}" type="datetimeFigureOut">
              <a:rPr lang="en-US" smtClean="0"/>
              <a:pPr/>
              <a:t>12/3/2023</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76580BB3-141D-4914-84F9-D3B6B6CF357D}" type="slidenum">
              <a:rPr lang="en-US" smtClean="0"/>
              <a:pPr/>
              <a:t>‹#›</a:t>
            </a:fld>
            <a:endParaRPr lang="en-US"/>
          </a:p>
        </p:txBody>
      </p:sp>
    </p:spTree>
    <p:extLst>
      <p:ext uri="{BB962C8B-B14F-4D97-AF65-F5344CB8AC3E}">
        <p14:creationId xmlns:p14="http://schemas.microsoft.com/office/powerpoint/2010/main" val="3382699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37002126" y="6128271"/>
            <a:ext cx="11483935" cy="130643826"/>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2550320" y="6128271"/>
            <a:ext cx="34091761" cy="130643826"/>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4F983748-E03C-485D-816E-74B96F21D274}" type="datetimeFigureOut">
              <a:rPr lang="en-US" smtClean="0"/>
              <a:pPr/>
              <a:t>12/3/2023</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76580BB3-141D-4914-84F9-D3B6B6CF357D}" type="slidenum">
              <a:rPr lang="en-US" smtClean="0"/>
              <a:pPr/>
              <a:t>‹#›</a:t>
            </a:fld>
            <a:endParaRPr lang="en-US"/>
          </a:p>
        </p:txBody>
      </p:sp>
    </p:spTree>
    <p:extLst>
      <p:ext uri="{BB962C8B-B14F-4D97-AF65-F5344CB8AC3E}">
        <p14:creationId xmlns:p14="http://schemas.microsoft.com/office/powerpoint/2010/main" val="197021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4F983748-E03C-485D-816E-74B96F21D274}" type="datetimeFigureOut">
              <a:rPr lang="en-US" smtClean="0"/>
              <a:pPr/>
              <a:t>12/3/2023</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76580BB3-141D-4914-84F9-D3B6B6CF357D}" type="slidenum">
              <a:rPr lang="en-US" smtClean="0"/>
              <a:pPr/>
              <a:t>‹#›</a:t>
            </a:fld>
            <a:endParaRPr lang="en-US"/>
          </a:p>
        </p:txBody>
      </p:sp>
    </p:spTree>
    <p:extLst>
      <p:ext uri="{BB962C8B-B14F-4D97-AF65-F5344CB8AC3E}">
        <p14:creationId xmlns:p14="http://schemas.microsoft.com/office/powerpoint/2010/main" val="517358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706464" y="20822605"/>
            <a:ext cx="18362295" cy="6435804"/>
          </a:xfrm>
        </p:spPr>
        <p:txBody>
          <a:bodyPr anchor="t"/>
          <a:lstStyle>
            <a:lvl1pPr algn="l">
              <a:defRPr sz="13500" b="1" cap="all"/>
            </a:lvl1pPr>
          </a:lstStyle>
          <a:p>
            <a:r>
              <a:rPr lang="zh-CN" altLang="en-US"/>
              <a:t>单击此处编辑母版标题样式</a:t>
            </a:r>
            <a:endParaRPr lang="en-US"/>
          </a:p>
        </p:txBody>
      </p:sp>
      <p:sp>
        <p:nvSpPr>
          <p:cNvPr id="3" name="文本占位符 2"/>
          <p:cNvSpPr>
            <a:spLocks noGrp="1"/>
          </p:cNvSpPr>
          <p:nvPr>
            <p:ph type="body" idx="1"/>
          </p:nvPr>
        </p:nvSpPr>
        <p:spPr>
          <a:xfrm>
            <a:off x="1706464" y="13734221"/>
            <a:ext cx="18362295" cy="7088384"/>
          </a:xfrm>
        </p:spPr>
        <p:txBody>
          <a:bodyPr anchor="b"/>
          <a:lstStyle>
            <a:lvl1pPr marL="0" indent="0">
              <a:buNone/>
              <a:defRPr sz="6800">
                <a:solidFill>
                  <a:schemeClr val="tx1">
                    <a:tint val="75000"/>
                  </a:schemeClr>
                </a:solidFill>
              </a:defRPr>
            </a:lvl1pPr>
            <a:lvl2pPr marL="1543050" indent="0">
              <a:buNone/>
              <a:defRPr sz="6100">
                <a:solidFill>
                  <a:schemeClr val="tx1">
                    <a:tint val="75000"/>
                  </a:schemeClr>
                </a:solidFill>
              </a:defRPr>
            </a:lvl2pPr>
            <a:lvl3pPr marL="3086100" indent="0">
              <a:buNone/>
              <a:defRPr sz="5400">
                <a:solidFill>
                  <a:schemeClr val="tx1">
                    <a:tint val="75000"/>
                  </a:schemeClr>
                </a:solidFill>
              </a:defRPr>
            </a:lvl3pPr>
            <a:lvl4pPr marL="4629150" indent="0">
              <a:buNone/>
              <a:defRPr sz="4700">
                <a:solidFill>
                  <a:schemeClr val="tx1">
                    <a:tint val="75000"/>
                  </a:schemeClr>
                </a:solidFill>
              </a:defRPr>
            </a:lvl4pPr>
            <a:lvl5pPr marL="6172200" indent="0">
              <a:buNone/>
              <a:defRPr sz="4700">
                <a:solidFill>
                  <a:schemeClr val="tx1">
                    <a:tint val="75000"/>
                  </a:schemeClr>
                </a:solidFill>
              </a:defRPr>
            </a:lvl5pPr>
            <a:lvl6pPr marL="7715250" indent="0">
              <a:buNone/>
              <a:defRPr sz="4700">
                <a:solidFill>
                  <a:schemeClr val="tx1">
                    <a:tint val="75000"/>
                  </a:schemeClr>
                </a:solidFill>
              </a:defRPr>
            </a:lvl6pPr>
            <a:lvl7pPr marL="9258300" indent="0">
              <a:buNone/>
              <a:defRPr sz="4700">
                <a:solidFill>
                  <a:schemeClr val="tx1">
                    <a:tint val="75000"/>
                  </a:schemeClr>
                </a:solidFill>
              </a:defRPr>
            </a:lvl7pPr>
            <a:lvl8pPr marL="10801350" indent="0">
              <a:buNone/>
              <a:defRPr sz="4700">
                <a:solidFill>
                  <a:schemeClr val="tx1">
                    <a:tint val="75000"/>
                  </a:schemeClr>
                </a:solidFill>
              </a:defRPr>
            </a:lvl8pPr>
            <a:lvl9pPr marL="12344400" indent="0">
              <a:buNone/>
              <a:defRPr sz="47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F983748-E03C-485D-816E-74B96F21D274}" type="datetimeFigureOut">
              <a:rPr lang="en-US" smtClean="0"/>
              <a:pPr/>
              <a:t>12/3/2023</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76580BB3-141D-4914-84F9-D3B6B6CF357D}" type="slidenum">
              <a:rPr lang="en-US" smtClean="0"/>
              <a:pPr/>
              <a:t>‹#›</a:t>
            </a:fld>
            <a:endParaRPr lang="en-US"/>
          </a:p>
        </p:txBody>
      </p:sp>
    </p:spTree>
    <p:extLst>
      <p:ext uri="{BB962C8B-B14F-4D97-AF65-F5344CB8AC3E}">
        <p14:creationId xmlns:p14="http://schemas.microsoft.com/office/powerpoint/2010/main" val="735415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2550319" y="35726968"/>
            <a:ext cx="22787848" cy="101045127"/>
          </a:xfrm>
        </p:spPr>
        <p:txBody>
          <a:bodyPr/>
          <a:lstStyle>
            <a:lvl1pPr>
              <a:defRPr sz="9500"/>
            </a:lvl1pPr>
            <a:lvl2pPr>
              <a:defRPr sz="8100"/>
            </a:lvl2pPr>
            <a:lvl3pPr>
              <a:defRPr sz="6800"/>
            </a:lvl3pPr>
            <a:lvl4pPr>
              <a:defRPr sz="6100"/>
            </a:lvl4pPr>
            <a:lvl5pPr>
              <a:defRPr sz="6100"/>
            </a:lvl5pPr>
            <a:lvl6pPr>
              <a:defRPr sz="6100"/>
            </a:lvl6pPr>
            <a:lvl7pPr>
              <a:defRPr sz="6100"/>
            </a:lvl7pPr>
            <a:lvl8pPr>
              <a:defRPr sz="6100"/>
            </a:lvl8pPr>
            <a:lvl9pPr>
              <a:defRPr sz="6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25698212" y="35726968"/>
            <a:ext cx="22787848" cy="101045127"/>
          </a:xfrm>
        </p:spPr>
        <p:txBody>
          <a:bodyPr/>
          <a:lstStyle>
            <a:lvl1pPr>
              <a:defRPr sz="9500"/>
            </a:lvl1pPr>
            <a:lvl2pPr>
              <a:defRPr sz="8100"/>
            </a:lvl2pPr>
            <a:lvl3pPr>
              <a:defRPr sz="6800"/>
            </a:lvl3pPr>
            <a:lvl4pPr>
              <a:defRPr sz="6100"/>
            </a:lvl4pPr>
            <a:lvl5pPr>
              <a:defRPr sz="6100"/>
            </a:lvl5pPr>
            <a:lvl6pPr>
              <a:defRPr sz="6100"/>
            </a:lvl6pPr>
            <a:lvl7pPr>
              <a:defRPr sz="6100"/>
            </a:lvl7pPr>
            <a:lvl8pPr>
              <a:defRPr sz="6100"/>
            </a:lvl8pPr>
            <a:lvl9pPr>
              <a:defRPr sz="6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p:txBody>
          <a:bodyPr/>
          <a:lstStyle/>
          <a:p>
            <a:fld id="{4F983748-E03C-485D-816E-74B96F21D274}" type="datetimeFigureOut">
              <a:rPr lang="en-US" smtClean="0"/>
              <a:pPr/>
              <a:t>12/3/2023</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76580BB3-141D-4914-84F9-D3B6B6CF357D}" type="slidenum">
              <a:rPr lang="en-US" smtClean="0"/>
              <a:pPr/>
              <a:t>‹#›</a:t>
            </a:fld>
            <a:endParaRPr lang="en-US"/>
          </a:p>
        </p:txBody>
      </p:sp>
    </p:spTree>
    <p:extLst>
      <p:ext uri="{BB962C8B-B14F-4D97-AF65-F5344CB8AC3E}">
        <p14:creationId xmlns:p14="http://schemas.microsoft.com/office/powerpoint/2010/main" val="3426378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080135" y="1297665"/>
            <a:ext cx="19442430" cy="5400675"/>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1080135" y="7253409"/>
            <a:ext cx="9544944" cy="3022875"/>
          </a:xfrm>
        </p:spPr>
        <p:txBody>
          <a:bodyPr anchor="b"/>
          <a:lstStyle>
            <a:lvl1pPr marL="0" indent="0">
              <a:buNone/>
              <a:defRPr sz="8100" b="1"/>
            </a:lvl1pPr>
            <a:lvl2pPr marL="1543050" indent="0">
              <a:buNone/>
              <a:defRPr sz="6800" b="1"/>
            </a:lvl2pPr>
            <a:lvl3pPr marL="3086100" indent="0">
              <a:buNone/>
              <a:defRPr sz="6100" b="1"/>
            </a:lvl3pPr>
            <a:lvl4pPr marL="4629150" indent="0">
              <a:buNone/>
              <a:defRPr sz="5400" b="1"/>
            </a:lvl4pPr>
            <a:lvl5pPr marL="6172200" indent="0">
              <a:buNone/>
              <a:defRPr sz="5400" b="1"/>
            </a:lvl5pPr>
            <a:lvl6pPr marL="7715250" indent="0">
              <a:buNone/>
              <a:defRPr sz="5400" b="1"/>
            </a:lvl6pPr>
            <a:lvl7pPr marL="9258300" indent="0">
              <a:buNone/>
              <a:defRPr sz="5400" b="1"/>
            </a:lvl7pPr>
            <a:lvl8pPr marL="10801350" indent="0">
              <a:buNone/>
              <a:defRPr sz="5400" b="1"/>
            </a:lvl8pPr>
            <a:lvl9pPr marL="12344400" indent="0">
              <a:buNone/>
              <a:defRPr sz="5400" b="1"/>
            </a:lvl9pPr>
          </a:lstStyle>
          <a:p>
            <a:pPr lvl="0"/>
            <a:r>
              <a:rPr lang="zh-CN" altLang="en-US"/>
              <a:t>单击此处编辑母版文本样式</a:t>
            </a:r>
          </a:p>
        </p:txBody>
      </p:sp>
      <p:sp>
        <p:nvSpPr>
          <p:cNvPr id="4" name="内容占位符 3"/>
          <p:cNvSpPr>
            <a:spLocks noGrp="1"/>
          </p:cNvSpPr>
          <p:nvPr>
            <p:ph sz="half" idx="2"/>
          </p:nvPr>
        </p:nvSpPr>
        <p:spPr>
          <a:xfrm>
            <a:off x="1080135" y="10276284"/>
            <a:ext cx="9544944" cy="18669836"/>
          </a:xfrm>
        </p:spPr>
        <p:txBody>
          <a:bodyPr/>
          <a:lstStyle>
            <a:lvl1pPr>
              <a:defRPr sz="8100"/>
            </a:lvl1pPr>
            <a:lvl2pPr>
              <a:defRPr sz="6800"/>
            </a:lvl2pPr>
            <a:lvl3pPr>
              <a:defRPr sz="6100"/>
            </a:lvl3pPr>
            <a:lvl4pPr>
              <a:defRPr sz="5400"/>
            </a:lvl4pPr>
            <a:lvl5pPr>
              <a:defRPr sz="5400"/>
            </a:lvl5pPr>
            <a:lvl6pPr>
              <a:defRPr sz="5400"/>
            </a:lvl6pPr>
            <a:lvl7pPr>
              <a:defRPr sz="5400"/>
            </a:lvl7pPr>
            <a:lvl8pPr>
              <a:defRPr sz="5400"/>
            </a:lvl8pPr>
            <a:lvl9pPr>
              <a:defRPr sz="5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10973873" y="7253409"/>
            <a:ext cx="9548693" cy="3022875"/>
          </a:xfrm>
        </p:spPr>
        <p:txBody>
          <a:bodyPr anchor="b"/>
          <a:lstStyle>
            <a:lvl1pPr marL="0" indent="0">
              <a:buNone/>
              <a:defRPr sz="8100" b="1"/>
            </a:lvl1pPr>
            <a:lvl2pPr marL="1543050" indent="0">
              <a:buNone/>
              <a:defRPr sz="6800" b="1"/>
            </a:lvl2pPr>
            <a:lvl3pPr marL="3086100" indent="0">
              <a:buNone/>
              <a:defRPr sz="6100" b="1"/>
            </a:lvl3pPr>
            <a:lvl4pPr marL="4629150" indent="0">
              <a:buNone/>
              <a:defRPr sz="5400" b="1"/>
            </a:lvl4pPr>
            <a:lvl5pPr marL="6172200" indent="0">
              <a:buNone/>
              <a:defRPr sz="5400" b="1"/>
            </a:lvl5pPr>
            <a:lvl6pPr marL="7715250" indent="0">
              <a:buNone/>
              <a:defRPr sz="5400" b="1"/>
            </a:lvl6pPr>
            <a:lvl7pPr marL="9258300" indent="0">
              <a:buNone/>
              <a:defRPr sz="5400" b="1"/>
            </a:lvl7pPr>
            <a:lvl8pPr marL="10801350" indent="0">
              <a:buNone/>
              <a:defRPr sz="5400" b="1"/>
            </a:lvl8pPr>
            <a:lvl9pPr marL="12344400" indent="0">
              <a:buNone/>
              <a:defRPr sz="5400" b="1"/>
            </a:lvl9pPr>
          </a:lstStyle>
          <a:p>
            <a:pPr lvl="0"/>
            <a:r>
              <a:rPr lang="zh-CN" altLang="en-US"/>
              <a:t>单击此处编辑母版文本样式</a:t>
            </a:r>
          </a:p>
        </p:txBody>
      </p:sp>
      <p:sp>
        <p:nvSpPr>
          <p:cNvPr id="6" name="内容占位符 5"/>
          <p:cNvSpPr>
            <a:spLocks noGrp="1"/>
          </p:cNvSpPr>
          <p:nvPr>
            <p:ph sz="quarter" idx="4"/>
          </p:nvPr>
        </p:nvSpPr>
        <p:spPr>
          <a:xfrm>
            <a:off x="10973873" y="10276284"/>
            <a:ext cx="9548693" cy="18669836"/>
          </a:xfrm>
        </p:spPr>
        <p:txBody>
          <a:bodyPr/>
          <a:lstStyle>
            <a:lvl1pPr>
              <a:defRPr sz="8100"/>
            </a:lvl1pPr>
            <a:lvl2pPr>
              <a:defRPr sz="6800"/>
            </a:lvl2pPr>
            <a:lvl3pPr>
              <a:defRPr sz="6100"/>
            </a:lvl3pPr>
            <a:lvl4pPr>
              <a:defRPr sz="5400"/>
            </a:lvl4pPr>
            <a:lvl5pPr>
              <a:defRPr sz="5400"/>
            </a:lvl5pPr>
            <a:lvl6pPr>
              <a:defRPr sz="5400"/>
            </a:lvl6pPr>
            <a:lvl7pPr>
              <a:defRPr sz="5400"/>
            </a:lvl7pPr>
            <a:lvl8pPr>
              <a:defRPr sz="5400"/>
            </a:lvl8pPr>
            <a:lvl9pPr>
              <a:defRPr sz="5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p:cNvSpPr>
            <a:spLocks noGrp="1"/>
          </p:cNvSpPr>
          <p:nvPr>
            <p:ph type="dt" sz="half" idx="10"/>
          </p:nvPr>
        </p:nvSpPr>
        <p:spPr/>
        <p:txBody>
          <a:bodyPr/>
          <a:lstStyle/>
          <a:p>
            <a:fld id="{4F983748-E03C-485D-816E-74B96F21D274}" type="datetimeFigureOut">
              <a:rPr lang="en-US" smtClean="0"/>
              <a:pPr/>
              <a:t>12/3/2023</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76580BB3-141D-4914-84F9-D3B6B6CF357D}" type="slidenum">
              <a:rPr lang="en-US" smtClean="0"/>
              <a:pPr/>
              <a:t>‹#›</a:t>
            </a:fld>
            <a:endParaRPr lang="en-US"/>
          </a:p>
        </p:txBody>
      </p:sp>
    </p:spTree>
    <p:extLst>
      <p:ext uri="{BB962C8B-B14F-4D97-AF65-F5344CB8AC3E}">
        <p14:creationId xmlns:p14="http://schemas.microsoft.com/office/powerpoint/2010/main" val="2756369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2"/>
          <p:cNvSpPr>
            <a:spLocks noGrp="1"/>
          </p:cNvSpPr>
          <p:nvPr>
            <p:ph type="dt" sz="half" idx="10"/>
          </p:nvPr>
        </p:nvSpPr>
        <p:spPr/>
        <p:txBody>
          <a:bodyPr/>
          <a:lstStyle/>
          <a:p>
            <a:fld id="{4F983748-E03C-485D-816E-74B96F21D274}" type="datetimeFigureOut">
              <a:rPr lang="en-US" smtClean="0"/>
              <a:pPr/>
              <a:t>12/3/2023</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76580BB3-141D-4914-84F9-D3B6B6CF357D}" type="slidenum">
              <a:rPr lang="en-US" smtClean="0"/>
              <a:pPr/>
              <a:t>‹#›</a:t>
            </a:fld>
            <a:endParaRPr lang="en-US"/>
          </a:p>
        </p:txBody>
      </p:sp>
    </p:spTree>
    <p:extLst>
      <p:ext uri="{BB962C8B-B14F-4D97-AF65-F5344CB8AC3E}">
        <p14:creationId xmlns:p14="http://schemas.microsoft.com/office/powerpoint/2010/main" val="137968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F983748-E03C-485D-816E-74B96F21D274}" type="datetimeFigureOut">
              <a:rPr lang="en-US" smtClean="0"/>
              <a:pPr/>
              <a:t>12/3/2023</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76580BB3-141D-4914-84F9-D3B6B6CF357D}" type="slidenum">
              <a:rPr lang="en-US" smtClean="0"/>
              <a:pPr/>
              <a:t>‹#›</a:t>
            </a:fld>
            <a:endParaRPr lang="en-US"/>
          </a:p>
        </p:txBody>
      </p:sp>
    </p:spTree>
    <p:extLst>
      <p:ext uri="{BB962C8B-B14F-4D97-AF65-F5344CB8AC3E}">
        <p14:creationId xmlns:p14="http://schemas.microsoft.com/office/powerpoint/2010/main" val="4058899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080136" y="1290161"/>
            <a:ext cx="7107139" cy="5490686"/>
          </a:xfrm>
        </p:spPr>
        <p:txBody>
          <a:bodyPr anchor="b"/>
          <a:lstStyle>
            <a:lvl1pPr algn="l">
              <a:defRPr sz="6800" b="1"/>
            </a:lvl1pPr>
          </a:lstStyle>
          <a:p>
            <a:r>
              <a:rPr lang="zh-CN" altLang="en-US"/>
              <a:t>单击此处编辑母版标题样式</a:t>
            </a:r>
            <a:endParaRPr lang="en-US"/>
          </a:p>
        </p:txBody>
      </p:sp>
      <p:sp>
        <p:nvSpPr>
          <p:cNvPr id="3" name="内容占位符 2"/>
          <p:cNvSpPr>
            <a:spLocks noGrp="1"/>
          </p:cNvSpPr>
          <p:nvPr>
            <p:ph idx="1"/>
          </p:nvPr>
        </p:nvSpPr>
        <p:spPr>
          <a:xfrm>
            <a:off x="8446056" y="1290164"/>
            <a:ext cx="12076509" cy="27655959"/>
          </a:xfrm>
        </p:spPr>
        <p:txBody>
          <a:bodyPr/>
          <a:lstStyle>
            <a:lvl1pPr>
              <a:defRPr sz="10800"/>
            </a:lvl1pPr>
            <a:lvl2pPr>
              <a:defRPr sz="9500"/>
            </a:lvl2pPr>
            <a:lvl3pPr>
              <a:defRPr sz="8100"/>
            </a:lvl3pPr>
            <a:lvl4pPr>
              <a:defRPr sz="6800"/>
            </a:lvl4pPr>
            <a:lvl5pPr>
              <a:defRPr sz="6800"/>
            </a:lvl5pPr>
            <a:lvl6pPr>
              <a:defRPr sz="6800"/>
            </a:lvl6pPr>
            <a:lvl7pPr>
              <a:defRPr sz="6800"/>
            </a:lvl7pPr>
            <a:lvl8pPr>
              <a:defRPr sz="6800"/>
            </a:lvl8pPr>
            <a:lvl9pPr>
              <a:defRPr sz="6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1080136" y="6780850"/>
            <a:ext cx="7107139" cy="22165273"/>
          </a:xfrm>
        </p:spPr>
        <p:txBody>
          <a:bodyPr/>
          <a:lstStyle>
            <a:lvl1pPr marL="0" indent="0">
              <a:buNone/>
              <a:defRPr sz="4700"/>
            </a:lvl1pPr>
            <a:lvl2pPr marL="1543050" indent="0">
              <a:buNone/>
              <a:defRPr sz="4100"/>
            </a:lvl2pPr>
            <a:lvl3pPr marL="3086100" indent="0">
              <a:buNone/>
              <a:defRPr sz="3400"/>
            </a:lvl3pPr>
            <a:lvl4pPr marL="4629150" indent="0">
              <a:buNone/>
              <a:defRPr sz="3000"/>
            </a:lvl4pPr>
            <a:lvl5pPr marL="6172200" indent="0">
              <a:buNone/>
              <a:defRPr sz="3000"/>
            </a:lvl5pPr>
            <a:lvl6pPr marL="7715250" indent="0">
              <a:buNone/>
              <a:defRPr sz="3000"/>
            </a:lvl6pPr>
            <a:lvl7pPr marL="9258300" indent="0">
              <a:buNone/>
              <a:defRPr sz="3000"/>
            </a:lvl7pPr>
            <a:lvl8pPr marL="10801350" indent="0">
              <a:buNone/>
              <a:defRPr sz="3000"/>
            </a:lvl8pPr>
            <a:lvl9pPr marL="12344400" indent="0">
              <a:buNone/>
              <a:defRPr sz="3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F983748-E03C-485D-816E-74B96F21D274}" type="datetimeFigureOut">
              <a:rPr lang="en-US" smtClean="0"/>
              <a:pPr/>
              <a:t>12/3/2023</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76580BB3-141D-4914-84F9-D3B6B6CF357D}" type="slidenum">
              <a:rPr lang="en-US" smtClean="0"/>
              <a:pPr/>
              <a:t>‹#›</a:t>
            </a:fld>
            <a:endParaRPr lang="en-US"/>
          </a:p>
        </p:txBody>
      </p:sp>
    </p:spTree>
    <p:extLst>
      <p:ext uri="{BB962C8B-B14F-4D97-AF65-F5344CB8AC3E}">
        <p14:creationId xmlns:p14="http://schemas.microsoft.com/office/powerpoint/2010/main" val="829469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4234280" y="22682835"/>
            <a:ext cx="12961620" cy="2677837"/>
          </a:xfrm>
        </p:spPr>
        <p:txBody>
          <a:bodyPr anchor="b"/>
          <a:lstStyle>
            <a:lvl1pPr algn="l">
              <a:defRPr sz="6800" b="1"/>
            </a:lvl1pPr>
          </a:lstStyle>
          <a:p>
            <a:r>
              <a:rPr lang="zh-CN" altLang="en-US"/>
              <a:t>单击此处编辑母版标题样式</a:t>
            </a:r>
            <a:endParaRPr lang="en-US"/>
          </a:p>
        </p:txBody>
      </p:sp>
      <p:sp>
        <p:nvSpPr>
          <p:cNvPr id="3" name="图片占位符 2"/>
          <p:cNvSpPr>
            <a:spLocks noGrp="1"/>
          </p:cNvSpPr>
          <p:nvPr>
            <p:ph type="pic" idx="1"/>
          </p:nvPr>
        </p:nvSpPr>
        <p:spPr>
          <a:xfrm>
            <a:off x="4234280" y="2895362"/>
            <a:ext cx="12961620" cy="19442430"/>
          </a:xfrm>
        </p:spPr>
        <p:txBody>
          <a:bodyPr/>
          <a:lstStyle>
            <a:lvl1pPr marL="0" indent="0">
              <a:buNone/>
              <a:defRPr sz="10800"/>
            </a:lvl1pPr>
            <a:lvl2pPr marL="1543050" indent="0">
              <a:buNone/>
              <a:defRPr sz="9500"/>
            </a:lvl2pPr>
            <a:lvl3pPr marL="3086100" indent="0">
              <a:buNone/>
              <a:defRPr sz="8100"/>
            </a:lvl3pPr>
            <a:lvl4pPr marL="4629150" indent="0">
              <a:buNone/>
              <a:defRPr sz="6800"/>
            </a:lvl4pPr>
            <a:lvl5pPr marL="6172200" indent="0">
              <a:buNone/>
              <a:defRPr sz="6800"/>
            </a:lvl5pPr>
            <a:lvl6pPr marL="7715250" indent="0">
              <a:buNone/>
              <a:defRPr sz="6800"/>
            </a:lvl6pPr>
            <a:lvl7pPr marL="9258300" indent="0">
              <a:buNone/>
              <a:defRPr sz="6800"/>
            </a:lvl7pPr>
            <a:lvl8pPr marL="10801350" indent="0">
              <a:buNone/>
              <a:defRPr sz="6800"/>
            </a:lvl8pPr>
            <a:lvl9pPr marL="12344400" indent="0">
              <a:buNone/>
              <a:defRPr sz="6800"/>
            </a:lvl9pPr>
          </a:lstStyle>
          <a:p>
            <a:endParaRPr lang="en-US"/>
          </a:p>
        </p:txBody>
      </p:sp>
      <p:sp>
        <p:nvSpPr>
          <p:cNvPr id="4" name="文本占位符 3"/>
          <p:cNvSpPr>
            <a:spLocks noGrp="1"/>
          </p:cNvSpPr>
          <p:nvPr>
            <p:ph type="body" sz="half" idx="2"/>
          </p:nvPr>
        </p:nvSpPr>
        <p:spPr>
          <a:xfrm>
            <a:off x="4234280" y="25360672"/>
            <a:ext cx="12961620" cy="3802973"/>
          </a:xfrm>
        </p:spPr>
        <p:txBody>
          <a:bodyPr/>
          <a:lstStyle>
            <a:lvl1pPr marL="0" indent="0">
              <a:buNone/>
              <a:defRPr sz="4700"/>
            </a:lvl1pPr>
            <a:lvl2pPr marL="1543050" indent="0">
              <a:buNone/>
              <a:defRPr sz="4100"/>
            </a:lvl2pPr>
            <a:lvl3pPr marL="3086100" indent="0">
              <a:buNone/>
              <a:defRPr sz="3400"/>
            </a:lvl3pPr>
            <a:lvl4pPr marL="4629150" indent="0">
              <a:buNone/>
              <a:defRPr sz="3000"/>
            </a:lvl4pPr>
            <a:lvl5pPr marL="6172200" indent="0">
              <a:buNone/>
              <a:defRPr sz="3000"/>
            </a:lvl5pPr>
            <a:lvl6pPr marL="7715250" indent="0">
              <a:buNone/>
              <a:defRPr sz="3000"/>
            </a:lvl6pPr>
            <a:lvl7pPr marL="9258300" indent="0">
              <a:buNone/>
              <a:defRPr sz="3000"/>
            </a:lvl7pPr>
            <a:lvl8pPr marL="10801350" indent="0">
              <a:buNone/>
              <a:defRPr sz="3000"/>
            </a:lvl8pPr>
            <a:lvl9pPr marL="12344400" indent="0">
              <a:buNone/>
              <a:defRPr sz="3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F983748-E03C-485D-816E-74B96F21D274}" type="datetimeFigureOut">
              <a:rPr lang="en-US" smtClean="0"/>
              <a:pPr/>
              <a:t>12/3/2023</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76580BB3-141D-4914-84F9-D3B6B6CF357D}" type="slidenum">
              <a:rPr lang="en-US" smtClean="0"/>
              <a:pPr/>
              <a:t>‹#›</a:t>
            </a:fld>
            <a:endParaRPr lang="en-US"/>
          </a:p>
        </p:txBody>
      </p:sp>
    </p:spTree>
    <p:extLst>
      <p:ext uri="{BB962C8B-B14F-4D97-AF65-F5344CB8AC3E}">
        <p14:creationId xmlns:p14="http://schemas.microsoft.com/office/powerpoint/2010/main" val="1977662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080135" y="1297665"/>
            <a:ext cx="19442430" cy="5400675"/>
          </a:xfrm>
          <a:prstGeom prst="rect">
            <a:avLst/>
          </a:prstGeom>
        </p:spPr>
        <p:txBody>
          <a:bodyPr vert="horz" lIns="308610" tIns="154305" rIns="308610" bIns="154305" rtlCol="0" anchor="ctr">
            <a:normAutofit/>
          </a:bodyPr>
          <a:lstStyle/>
          <a:p>
            <a:r>
              <a:rPr lang="zh-CN" altLang="en-US"/>
              <a:t>单击此处编辑母版标题样式</a:t>
            </a:r>
            <a:endParaRPr lang="en-US"/>
          </a:p>
        </p:txBody>
      </p:sp>
      <p:sp>
        <p:nvSpPr>
          <p:cNvPr id="3" name="文本占位符 2"/>
          <p:cNvSpPr>
            <a:spLocks noGrp="1"/>
          </p:cNvSpPr>
          <p:nvPr>
            <p:ph type="body" idx="1"/>
          </p:nvPr>
        </p:nvSpPr>
        <p:spPr>
          <a:xfrm>
            <a:off x="1080135" y="7560947"/>
            <a:ext cx="19442430" cy="21385175"/>
          </a:xfrm>
          <a:prstGeom prst="rect">
            <a:avLst/>
          </a:prstGeom>
        </p:spPr>
        <p:txBody>
          <a:bodyPr vert="horz" lIns="308610" tIns="154305" rIns="308610" bIns="154305"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2"/>
          </p:nvPr>
        </p:nvSpPr>
        <p:spPr>
          <a:xfrm>
            <a:off x="1080135" y="30033756"/>
            <a:ext cx="5040630" cy="1725216"/>
          </a:xfrm>
          <a:prstGeom prst="rect">
            <a:avLst/>
          </a:prstGeom>
        </p:spPr>
        <p:txBody>
          <a:bodyPr vert="horz" lIns="308610" tIns="154305" rIns="308610" bIns="154305" rtlCol="0" anchor="ctr"/>
          <a:lstStyle>
            <a:lvl1pPr algn="l">
              <a:defRPr sz="4100">
                <a:solidFill>
                  <a:schemeClr val="tx1">
                    <a:tint val="75000"/>
                  </a:schemeClr>
                </a:solidFill>
              </a:defRPr>
            </a:lvl1pPr>
          </a:lstStyle>
          <a:p>
            <a:fld id="{4F983748-E03C-485D-816E-74B96F21D274}" type="datetimeFigureOut">
              <a:rPr lang="en-US" smtClean="0"/>
              <a:pPr/>
              <a:t>12/3/2023</a:t>
            </a:fld>
            <a:endParaRPr lang="en-US"/>
          </a:p>
        </p:txBody>
      </p:sp>
      <p:sp>
        <p:nvSpPr>
          <p:cNvPr id="5" name="页脚占位符 4"/>
          <p:cNvSpPr>
            <a:spLocks noGrp="1"/>
          </p:cNvSpPr>
          <p:nvPr>
            <p:ph type="ftr" sz="quarter" idx="3"/>
          </p:nvPr>
        </p:nvSpPr>
        <p:spPr>
          <a:xfrm>
            <a:off x="7380923" y="30033756"/>
            <a:ext cx="6840855" cy="1725216"/>
          </a:xfrm>
          <a:prstGeom prst="rect">
            <a:avLst/>
          </a:prstGeom>
        </p:spPr>
        <p:txBody>
          <a:bodyPr vert="horz" lIns="308610" tIns="154305" rIns="308610" bIns="154305" rtlCol="0" anchor="ctr"/>
          <a:lstStyle>
            <a:lvl1pPr algn="ctr">
              <a:defRPr sz="41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15481935" y="30033756"/>
            <a:ext cx="5040630" cy="1725216"/>
          </a:xfrm>
          <a:prstGeom prst="rect">
            <a:avLst/>
          </a:prstGeom>
        </p:spPr>
        <p:txBody>
          <a:bodyPr vert="horz" lIns="308610" tIns="154305" rIns="308610" bIns="154305" rtlCol="0" anchor="ctr"/>
          <a:lstStyle>
            <a:lvl1pPr algn="r">
              <a:defRPr sz="4100">
                <a:solidFill>
                  <a:schemeClr val="tx1">
                    <a:tint val="75000"/>
                  </a:schemeClr>
                </a:solidFill>
              </a:defRPr>
            </a:lvl1pPr>
          </a:lstStyle>
          <a:p>
            <a:fld id="{76580BB3-141D-4914-84F9-D3B6B6CF357D}" type="slidenum">
              <a:rPr lang="en-US" smtClean="0"/>
              <a:pPr/>
              <a:t>‹#›</a:t>
            </a:fld>
            <a:endParaRPr lang="en-US"/>
          </a:p>
        </p:txBody>
      </p:sp>
    </p:spTree>
    <p:extLst>
      <p:ext uri="{BB962C8B-B14F-4D97-AF65-F5344CB8AC3E}">
        <p14:creationId xmlns:p14="http://schemas.microsoft.com/office/powerpoint/2010/main" val="443456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086100" rtl="0" eaLnBrk="1" latinLnBrk="0" hangingPunct="1">
        <a:spcBef>
          <a:spcPct val="0"/>
        </a:spcBef>
        <a:buNone/>
        <a:defRPr sz="14900" b="0" i="0" u="none" kern="1200">
          <a:solidFill>
            <a:schemeClr val="tx1"/>
          </a:solidFill>
          <a:latin typeface="+mj-lt"/>
          <a:ea typeface="+mj-ea"/>
          <a:cs typeface="+mj-cs"/>
        </a:defRPr>
      </a:lvl1pPr>
    </p:titleStyle>
    <p:bodyStyle>
      <a:lvl1pPr marL="1157288" indent="-1157288" algn="l" defTabSz="3086100" rtl="0" eaLnBrk="1" latinLnBrk="0" hangingPunct="1">
        <a:spcBef>
          <a:spcPct val="20000"/>
        </a:spcBef>
        <a:buFont typeface="Arial" pitchFamily="34" charset="0"/>
        <a:buChar char="•"/>
        <a:defRPr sz="10800" kern="1200">
          <a:solidFill>
            <a:schemeClr val="tx1"/>
          </a:solidFill>
          <a:latin typeface="+mn-lt"/>
          <a:ea typeface="+mn-ea"/>
          <a:cs typeface="+mn-cs"/>
        </a:defRPr>
      </a:lvl1pPr>
      <a:lvl2pPr marL="2507456" indent="-964406" algn="l" defTabSz="3086100" rtl="0" eaLnBrk="1" latinLnBrk="0" hangingPunct="1">
        <a:spcBef>
          <a:spcPct val="20000"/>
        </a:spcBef>
        <a:buFont typeface="Arial" pitchFamily="34" charset="0"/>
        <a:buChar char="–"/>
        <a:defRPr sz="9500" b="0" i="0" u="none" kern="1200">
          <a:solidFill>
            <a:schemeClr val="tx1"/>
          </a:solidFill>
          <a:latin typeface="+mn-lt"/>
          <a:ea typeface="+mn-ea"/>
          <a:cs typeface="+mn-cs"/>
        </a:defRPr>
      </a:lvl2pPr>
      <a:lvl3pPr marL="3857625" indent="-771525" algn="l" defTabSz="3086100" rtl="0" eaLnBrk="1" latinLnBrk="0" hangingPunct="1">
        <a:spcBef>
          <a:spcPct val="20000"/>
        </a:spcBef>
        <a:buFont typeface="Arial" pitchFamily="34" charset="0"/>
        <a:buChar char="•"/>
        <a:defRPr sz="8100" kern="1200">
          <a:solidFill>
            <a:schemeClr val="tx1"/>
          </a:solidFill>
          <a:latin typeface="+mn-lt"/>
          <a:ea typeface="+mn-ea"/>
          <a:cs typeface="+mn-cs"/>
        </a:defRPr>
      </a:lvl3pPr>
      <a:lvl4pPr marL="5400675" indent="-771525" algn="l" defTabSz="3086100" rtl="0" eaLnBrk="1" latinLnBrk="0" hangingPunct="1">
        <a:spcBef>
          <a:spcPct val="20000"/>
        </a:spcBef>
        <a:buFont typeface="Arial" pitchFamily="34" charset="0"/>
        <a:buChar char="–"/>
        <a:defRPr sz="6800" kern="1200">
          <a:solidFill>
            <a:schemeClr val="tx1"/>
          </a:solidFill>
          <a:latin typeface="+mn-lt"/>
          <a:ea typeface="+mn-ea"/>
          <a:cs typeface="+mn-cs"/>
        </a:defRPr>
      </a:lvl4pPr>
      <a:lvl5pPr marL="6943725" indent="-771525" algn="l" defTabSz="3086100" rtl="0" eaLnBrk="1" latinLnBrk="0" hangingPunct="1">
        <a:spcBef>
          <a:spcPct val="20000"/>
        </a:spcBef>
        <a:buFont typeface="Arial" pitchFamily="34" charset="0"/>
        <a:buChar char="»"/>
        <a:defRPr sz="6800" kern="1200">
          <a:solidFill>
            <a:schemeClr val="tx1"/>
          </a:solidFill>
          <a:latin typeface="+mn-lt"/>
          <a:ea typeface="+mn-ea"/>
          <a:cs typeface="+mn-cs"/>
        </a:defRPr>
      </a:lvl5pPr>
      <a:lvl6pPr marL="8486775" indent="-771525" algn="l" defTabSz="3086100" rtl="0" eaLnBrk="1" latinLnBrk="0" hangingPunct="1">
        <a:spcBef>
          <a:spcPct val="20000"/>
        </a:spcBef>
        <a:buFont typeface="Arial" pitchFamily="34" charset="0"/>
        <a:buChar char="•"/>
        <a:defRPr sz="6800" kern="1200">
          <a:solidFill>
            <a:schemeClr val="tx1"/>
          </a:solidFill>
          <a:latin typeface="+mn-lt"/>
          <a:ea typeface="+mn-ea"/>
          <a:cs typeface="+mn-cs"/>
        </a:defRPr>
      </a:lvl6pPr>
      <a:lvl7pPr marL="10029825" indent="-771525" algn="l" defTabSz="3086100" rtl="0" eaLnBrk="1" latinLnBrk="0" hangingPunct="1">
        <a:spcBef>
          <a:spcPct val="20000"/>
        </a:spcBef>
        <a:buFont typeface="Arial" pitchFamily="34" charset="0"/>
        <a:buChar char="•"/>
        <a:defRPr sz="6800" kern="1200">
          <a:solidFill>
            <a:schemeClr val="tx1"/>
          </a:solidFill>
          <a:latin typeface="+mn-lt"/>
          <a:ea typeface="+mn-ea"/>
          <a:cs typeface="+mn-cs"/>
        </a:defRPr>
      </a:lvl7pPr>
      <a:lvl8pPr marL="11572875" indent="-771525" algn="l" defTabSz="3086100" rtl="0" eaLnBrk="1" latinLnBrk="0" hangingPunct="1">
        <a:spcBef>
          <a:spcPct val="20000"/>
        </a:spcBef>
        <a:buFont typeface="Arial" pitchFamily="34" charset="0"/>
        <a:buChar char="•"/>
        <a:defRPr sz="6800" kern="1200">
          <a:solidFill>
            <a:schemeClr val="tx1"/>
          </a:solidFill>
          <a:latin typeface="+mn-lt"/>
          <a:ea typeface="+mn-ea"/>
          <a:cs typeface="+mn-cs"/>
        </a:defRPr>
      </a:lvl8pPr>
      <a:lvl9pPr marL="13115925" indent="-771525" algn="l" defTabSz="3086100" rtl="0" eaLnBrk="1" latinLnBrk="0" hangingPunct="1">
        <a:spcBef>
          <a:spcPct val="20000"/>
        </a:spcBef>
        <a:buFont typeface="Arial" pitchFamily="34" charset="0"/>
        <a:buChar char="•"/>
        <a:defRPr sz="6800" kern="1200">
          <a:solidFill>
            <a:schemeClr val="tx1"/>
          </a:solidFill>
          <a:latin typeface="+mn-lt"/>
          <a:ea typeface="+mn-ea"/>
          <a:cs typeface="+mn-cs"/>
        </a:defRPr>
      </a:lvl9pPr>
    </p:bodyStyle>
    <p:otherStyle>
      <a:defPPr>
        <a:defRPr lang="en-US"/>
      </a:defPPr>
      <a:lvl1pPr marL="0" algn="l" defTabSz="3086100" rtl="0" eaLnBrk="1" latinLnBrk="0" hangingPunct="1">
        <a:defRPr sz="6100" kern="1200">
          <a:solidFill>
            <a:schemeClr val="tx1"/>
          </a:solidFill>
          <a:latin typeface="+mn-lt"/>
          <a:ea typeface="+mn-ea"/>
          <a:cs typeface="+mn-cs"/>
        </a:defRPr>
      </a:lvl1pPr>
      <a:lvl2pPr marL="1543050" algn="l" defTabSz="3086100" rtl="0" eaLnBrk="1" latinLnBrk="0" hangingPunct="1">
        <a:defRPr sz="6100" kern="1200">
          <a:solidFill>
            <a:schemeClr val="tx1"/>
          </a:solidFill>
          <a:latin typeface="+mn-lt"/>
          <a:ea typeface="+mn-ea"/>
          <a:cs typeface="+mn-cs"/>
        </a:defRPr>
      </a:lvl2pPr>
      <a:lvl3pPr marL="3086100" algn="l" defTabSz="3086100" rtl="0" eaLnBrk="1" latinLnBrk="0" hangingPunct="1">
        <a:defRPr sz="6100" kern="1200">
          <a:solidFill>
            <a:schemeClr val="tx1"/>
          </a:solidFill>
          <a:latin typeface="+mn-lt"/>
          <a:ea typeface="+mn-ea"/>
          <a:cs typeface="+mn-cs"/>
        </a:defRPr>
      </a:lvl3pPr>
      <a:lvl4pPr marL="4629150" algn="l" defTabSz="3086100" rtl="0" eaLnBrk="1" latinLnBrk="0" hangingPunct="1">
        <a:defRPr sz="6100" kern="1200">
          <a:solidFill>
            <a:schemeClr val="tx1"/>
          </a:solidFill>
          <a:latin typeface="+mn-lt"/>
          <a:ea typeface="+mn-ea"/>
          <a:cs typeface="+mn-cs"/>
        </a:defRPr>
      </a:lvl4pPr>
      <a:lvl5pPr marL="6172200" algn="l" defTabSz="3086100" rtl="0" eaLnBrk="1" latinLnBrk="0" hangingPunct="1">
        <a:defRPr sz="6100" kern="1200">
          <a:solidFill>
            <a:schemeClr val="tx1"/>
          </a:solidFill>
          <a:latin typeface="+mn-lt"/>
          <a:ea typeface="+mn-ea"/>
          <a:cs typeface="+mn-cs"/>
        </a:defRPr>
      </a:lvl5pPr>
      <a:lvl6pPr marL="7715250" algn="l" defTabSz="3086100" rtl="0" eaLnBrk="1" latinLnBrk="0" hangingPunct="1">
        <a:defRPr sz="6100" kern="1200">
          <a:solidFill>
            <a:schemeClr val="tx1"/>
          </a:solidFill>
          <a:latin typeface="+mn-lt"/>
          <a:ea typeface="+mn-ea"/>
          <a:cs typeface="+mn-cs"/>
        </a:defRPr>
      </a:lvl6pPr>
      <a:lvl7pPr marL="9258300" algn="l" defTabSz="3086100" rtl="0" eaLnBrk="1" latinLnBrk="0" hangingPunct="1">
        <a:defRPr sz="6100" kern="1200">
          <a:solidFill>
            <a:schemeClr val="tx1"/>
          </a:solidFill>
          <a:latin typeface="+mn-lt"/>
          <a:ea typeface="+mn-ea"/>
          <a:cs typeface="+mn-cs"/>
        </a:defRPr>
      </a:lvl7pPr>
      <a:lvl8pPr marL="10801350" algn="l" defTabSz="3086100" rtl="0" eaLnBrk="1" latinLnBrk="0" hangingPunct="1">
        <a:defRPr sz="6100" kern="1200">
          <a:solidFill>
            <a:schemeClr val="tx1"/>
          </a:solidFill>
          <a:latin typeface="+mn-lt"/>
          <a:ea typeface="+mn-ea"/>
          <a:cs typeface="+mn-cs"/>
        </a:defRPr>
      </a:lvl8pPr>
      <a:lvl9pPr marL="12344400" algn="l" defTabSz="3086100" rtl="0" eaLnBrk="1" latinLnBrk="0" hangingPunct="1">
        <a:defRPr sz="6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副标题 2"/>
          <p:cNvSpPr txBox="1">
            <a:spLocks/>
          </p:cNvSpPr>
          <p:nvPr/>
        </p:nvSpPr>
        <p:spPr>
          <a:xfrm>
            <a:off x="540000" y="2808537"/>
            <a:ext cx="20520000" cy="4260881"/>
          </a:xfrm>
          <a:prstGeom prst="rect">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vert="horz" lIns="308610" tIns="154305" rIns="308610" bIns="154305" rtlCol="0">
            <a:normAutofit/>
          </a:bodyPr>
          <a:lstStyle/>
          <a:p>
            <a:pPr>
              <a:spcBef>
                <a:spcPct val="20000"/>
              </a:spcBef>
              <a:tabLst>
                <a:tab pos="3657600" algn="l"/>
              </a:tabLst>
              <a:defRPr/>
            </a:pPr>
            <a:endParaRPr kumimoji="0" lang="zh-CN" altLang="en-US" sz="4200" b="0" i="0" u="none" strike="noStrike" kern="1200" cap="none" spc="0" normalizeH="0" baseline="0" noProof="0" dirty="0">
              <a:ln>
                <a:noFill/>
              </a:ln>
              <a:solidFill>
                <a:schemeClr val="tx2">
                  <a:lumMod val="75000"/>
                </a:schemeClr>
              </a:solidFill>
              <a:effectLst/>
              <a:uLnTx/>
              <a:uFillTx/>
            </a:endParaRPr>
          </a:p>
        </p:txBody>
      </p:sp>
      <p:sp>
        <p:nvSpPr>
          <p:cNvPr id="21" name="矩形 20"/>
          <p:cNvSpPr/>
          <p:nvPr/>
        </p:nvSpPr>
        <p:spPr bwMode="auto">
          <a:xfrm>
            <a:off x="0" y="2484501"/>
            <a:ext cx="21602700" cy="149554"/>
          </a:xfrm>
          <a:prstGeom prst="rect">
            <a:avLst/>
          </a:prstGeom>
          <a:solidFill>
            <a:schemeClr val="tx2">
              <a:lumMod val="75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294574" tIns="147287" rIns="294574" bIns="147287" numCol="1" rtlCol="0" anchor="t" anchorCtr="0" compatLnSpc="1">
            <a:prstTxWarp prst="textNoShape">
              <a:avLst/>
            </a:prstTxWarp>
          </a:bodyPr>
          <a:lstStyle/>
          <a:p>
            <a:endParaRPr lang="en-US">
              <a:solidFill>
                <a:schemeClr val="tx1"/>
              </a:solidFill>
              <a:latin typeface="Arial" pitchFamily="34" charset="0"/>
            </a:endParaRPr>
          </a:p>
        </p:txBody>
      </p:sp>
      <p:pic>
        <p:nvPicPr>
          <p:cNvPr id="102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150" y="31035673"/>
            <a:ext cx="21715413" cy="255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7020000" y="365489"/>
            <a:ext cx="14068422" cy="938719"/>
          </a:xfrm>
          <a:prstGeom prst="rect">
            <a:avLst/>
          </a:prstGeom>
          <a:solidFill>
            <a:schemeClr val="bg1"/>
          </a:solidFill>
        </p:spPr>
        <p:txBody>
          <a:bodyPr wrap="square" rtlCol="0">
            <a:spAutoFit/>
          </a:bodyPr>
          <a:lstStyle/>
          <a:p>
            <a:pPr algn="r"/>
            <a:r>
              <a:rPr lang="en-US" altLang="zh-CN" sz="5500" b="1" dirty="0">
                <a:solidFill>
                  <a:srgbClr val="17365D"/>
                </a:solidFill>
                <a:latin typeface="Times New Roman" panose="02020603050405020304" pitchFamily="18" charset="0"/>
                <a:cs typeface="Times New Roman" panose="02020603050405020304" pitchFamily="18" charset="0"/>
                <a:sym typeface="Constantia" pitchFamily="18" charset="0"/>
              </a:rPr>
              <a:t>VG4903 </a:t>
            </a:r>
          </a:p>
        </p:txBody>
      </p:sp>
      <p:sp>
        <p:nvSpPr>
          <p:cNvPr id="15" name="Footer Placeholder 1"/>
          <p:cNvSpPr>
            <a:spLocks noGrp="1"/>
          </p:cNvSpPr>
          <p:nvPr>
            <p:ph type="ftr" sz="quarter" idx="11"/>
          </p:nvPr>
        </p:nvSpPr>
        <p:spPr>
          <a:xfrm>
            <a:off x="540000" y="31251697"/>
            <a:ext cx="20519999" cy="880319"/>
          </a:xfrm>
        </p:spPr>
        <p:txBody>
          <a:bodyPr/>
          <a:lstStyle/>
          <a:p>
            <a:r>
              <a:rPr lang="en-US" sz="3200" dirty="0">
                <a:solidFill>
                  <a:schemeClr val="tx2">
                    <a:lumMod val="75000"/>
                  </a:schemeClr>
                </a:solidFill>
                <a:latin typeface="Times New Roman" panose="02020603050405020304" pitchFamily="18" charset="0"/>
                <a:cs typeface="Times New Roman" panose="02020603050405020304" pitchFamily="18" charset="0"/>
              </a:rPr>
              <a:t>University of Michigan - Shanghai Jiao Tong University Joint Institute</a:t>
            </a:r>
          </a:p>
        </p:txBody>
      </p:sp>
      <p:sp>
        <p:nvSpPr>
          <p:cNvPr id="35" name="TextBox 3"/>
          <p:cNvSpPr txBox="1"/>
          <p:nvPr/>
        </p:nvSpPr>
        <p:spPr>
          <a:xfrm>
            <a:off x="540000" y="7447635"/>
            <a:ext cx="6480000" cy="23394768"/>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tIns="90000" bIns="90000" rtlCol="0">
            <a:noAutofit/>
          </a:bodyPr>
          <a:lstStyle/>
          <a:p>
            <a:pPr algn="ctr"/>
            <a:r>
              <a:rPr lang="en-US" altLang="zh-CN" sz="4000" b="1" u="sng" dirty="0">
                <a:solidFill>
                  <a:schemeClr val="tx2">
                    <a:lumMod val="75000"/>
                  </a:schemeClr>
                </a:solidFill>
              </a:rPr>
              <a:t>Problem Statement</a:t>
            </a:r>
            <a:endParaRPr lang="en-US" altLang="zh-CN" sz="4000" dirty="0">
              <a:solidFill>
                <a:schemeClr val="tx2">
                  <a:lumMod val="75000"/>
                </a:schemeClr>
              </a:solidFill>
            </a:endParaRPr>
          </a:p>
          <a:p>
            <a:pPr fontAlgn="base">
              <a:spcBef>
                <a:spcPct val="0"/>
              </a:spcBef>
              <a:spcAft>
                <a:spcPct val="0"/>
              </a:spcAft>
            </a:pPr>
            <a:r>
              <a:rPr lang="en-US" sz="3200" dirty="0">
                <a:solidFill>
                  <a:schemeClr val="tx2">
                    <a:lumMod val="75000"/>
                  </a:schemeClr>
                </a:solidFill>
              </a:rPr>
              <a:t>Industrial operations face persistent challenges in inserting components within contact-rich factory environments, resulting in inefficiencies, elevated costs, and safety concerns. Conventional rule-based methods struggle with the dynamic complexity of these tasks. This research investigates these challenges, focusing on contact-rich scenarios, aiming to identify limitations in rule-based approaches and explore alternative solutions to enhance operational efficiency. The goal is to contribute to advanced, adaptable solutions that optimize production processes, improve worker safety, and elevate overall manufacturing performance</a:t>
            </a:r>
            <a:endParaRPr lang="en-US" altLang="zh-CN" sz="3200" dirty="0">
              <a:solidFill>
                <a:schemeClr val="tx2">
                  <a:lumMod val="75000"/>
                </a:schemeClr>
              </a:solidFill>
            </a:endParaRPr>
          </a:p>
          <a:p>
            <a:endParaRPr lang="en-US" altLang="zh-CN" sz="2000" dirty="0">
              <a:solidFill>
                <a:schemeClr val="tx2">
                  <a:lumMod val="75000"/>
                </a:schemeClr>
              </a:solidFill>
            </a:endParaRPr>
          </a:p>
          <a:p>
            <a:pPr algn="ctr"/>
            <a:r>
              <a:rPr lang="en-US" altLang="zh-CN" sz="4000" b="1" u="sng" dirty="0">
                <a:solidFill>
                  <a:schemeClr val="tx2">
                    <a:lumMod val="75000"/>
                  </a:schemeClr>
                </a:solidFill>
              </a:rPr>
              <a:t>Concept Generation</a:t>
            </a:r>
          </a:p>
          <a:p>
            <a:r>
              <a:rPr lang="en-US" sz="3200" dirty="0">
                <a:solidFill>
                  <a:schemeClr val="tx2">
                    <a:lumMod val="75000"/>
                  </a:schemeClr>
                </a:solidFill>
              </a:rPr>
              <a:t>Integrate Finite Element Analysis (FEA) as a powerful tool to optimize force distribution within a sensor, ensuring accurate representation of physical forces in various scenarios. Leverage FEA not only for force modeling but also to enhance the robot's adaptability across diverse situations. Combine machine learning with FEA to create a smart sensor system enabling real-time decision-making in dynamic environments. </a:t>
            </a:r>
            <a:endParaRPr lang="en-US" altLang="zh-CN" sz="3200" dirty="0">
              <a:solidFill>
                <a:schemeClr val="tx2">
                  <a:lumMod val="75000"/>
                </a:schemeClr>
              </a:solidFill>
            </a:endParaRPr>
          </a:p>
          <a:p>
            <a:endParaRPr lang="en-US" altLang="zh-CN" sz="3200" dirty="0">
              <a:solidFill>
                <a:schemeClr val="tx2">
                  <a:lumMod val="75000"/>
                </a:schemeClr>
              </a:solidFill>
            </a:endParaRPr>
          </a:p>
          <a:p>
            <a:endParaRPr lang="en-US" altLang="zh-CN" sz="3200" dirty="0">
              <a:solidFill>
                <a:schemeClr val="tx2">
                  <a:lumMod val="75000"/>
                </a:schemeClr>
              </a:solidFill>
            </a:endParaRPr>
          </a:p>
          <a:p>
            <a:endParaRPr lang="en-US" altLang="zh-CN" sz="3200" dirty="0">
              <a:solidFill>
                <a:schemeClr val="tx2">
                  <a:lumMod val="75000"/>
                </a:schemeClr>
              </a:solidFill>
            </a:endParaRPr>
          </a:p>
          <a:p>
            <a:endParaRPr lang="en-US" altLang="zh-CN" sz="3200" dirty="0">
              <a:solidFill>
                <a:schemeClr val="tx2">
                  <a:lumMod val="75000"/>
                </a:schemeClr>
              </a:solidFill>
            </a:endParaRPr>
          </a:p>
          <a:p>
            <a:endParaRPr lang="en-US" altLang="zh-CN" sz="3200" dirty="0">
              <a:solidFill>
                <a:schemeClr val="tx2">
                  <a:lumMod val="75000"/>
                </a:schemeClr>
              </a:solidFill>
            </a:endParaRPr>
          </a:p>
          <a:p>
            <a:pPr algn="ctr"/>
            <a:endParaRPr lang="en-US" altLang="zh-CN" sz="4000" b="1" u="sng" dirty="0">
              <a:solidFill>
                <a:schemeClr val="tx2">
                  <a:lumMod val="75000"/>
                </a:schemeClr>
              </a:solidFill>
            </a:endParaRPr>
          </a:p>
          <a:p>
            <a:pPr algn="ctr"/>
            <a:endParaRPr lang="en-US" altLang="zh-CN" sz="4000" b="1" u="sng" dirty="0">
              <a:solidFill>
                <a:schemeClr val="tx2">
                  <a:lumMod val="75000"/>
                </a:schemeClr>
              </a:solidFill>
            </a:endParaRPr>
          </a:p>
          <a:p>
            <a:pPr algn="ctr"/>
            <a:endParaRPr lang="en-US" altLang="zh-CN" sz="4000" b="1" u="sng" dirty="0">
              <a:solidFill>
                <a:schemeClr val="tx2">
                  <a:lumMod val="75000"/>
                </a:schemeClr>
              </a:solidFill>
            </a:endParaRPr>
          </a:p>
          <a:p>
            <a:pPr algn="ctr"/>
            <a:endParaRPr lang="en-US" altLang="zh-CN" sz="4000" b="1" u="sng" dirty="0">
              <a:solidFill>
                <a:schemeClr val="tx2">
                  <a:lumMod val="75000"/>
                </a:schemeClr>
              </a:solidFill>
            </a:endParaRPr>
          </a:p>
          <a:p>
            <a:pPr algn="ctr"/>
            <a:endParaRPr lang="en-US" altLang="zh-CN" sz="2000" b="1" u="sng" dirty="0">
              <a:solidFill>
                <a:schemeClr val="tx2">
                  <a:lumMod val="75000"/>
                </a:schemeClr>
              </a:solidFill>
            </a:endParaRPr>
          </a:p>
          <a:p>
            <a:pPr algn="ctr"/>
            <a:endParaRPr lang="en-US" altLang="zh-CN" sz="4000" b="1" u="sng" dirty="0">
              <a:solidFill>
                <a:schemeClr val="tx2">
                  <a:lumMod val="75000"/>
                </a:schemeClr>
              </a:solidFill>
            </a:endParaRPr>
          </a:p>
          <a:p>
            <a:pPr algn="ctr"/>
            <a:r>
              <a:rPr lang="en-US" altLang="zh-CN" sz="2800" dirty="0">
                <a:solidFill>
                  <a:schemeClr val="tx2">
                    <a:lumMod val="75000"/>
                  </a:schemeClr>
                </a:solidFill>
              </a:rPr>
              <a:t>Fig. 1 FEA model</a:t>
            </a:r>
            <a:endParaRPr lang="en-US" altLang="zh-CN" sz="4000" b="1" u="sng" dirty="0">
              <a:solidFill>
                <a:schemeClr val="tx2">
                  <a:lumMod val="75000"/>
                </a:schemeClr>
              </a:solidFill>
            </a:endParaRPr>
          </a:p>
          <a:p>
            <a:endParaRPr lang="en-US" altLang="zh-CN" sz="3200" dirty="0">
              <a:solidFill>
                <a:schemeClr val="tx2">
                  <a:lumMod val="75000"/>
                </a:schemeClr>
              </a:solidFill>
            </a:endParaRPr>
          </a:p>
          <a:p>
            <a:endParaRPr lang="en-US" altLang="zh-CN" sz="3600" dirty="0">
              <a:solidFill>
                <a:schemeClr val="tx2">
                  <a:lumMod val="75000"/>
                </a:schemeClr>
              </a:solidFill>
            </a:endParaRPr>
          </a:p>
          <a:p>
            <a:endParaRPr lang="en-US" altLang="zh-CN" sz="3200" b="1" dirty="0">
              <a:solidFill>
                <a:schemeClr val="tx2">
                  <a:lumMod val="75000"/>
                </a:schemeClr>
              </a:solidFill>
            </a:endParaRPr>
          </a:p>
          <a:p>
            <a:endParaRPr lang="en-US" altLang="zh-CN" sz="3600" dirty="0"/>
          </a:p>
          <a:p>
            <a:endParaRPr lang="en-US" altLang="zh-CN" sz="3600" b="1" dirty="0">
              <a:solidFill>
                <a:schemeClr val="tx2">
                  <a:lumMod val="75000"/>
                </a:schemeClr>
              </a:solidFill>
            </a:endParaRPr>
          </a:p>
          <a:p>
            <a:endParaRPr lang="en-US" altLang="zh-CN" sz="3600" dirty="0">
              <a:solidFill>
                <a:schemeClr val="tx2">
                  <a:lumMod val="75000"/>
                </a:schemeClr>
              </a:solidFill>
            </a:endParaRPr>
          </a:p>
        </p:txBody>
      </p:sp>
      <p:sp>
        <p:nvSpPr>
          <p:cNvPr id="36" name="TextBox 4"/>
          <p:cNvSpPr txBox="1"/>
          <p:nvPr/>
        </p:nvSpPr>
        <p:spPr>
          <a:xfrm>
            <a:off x="14545766" y="7447635"/>
            <a:ext cx="6488482" cy="23399180"/>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tIns="90000" bIns="90000" rtlCol="0">
            <a:noAutofit/>
          </a:bodyPr>
          <a:lstStyle/>
          <a:p>
            <a:pPr algn="ctr"/>
            <a:r>
              <a:rPr lang="en-US" altLang="zh-CN" sz="4000" b="1" u="sng" dirty="0">
                <a:solidFill>
                  <a:schemeClr val="tx2">
                    <a:lumMod val="75000"/>
                  </a:schemeClr>
                </a:solidFill>
              </a:rPr>
              <a:t>Validation</a:t>
            </a:r>
          </a:p>
          <a:p>
            <a:r>
              <a:rPr lang="en-US" altLang="zh-CN" sz="3200" i="1" dirty="0">
                <a:solidFill>
                  <a:schemeClr val="tx2">
                    <a:lumMod val="75000"/>
                  </a:schemeClr>
                </a:solidFill>
              </a:rPr>
              <a:t>Validation Process:       </a:t>
            </a:r>
          </a:p>
          <a:p>
            <a:r>
              <a:rPr lang="en-US" sz="3200" dirty="0">
                <a:solidFill>
                  <a:schemeClr val="tx2">
                    <a:lumMod val="75000"/>
                  </a:schemeClr>
                </a:solidFill>
              </a:rPr>
              <a:t>Comparing data with real-world measurements involves a multifaceted approach that includes attention to accuracy, precision, reliability, traceability, statistical analysis, error analysis, cross-validation, field testing, documentation, and continuous improvement. Rigorous validation processes enhance confidence in the quality of data and contribute to informed decision-making in various domains.</a:t>
            </a:r>
          </a:p>
          <a:p>
            <a:pPr algn="ctr"/>
            <a:endParaRPr lang="en-US" altLang="zh-CN" sz="4000" b="1" u="sng" dirty="0">
              <a:solidFill>
                <a:schemeClr val="tx2">
                  <a:lumMod val="75000"/>
                </a:schemeClr>
              </a:solidFill>
            </a:endParaRPr>
          </a:p>
          <a:p>
            <a:pPr algn="ctr"/>
            <a:endParaRPr lang="en-US" altLang="zh-CN" sz="4000" b="1" u="sng" dirty="0">
              <a:solidFill>
                <a:schemeClr val="tx2">
                  <a:lumMod val="75000"/>
                </a:schemeClr>
              </a:solidFill>
            </a:endParaRPr>
          </a:p>
          <a:p>
            <a:pPr algn="ctr"/>
            <a:endParaRPr lang="en-US" altLang="zh-CN" sz="4000" b="1" u="sng" dirty="0">
              <a:solidFill>
                <a:schemeClr val="tx2">
                  <a:lumMod val="75000"/>
                </a:schemeClr>
              </a:solidFill>
            </a:endParaRPr>
          </a:p>
          <a:p>
            <a:pPr algn="ctr"/>
            <a:endParaRPr lang="en-US" altLang="zh-CN" sz="4000" b="1" u="sng" dirty="0">
              <a:solidFill>
                <a:schemeClr val="tx2">
                  <a:lumMod val="75000"/>
                </a:schemeClr>
              </a:solidFill>
            </a:endParaRPr>
          </a:p>
          <a:p>
            <a:pPr algn="ctr"/>
            <a:endParaRPr lang="en-US" altLang="zh-CN" sz="4000" b="1" u="sng" dirty="0">
              <a:solidFill>
                <a:schemeClr val="tx2">
                  <a:lumMod val="75000"/>
                </a:schemeClr>
              </a:solidFill>
            </a:endParaRPr>
          </a:p>
          <a:p>
            <a:pPr algn="ctr"/>
            <a:endParaRPr lang="en-US" altLang="zh-CN" sz="4000" b="1" u="sng" dirty="0">
              <a:solidFill>
                <a:schemeClr val="tx2">
                  <a:lumMod val="75000"/>
                </a:schemeClr>
              </a:solidFill>
            </a:endParaRPr>
          </a:p>
          <a:p>
            <a:pPr algn="ctr"/>
            <a:endParaRPr lang="en-US" altLang="zh-CN" sz="4000" b="1" u="sng" dirty="0">
              <a:solidFill>
                <a:schemeClr val="tx2">
                  <a:lumMod val="75000"/>
                </a:schemeClr>
              </a:solidFill>
            </a:endParaRPr>
          </a:p>
          <a:p>
            <a:pPr algn="ctr"/>
            <a:endParaRPr lang="en-US" altLang="zh-CN" sz="4000" b="1" u="sng" dirty="0">
              <a:solidFill>
                <a:schemeClr val="tx2">
                  <a:lumMod val="75000"/>
                </a:schemeClr>
              </a:solidFill>
            </a:endParaRPr>
          </a:p>
          <a:p>
            <a:pPr algn="ctr"/>
            <a:endParaRPr lang="en-US" altLang="zh-CN" sz="4000" b="1" u="sng" dirty="0">
              <a:solidFill>
                <a:schemeClr val="tx2">
                  <a:lumMod val="75000"/>
                </a:schemeClr>
              </a:solidFill>
            </a:endParaRPr>
          </a:p>
          <a:p>
            <a:pPr algn="ctr"/>
            <a:endParaRPr lang="en-US" altLang="zh-CN" sz="4000" b="1" u="sng" dirty="0">
              <a:solidFill>
                <a:schemeClr val="tx2">
                  <a:lumMod val="75000"/>
                </a:schemeClr>
              </a:solidFill>
            </a:endParaRPr>
          </a:p>
          <a:p>
            <a:pPr algn="ctr"/>
            <a:r>
              <a:rPr lang="en-US" altLang="zh-CN" sz="2800" b="1" dirty="0">
                <a:solidFill>
                  <a:schemeClr val="tx2">
                    <a:lumMod val="75000"/>
                  </a:schemeClr>
                </a:solidFill>
              </a:rPr>
              <a:t>Fig. 3 Real-time measurement</a:t>
            </a:r>
          </a:p>
          <a:p>
            <a:pPr algn="ctr"/>
            <a:r>
              <a:rPr lang="en-US" altLang="zh-CN" sz="4000" b="1" u="sng" dirty="0">
                <a:solidFill>
                  <a:schemeClr val="tx2">
                    <a:lumMod val="75000"/>
                  </a:schemeClr>
                </a:solidFill>
              </a:rPr>
              <a:t>Conclusion</a:t>
            </a:r>
          </a:p>
          <a:p>
            <a:br>
              <a:rPr lang="en-US" sz="900" dirty="0"/>
            </a:br>
            <a:r>
              <a:rPr lang="en-US" sz="2800" dirty="0">
                <a:solidFill>
                  <a:schemeClr val="tx2">
                    <a:lumMod val="75000"/>
                  </a:schemeClr>
                </a:solidFill>
              </a:rPr>
              <a:t>In conclusion, the research on robotic arm motion control for contact-rich scenarios represents a significant stride towards enhancing the adaptability and efficiency of robotic systems in real-world applications. The exploration of advanced control strategies and sensing technologies has allowed for a more nuanced and responsive interaction between robotic arms and their environments, particularly in scenarios .</a:t>
            </a:r>
          </a:p>
          <a:p>
            <a:pPr algn="ctr"/>
            <a:r>
              <a:rPr lang="en-US" altLang="zh-CN" sz="4000" b="1" u="sng" dirty="0">
                <a:solidFill>
                  <a:schemeClr val="tx2">
                    <a:lumMod val="75000"/>
                  </a:schemeClr>
                </a:solidFill>
              </a:rPr>
              <a:t>Reference </a:t>
            </a:r>
          </a:p>
          <a:p>
            <a:r>
              <a:rPr lang="en-US" altLang="zh-CN" sz="2800" dirty="0">
                <a:solidFill>
                  <a:schemeClr val="tx2">
                    <a:lumMod val="75000"/>
                  </a:schemeClr>
                </a:solidFill>
              </a:rPr>
              <a:t>[1] https://www.diva-portal.org/smash/get/diva2:1352852/FULLTEXT01</a:t>
            </a:r>
            <a:endParaRPr lang="zh-CN" altLang="en-US" sz="3200" dirty="0"/>
          </a:p>
        </p:txBody>
      </p:sp>
      <p:sp>
        <p:nvSpPr>
          <p:cNvPr id="37" name="TextBox 5"/>
          <p:cNvSpPr txBox="1"/>
          <p:nvPr/>
        </p:nvSpPr>
        <p:spPr>
          <a:xfrm>
            <a:off x="7560990" y="7447635"/>
            <a:ext cx="6480000" cy="23399180"/>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tIns="90000" bIns="90000" rtlCol="0">
            <a:noAutofit/>
          </a:bodyPr>
          <a:lstStyle/>
          <a:p>
            <a:pPr algn="ctr"/>
            <a:r>
              <a:rPr lang="en-US" altLang="zh-CN" sz="4000" b="1" u="sng" dirty="0">
                <a:solidFill>
                  <a:schemeClr val="tx2">
                    <a:lumMod val="75000"/>
                  </a:schemeClr>
                </a:solidFill>
              </a:rPr>
              <a:t>Design Description</a:t>
            </a:r>
          </a:p>
          <a:p>
            <a:r>
              <a:rPr lang="en-US" sz="3200" dirty="0">
                <a:solidFill>
                  <a:schemeClr val="tx2">
                    <a:lumMod val="75000"/>
                  </a:schemeClr>
                </a:solidFill>
              </a:rPr>
              <a:t>The objective of this project is to design a robust and efficient peg-in-hole interaction system using Finite Element Analysis (FEA) modeling in ANSYS for simulation and validation, and integration with Unity for virtual environment visualization.</a:t>
            </a:r>
            <a:endParaRPr lang="en-US" altLang="zh-CN" sz="3200" dirty="0">
              <a:solidFill>
                <a:schemeClr val="tx2">
                  <a:lumMod val="75000"/>
                </a:schemeClr>
              </a:solidFill>
            </a:endParaRPr>
          </a:p>
          <a:p>
            <a:endParaRPr lang="en-US" altLang="zh-CN" sz="3200" dirty="0">
              <a:solidFill>
                <a:schemeClr val="tx2">
                  <a:lumMod val="75000"/>
                </a:schemeClr>
              </a:solidFill>
            </a:endParaRPr>
          </a:p>
          <a:p>
            <a:endParaRPr lang="en-US" altLang="zh-CN" sz="3200" dirty="0">
              <a:solidFill>
                <a:schemeClr val="tx2">
                  <a:lumMod val="75000"/>
                </a:schemeClr>
              </a:solidFill>
            </a:endParaRPr>
          </a:p>
          <a:p>
            <a:endParaRPr lang="en-US" altLang="zh-CN" sz="3200" dirty="0">
              <a:solidFill>
                <a:schemeClr val="tx2">
                  <a:lumMod val="75000"/>
                </a:schemeClr>
              </a:solidFill>
            </a:endParaRPr>
          </a:p>
          <a:p>
            <a:endParaRPr lang="en-US" altLang="zh-CN" sz="3200" dirty="0">
              <a:solidFill>
                <a:schemeClr val="tx2">
                  <a:lumMod val="75000"/>
                </a:schemeClr>
              </a:solidFill>
            </a:endParaRPr>
          </a:p>
          <a:p>
            <a:endParaRPr lang="en-US" altLang="zh-CN" sz="3200" dirty="0">
              <a:solidFill>
                <a:schemeClr val="tx2">
                  <a:lumMod val="75000"/>
                </a:schemeClr>
              </a:solidFill>
            </a:endParaRPr>
          </a:p>
          <a:p>
            <a:endParaRPr lang="en-US" altLang="zh-CN" sz="3200" dirty="0">
              <a:solidFill>
                <a:schemeClr val="tx2">
                  <a:lumMod val="75000"/>
                </a:schemeClr>
              </a:solidFill>
            </a:endParaRPr>
          </a:p>
          <a:p>
            <a:endParaRPr lang="en-US" altLang="zh-CN" sz="3200" dirty="0">
              <a:solidFill>
                <a:schemeClr val="tx2">
                  <a:lumMod val="75000"/>
                </a:schemeClr>
              </a:solidFill>
            </a:endParaRPr>
          </a:p>
          <a:p>
            <a:endParaRPr lang="en-US" altLang="zh-CN" sz="3200" dirty="0">
              <a:solidFill>
                <a:schemeClr val="tx2">
                  <a:lumMod val="75000"/>
                </a:schemeClr>
              </a:solidFill>
            </a:endParaRPr>
          </a:p>
          <a:p>
            <a:pPr algn="ctr"/>
            <a:endParaRPr lang="en-US" altLang="zh-CN" sz="2800" dirty="0">
              <a:solidFill>
                <a:schemeClr val="tx2">
                  <a:lumMod val="75000"/>
                </a:schemeClr>
              </a:solidFill>
            </a:endParaRPr>
          </a:p>
          <a:p>
            <a:pPr algn="ctr"/>
            <a:endParaRPr lang="en-US" altLang="zh-CN" sz="2800" b="1" dirty="0">
              <a:solidFill>
                <a:schemeClr val="tx2">
                  <a:lumMod val="75000"/>
                </a:schemeClr>
              </a:solidFill>
            </a:endParaRPr>
          </a:p>
          <a:p>
            <a:pPr algn="ctr"/>
            <a:endParaRPr lang="en-US" altLang="zh-CN" sz="2800" b="1" dirty="0">
              <a:solidFill>
                <a:schemeClr val="tx2">
                  <a:lumMod val="75000"/>
                </a:schemeClr>
              </a:solidFill>
            </a:endParaRPr>
          </a:p>
          <a:p>
            <a:pPr algn="ctr"/>
            <a:r>
              <a:rPr lang="en-US" altLang="zh-CN" sz="2800" b="1" dirty="0">
                <a:solidFill>
                  <a:schemeClr val="tx2">
                    <a:lumMod val="75000"/>
                  </a:schemeClr>
                </a:solidFill>
              </a:rPr>
              <a:t>Fig.2</a:t>
            </a:r>
            <a:r>
              <a:rPr lang="en-US" altLang="zh-CN" sz="2800" dirty="0">
                <a:solidFill>
                  <a:schemeClr val="tx2">
                    <a:lumMod val="75000"/>
                  </a:schemeClr>
                </a:solidFill>
              </a:rPr>
              <a:t> The whole set-up system</a:t>
            </a:r>
          </a:p>
          <a:p>
            <a:pPr algn="ctr"/>
            <a:endParaRPr lang="en-US" altLang="zh-CN" sz="2800" dirty="0">
              <a:solidFill>
                <a:schemeClr val="tx2">
                  <a:lumMod val="75000"/>
                </a:schemeClr>
              </a:solidFill>
            </a:endParaRPr>
          </a:p>
          <a:p>
            <a:pPr algn="ctr"/>
            <a:r>
              <a:rPr lang="en-US" altLang="zh-CN" sz="4000" b="1" u="sng" dirty="0">
                <a:solidFill>
                  <a:schemeClr val="tx2">
                    <a:lumMod val="75000"/>
                  </a:schemeClr>
                </a:solidFill>
              </a:rPr>
              <a:t>Modeling and Analysis</a:t>
            </a:r>
          </a:p>
          <a:p>
            <a:r>
              <a:rPr lang="en-US" sz="3200" dirty="0">
                <a:solidFill>
                  <a:schemeClr val="tx2">
                    <a:lumMod val="75000"/>
                  </a:schemeClr>
                </a:solidFill>
              </a:rPr>
              <a:t>The integration of ANSYS for realistic modeling of the insertion process, coupled with the predictive capabilities of neural networks, offers a powerful approach for understanding, optimizing, and automating complex insertion scenarios in engineering applications. This combined methodology provides valuable insights that can be leveraged for improved efficiency and reliability in various industries.</a:t>
            </a:r>
            <a:endParaRPr lang="en-US" altLang="zh-CN" sz="3200" dirty="0">
              <a:solidFill>
                <a:schemeClr val="tx2">
                  <a:lumMod val="75000"/>
                </a:schemeClr>
              </a:solidFill>
            </a:endParaRPr>
          </a:p>
          <a:p>
            <a:endParaRPr lang="en-US" altLang="zh-CN" sz="3200" u="sng" dirty="0">
              <a:solidFill>
                <a:schemeClr val="tx2">
                  <a:lumMod val="75000"/>
                </a:schemeClr>
              </a:solidFill>
            </a:endParaRPr>
          </a:p>
          <a:p>
            <a:endParaRPr lang="en-US" altLang="zh-CN" sz="3200" u="sng" dirty="0">
              <a:solidFill>
                <a:schemeClr val="tx2">
                  <a:lumMod val="75000"/>
                </a:schemeClr>
              </a:solidFill>
            </a:endParaRPr>
          </a:p>
          <a:p>
            <a:endParaRPr lang="en-US" altLang="zh-CN" sz="3200" u="sng" dirty="0">
              <a:solidFill>
                <a:schemeClr val="tx2">
                  <a:lumMod val="75000"/>
                </a:schemeClr>
              </a:solidFill>
            </a:endParaRPr>
          </a:p>
          <a:p>
            <a:endParaRPr lang="en-US" altLang="zh-CN" sz="3200" u="sng" dirty="0">
              <a:solidFill>
                <a:schemeClr val="tx2">
                  <a:lumMod val="75000"/>
                </a:schemeClr>
              </a:solidFill>
            </a:endParaRPr>
          </a:p>
          <a:p>
            <a:endParaRPr lang="en-US" altLang="zh-CN" sz="3200" u="sng" dirty="0">
              <a:solidFill>
                <a:schemeClr val="tx2">
                  <a:lumMod val="75000"/>
                </a:schemeClr>
              </a:solidFill>
            </a:endParaRPr>
          </a:p>
          <a:p>
            <a:pPr algn="ctr"/>
            <a:endParaRPr lang="en-US" altLang="zh-CN" sz="3200" b="1" dirty="0">
              <a:solidFill>
                <a:schemeClr val="tx2">
                  <a:lumMod val="75000"/>
                </a:schemeClr>
              </a:solidFill>
            </a:endParaRPr>
          </a:p>
          <a:p>
            <a:pPr algn="ctr"/>
            <a:endParaRPr lang="en-US" altLang="zh-CN" sz="2800" b="1" dirty="0">
              <a:solidFill>
                <a:schemeClr val="tx2">
                  <a:lumMod val="75000"/>
                </a:schemeClr>
              </a:solidFill>
            </a:endParaRPr>
          </a:p>
          <a:p>
            <a:pPr algn="ctr"/>
            <a:endParaRPr lang="en-US" altLang="zh-CN" sz="2800" b="1" dirty="0">
              <a:solidFill>
                <a:schemeClr val="tx2">
                  <a:lumMod val="75000"/>
                </a:schemeClr>
              </a:solidFill>
            </a:endParaRPr>
          </a:p>
          <a:p>
            <a:pPr algn="ctr"/>
            <a:endParaRPr lang="en-US" altLang="zh-CN" sz="2800" b="1" dirty="0">
              <a:solidFill>
                <a:schemeClr val="tx2">
                  <a:lumMod val="75000"/>
                </a:schemeClr>
              </a:solidFill>
            </a:endParaRPr>
          </a:p>
          <a:p>
            <a:pPr algn="ctr"/>
            <a:endParaRPr lang="en-US" altLang="zh-CN" sz="2800" b="1" dirty="0">
              <a:solidFill>
                <a:schemeClr val="tx2">
                  <a:lumMod val="75000"/>
                </a:schemeClr>
              </a:solidFill>
            </a:endParaRPr>
          </a:p>
          <a:p>
            <a:pPr algn="ctr"/>
            <a:r>
              <a:rPr lang="en-US" altLang="zh-CN" sz="2800" b="1" dirty="0">
                <a:solidFill>
                  <a:schemeClr val="tx2">
                    <a:lumMod val="75000"/>
                  </a:schemeClr>
                </a:solidFill>
              </a:rPr>
              <a:t>Fig. 3 Data analysis</a:t>
            </a:r>
            <a:endParaRPr lang="en-US" altLang="zh-CN" sz="2800" dirty="0">
              <a:solidFill>
                <a:schemeClr val="tx2">
                  <a:lumMod val="75000"/>
                </a:schemeClr>
              </a:solidFill>
            </a:endParaRPr>
          </a:p>
          <a:p>
            <a:pPr algn="ctr"/>
            <a:endParaRPr lang="en-US" altLang="zh-CN" sz="2000" b="1" u="sng" dirty="0">
              <a:solidFill>
                <a:schemeClr val="tx2">
                  <a:lumMod val="75000"/>
                </a:schemeClr>
              </a:solidFill>
            </a:endParaRPr>
          </a:p>
          <a:p>
            <a:r>
              <a:rPr lang="en-US" altLang="zh-CN" sz="3200" i="1" dirty="0">
                <a:solidFill>
                  <a:schemeClr val="tx2">
                    <a:lumMod val="75000"/>
                  </a:schemeClr>
                </a:solidFill>
              </a:rPr>
              <a:t>                               </a:t>
            </a:r>
          </a:p>
          <a:p>
            <a:pPr>
              <a:spcAft>
                <a:spcPts val="600"/>
              </a:spcAft>
              <a:buSzPct val="100000"/>
            </a:pPr>
            <a:endParaRPr lang="en-US" altLang="zh-CN" sz="3200" dirty="0">
              <a:solidFill>
                <a:schemeClr val="tx2">
                  <a:lumMod val="75000"/>
                </a:schemeClr>
              </a:solidFill>
            </a:endParaRPr>
          </a:p>
          <a:p>
            <a:pPr>
              <a:spcAft>
                <a:spcPts val="600"/>
              </a:spcAft>
              <a:buSzPct val="50000"/>
            </a:pPr>
            <a:endParaRPr lang="en-US" altLang="zh-CN" sz="3200" dirty="0"/>
          </a:p>
        </p:txBody>
      </p:sp>
      <p:sp>
        <p:nvSpPr>
          <p:cNvPr id="43" name="文本框 42"/>
          <p:cNvSpPr txBox="1"/>
          <p:nvPr/>
        </p:nvSpPr>
        <p:spPr>
          <a:xfrm>
            <a:off x="7499054" y="2932803"/>
            <a:ext cx="13671448" cy="3303468"/>
          </a:xfrm>
          <a:prstGeom prst="rect">
            <a:avLst/>
          </a:prstGeom>
          <a:noFill/>
        </p:spPr>
        <p:txBody>
          <a:bodyPr wrap="square" rtlCol="0">
            <a:spAutoFit/>
          </a:bodyPr>
          <a:lstStyle/>
          <a:p>
            <a:pPr>
              <a:lnSpc>
                <a:spcPts val="6400"/>
              </a:lnSpc>
              <a:tabLst>
                <a:tab pos="3657600" algn="l"/>
              </a:tabLst>
              <a:defRPr/>
            </a:pPr>
            <a:r>
              <a:rPr lang="en-US" sz="6600" b="1" dirty="0">
                <a:solidFill>
                  <a:schemeClr val="tx2">
                    <a:lumMod val="75000"/>
                  </a:schemeClr>
                </a:solidFill>
                <a:latin typeface="+mj-lt"/>
              </a:rPr>
              <a:t>Robotic arm motion control for contact-rich scenarios</a:t>
            </a:r>
            <a:endParaRPr lang="en-US" altLang="zh-CN" sz="6600" b="1" dirty="0">
              <a:solidFill>
                <a:schemeClr val="tx2">
                  <a:lumMod val="75000"/>
                </a:schemeClr>
              </a:solidFill>
              <a:latin typeface="+mj-lt"/>
            </a:endParaRPr>
          </a:p>
          <a:p>
            <a:pPr>
              <a:tabLst>
                <a:tab pos="3657600" algn="l"/>
              </a:tabLst>
              <a:defRPr/>
            </a:pPr>
            <a:r>
              <a:rPr lang="en-US" altLang="zh-CN" sz="3400" b="1" dirty="0">
                <a:solidFill>
                  <a:schemeClr val="tx2">
                    <a:lumMod val="75000"/>
                  </a:schemeClr>
                </a:solidFill>
                <a:latin typeface="+mj-lt"/>
              </a:rPr>
              <a:t>Sponsor: </a:t>
            </a:r>
            <a:r>
              <a:rPr lang="en-US" altLang="zh-CN" sz="3400" dirty="0">
                <a:solidFill>
                  <a:schemeClr val="tx2">
                    <a:lumMod val="75000"/>
                  </a:schemeClr>
                </a:solidFill>
                <a:latin typeface="+mj-lt"/>
              </a:rPr>
              <a:t>UM-SJTU Joint Institute</a:t>
            </a:r>
            <a:endParaRPr lang="en-US" altLang="zh-CN" sz="3400" b="1" i="1" dirty="0">
              <a:solidFill>
                <a:schemeClr val="tx2">
                  <a:lumMod val="75000"/>
                </a:schemeClr>
              </a:solidFill>
              <a:latin typeface="+mj-lt"/>
            </a:endParaRPr>
          </a:p>
          <a:p>
            <a:pPr lvl="0">
              <a:tabLst>
                <a:tab pos="3657600" algn="l"/>
              </a:tabLst>
              <a:defRPr/>
            </a:pPr>
            <a:r>
              <a:rPr lang="en-US" altLang="zh-CN" sz="3400" b="1" dirty="0">
                <a:solidFill>
                  <a:schemeClr val="tx2">
                    <a:lumMod val="75000"/>
                  </a:schemeClr>
                </a:solidFill>
                <a:latin typeface="+mj-lt"/>
              </a:rPr>
              <a:t>Team Members:</a:t>
            </a:r>
            <a:r>
              <a:rPr lang="en-US" altLang="zh-CN" sz="3400" dirty="0">
                <a:latin typeface="+mj-lt"/>
              </a:rPr>
              <a:t> </a:t>
            </a:r>
            <a:r>
              <a:rPr lang="en-US" altLang="zh-CN" sz="3400" dirty="0" err="1">
                <a:solidFill>
                  <a:schemeClr val="tx2">
                    <a:lumMod val="75000"/>
                  </a:schemeClr>
                </a:solidFill>
                <a:latin typeface="+mj-lt"/>
              </a:rPr>
              <a:t>Juntao</a:t>
            </a:r>
            <a:r>
              <a:rPr lang="en-US" altLang="zh-CN" sz="3400" dirty="0">
                <a:solidFill>
                  <a:schemeClr val="tx2">
                    <a:lumMod val="75000"/>
                  </a:schemeClr>
                </a:solidFill>
                <a:latin typeface="+mj-lt"/>
              </a:rPr>
              <a:t> Wu</a:t>
            </a:r>
          </a:p>
          <a:p>
            <a:pPr lvl="0">
              <a:tabLst>
                <a:tab pos="3657600" algn="l"/>
              </a:tabLst>
              <a:defRPr/>
            </a:pPr>
            <a:r>
              <a:rPr lang="en-US" altLang="zh-CN" sz="3400" b="1" dirty="0">
                <a:solidFill>
                  <a:schemeClr val="tx2">
                    <a:lumMod val="75000"/>
                  </a:schemeClr>
                </a:solidFill>
                <a:latin typeface="+mj-lt"/>
              </a:rPr>
              <a:t>Instructor: </a:t>
            </a:r>
            <a:r>
              <a:rPr lang="en-US" altLang="zh-CN" sz="3400" dirty="0">
                <a:solidFill>
                  <a:schemeClr val="tx2">
                    <a:lumMod val="75000"/>
                  </a:schemeClr>
                </a:solidFill>
                <a:latin typeface="+mj-lt"/>
              </a:rPr>
              <a:t>Prof. </a:t>
            </a:r>
            <a:r>
              <a:rPr lang="en-US" altLang="zh-CN" sz="3400" dirty="0" err="1">
                <a:solidFill>
                  <a:schemeClr val="tx2">
                    <a:lumMod val="75000"/>
                  </a:schemeClr>
                </a:solidFill>
                <a:latin typeface="+mj-lt"/>
              </a:rPr>
              <a:t>Youyi</a:t>
            </a:r>
            <a:r>
              <a:rPr lang="en-US" altLang="zh-CN" sz="3400" dirty="0">
                <a:solidFill>
                  <a:schemeClr val="tx2">
                    <a:lumMod val="75000"/>
                  </a:schemeClr>
                </a:solidFill>
                <a:latin typeface="+mj-lt"/>
              </a:rPr>
              <a:t> Bi</a:t>
            </a:r>
            <a:endParaRPr lang="zh-CN" altLang="en-US" sz="3400" dirty="0">
              <a:solidFill>
                <a:schemeClr val="tx2">
                  <a:lumMod val="75000"/>
                </a:schemeClr>
              </a:solidFill>
              <a:latin typeface="+mj-lt"/>
            </a:endParaRPr>
          </a:p>
        </p:txBody>
      </p:sp>
      <p:cxnSp>
        <p:nvCxnSpPr>
          <p:cNvPr id="4" name="直线连接符 3">
            <a:extLst>
              <a:ext uri="{FF2B5EF4-FFF2-40B4-BE49-F238E27FC236}">
                <a16:creationId xmlns:a16="http://schemas.microsoft.com/office/drawing/2014/main" id="{930B1C32-8CEC-5949-81EE-0786F0B5BE00}"/>
              </a:ext>
            </a:extLst>
          </p:cNvPr>
          <p:cNvCxnSpPr>
            <a:cxnSpLocks/>
          </p:cNvCxnSpPr>
          <p:nvPr/>
        </p:nvCxnSpPr>
        <p:spPr>
          <a:xfrm>
            <a:off x="7200950" y="7406804"/>
            <a:ext cx="0" cy="23352578"/>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线连接符 18">
            <a:extLst>
              <a:ext uri="{FF2B5EF4-FFF2-40B4-BE49-F238E27FC236}">
                <a16:creationId xmlns:a16="http://schemas.microsoft.com/office/drawing/2014/main" id="{85D9AD25-DA76-E641-8ABD-640443E3D1D3}"/>
              </a:ext>
            </a:extLst>
          </p:cNvPr>
          <p:cNvCxnSpPr>
            <a:cxnSpLocks/>
          </p:cNvCxnSpPr>
          <p:nvPr/>
        </p:nvCxnSpPr>
        <p:spPr>
          <a:xfrm>
            <a:off x="14257734" y="7406804"/>
            <a:ext cx="0" cy="23352578"/>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7" name="图片 6">
            <a:extLst>
              <a:ext uri="{FF2B5EF4-FFF2-40B4-BE49-F238E27FC236}">
                <a16:creationId xmlns:a16="http://schemas.microsoft.com/office/drawing/2014/main" id="{FE640D9F-8596-3947-A8F1-8E94B24A9D5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3606" y="622505"/>
            <a:ext cx="7561611" cy="1140243"/>
          </a:xfrm>
          <a:prstGeom prst="rect">
            <a:avLst/>
          </a:prstGeom>
        </p:spPr>
      </p:pic>
      <p:pic>
        <p:nvPicPr>
          <p:cNvPr id="3" name="Content Placeholder 4">
            <a:extLst>
              <a:ext uri="{FF2B5EF4-FFF2-40B4-BE49-F238E27FC236}">
                <a16:creationId xmlns:a16="http://schemas.microsoft.com/office/drawing/2014/main" id="{1812E28F-7B91-9CAB-0D43-857C55932F0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8262" y="24495658"/>
            <a:ext cx="5400600" cy="5470165"/>
          </a:xfrm>
          <a:prstGeom prst="rect">
            <a:avLst/>
          </a:prstGeom>
        </p:spPr>
      </p:pic>
      <p:pic>
        <p:nvPicPr>
          <p:cNvPr id="5" name="Picture 4">
            <a:extLst>
              <a:ext uri="{FF2B5EF4-FFF2-40B4-BE49-F238E27FC236}">
                <a16:creationId xmlns:a16="http://schemas.microsoft.com/office/drawing/2014/main" id="{8CE60B4F-8C8F-AF33-7478-78CFC96E98AA}"/>
              </a:ext>
            </a:extLst>
          </p:cNvPr>
          <p:cNvPicPr>
            <a:picLocks noChangeAspect="1"/>
          </p:cNvPicPr>
          <p:nvPr/>
        </p:nvPicPr>
        <p:blipFill>
          <a:blip r:embed="rId6"/>
          <a:stretch>
            <a:fillRect/>
          </a:stretch>
        </p:blipFill>
        <p:spPr>
          <a:xfrm>
            <a:off x="7836694" y="11593513"/>
            <a:ext cx="5423395" cy="4968552"/>
          </a:xfrm>
          <a:prstGeom prst="rect">
            <a:avLst/>
          </a:prstGeom>
        </p:spPr>
      </p:pic>
      <p:pic>
        <p:nvPicPr>
          <p:cNvPr id="8" name="Picture 7">
            <a:extLst>
              <a:ext uri="{FF2B5EF4-FFF2-40B4-BE49-F238E27FC236}">
                <a16:creationId xmlns:a16="http://schemas.microsoft.com/office/drawing/2014/main" id="{3ED2A586-73C9-8427-A92C-5529894CD303}"/>
              </a:ext>
            </a:extLst>
          </p:cNvPr>
          <p:cNvPicPr>
            <a:picLocks noChangeAspect="1"/>
          </p:cNvPicPr>
          <p:nvPr/>
        </p:nvPicPr>
        <p:blipFill>
          <a:blip r:embed="rId7"/>
          <a:stretch>
            <a:fillRect/>
          </a:stretch>
        </p:blipFill>
        <p:spPr>
          <a:xfrm>
            <a:off x="7836694" y="24486301"/>
            <a:ext cx="5342083" cy="3932261"/>
          </a:xfrm>
          <a:prstGeom prst="rect">
            <a:avLst/>
          </a:prstGeom>
        </p:spPr>
      </p:pic>
      <p:pic>
        <p:nvPicPr>
          <p:cNvPr id="20" name="Picture 19">
            <a:extLst>
              <a:ext uri="{FF2B5EF4-FFF2-40B4-BE49-F238E27FC236}">
                <a16:creationId xmlns:a16="http://schemas.microsoft.com/office/drawing/2014/main" id="{D5E8C4BA-5D51-A17C-6D2B-BB3D5071E6B5}"/>
              </a:ext>
            </a:extLst>
          </p:cNvPr>
          <p:cNvPicPr>
            <a:picLocks noChangeAspect="1"/>
          </p:cNvPicPr>
          <p:nvPr/>
        </p:nvPicPr>
        <p:blipFill>
          <a:blip r:embed="rId8"/>
          <a:stretch>
            <a:fillRect/>
          </a:stretch>
        </p:blipFill>
        <p:spPr>
          <a:xfrm>
            <a:off x="993096" y="2930785"/>
            <a:ext cx="4822536" cy="4072814"/>
          </a:xfrm>
          <a:prstGeom prst="rect">
            <a:avLst/>
          </a:prstGeom>
        </p:spPr>
      </p:pic>
      <p:pic>
        <p:nvPicPr>
          <p:cNvPr id="23" name="Picture 22">
            <a:extLst>
              <a:ext uri="{FF2B5EF4-FFF2-40B4-BE49-F238E27FC236}">
                <a16:creationId xmlns:a16="http://schemas.microsoft.com/office/drawing/2014/main" id="{4C7B5E54-E790-FA32-7577-B7F530747DE9}"/>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rot="5400000">
            <a:off x="15053603" y="15878015"/>
            <a:ext cx="5472806" cy="4104605"/>
          </a:xfrm>
          <a:prstGeom prst="rect">
            <a:avLst/>
          </a:prstGeom>
        </p:spPr>
      </p:pic>
    </p:spTree>
    <p:extLst>
      <p:ext uri="{BB962C8B-B14F-4D97-AF65-F5344CB8AC3E}">
        <p14:creationId xmlns:p14="http://schemas.microsoft.com/office/powerpoint/2010/main" val="427518902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9.0&quot;&gt;&lt;object type=&quot;1&quot; unique_id=&quot;10001&quot;&gt;&lt;object type=&quot;8&quot; unique_id=&quot;10002&quot;&gt;&lt;/object&gt;&lt;object type=&quot;2&quot; unique_id=&quot;10003&quot;&gt;&lt;object type=&quot;3&quot; unique_id=&quot;123393&quot;&gt;&lt;property id=&quot;20148&quot; value=&quot;5&quot;/&gt;&lt;property id=&quot;20300&quot; value=&quot;Slide 1&quot;/&gt;&lt;property id=&quot;20307&quot; value=&quot;257&quot;/&gt;&lt;/object&gt;&lt;/object&gt;&lt;/object&gt;&lt;/database&gt;"/>
  <p:tag name="SECTOMILLISECCONVERTED"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839</TotalTime>
  <Words>457</Words>
  <Application>Microsoft Office PowerPoint</Application>
  <PresentationFormat>Custom</PresentationFormat>
  <Paragraphs>76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主题​​</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Yuzhou Shen</dc:creator>
  <cp:lastModifiedBy>1874216549@qq.com</cp:lastModifiedBy>
  <cp:revision>119</cp:revision>
  <dcterms:created xsi:type="dcterms:W3CDTF">2011-11-28T03:13:29Z</dcterms:created>
  <dcterms:modified xsi:type="dcterms:W3CDTF">2023-12-03T10:34:40Z</dcterms:modified>
</cp:coreProperties>
</file>