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0" r:id="rId8"/>
    <p:sldId id="264" r:id="rId9"/>
    <p:sldId id="263" r:id="rId10"/>
    <p:sldId id="265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83" r:id="rId27"/>
    <p:sldId id="284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>
        <p:scale>
          <a:sx n="100" d="100"/>
          <a:sy n="100" d="100"/>
        </p:scale>
        <p:origin x="19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0.png"/><Relationship Id="rId3" Type="http://schemas.openxmlformats.org/officeDocument/2006/relationships/tags" Target="../tags/tag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Ansys model</a:t>
            </a:r>
            <a:br>
              <a:rPr lang="en-US" altLang="zh-CN" dirty="0"/>
            </a:br>
            <a:r>
              <a:rPr lang="en-US" altLang="zh-CN" dirty="0"/>
              <a:t>10/15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800322" cy="1239740"/>
          </a:xfrm>
        </p:spPr>
        <p:txBody>
          <a:bodyPr/>
          <a:lstStyle/>
          <a:p>
            <a:r>
              <a:rPr lang="en-US" dirty="0"/>
              <a:t>pressure 1-2mm from the edge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5631" y="1816218"/>
            <a:ext cx="5428108" cy="4817847"/>
          </a:xfrm>
        </p:spPr>
      </p:pic>
      <p:sp>
        <p:nvSpPr>
          <p:cNvPr id="6" name="TextBox 5"/>
          <p:cNvSpPr txBox="1"/>
          <p:nvPr/>
        </p:nvSpPr>
        <p:spPr>
          <a:xfrm>
            <a:off x="9282404" y="49323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10/29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on red area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1616" y="2100907"/>
            <a:ext cx="6626359" cy="3798983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2341983" y="4805265"/>
            <a:ext cx="0" cy="7277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5979" y="5009833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mm</a:t>
            </a:r>
            <a:endParaRPr 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176" y="1111574"/>
            <a:ext cx="10515600" cy="1325563"/>
          </a:xfrm>
        </p:spPr>
        <p:txBody>
          <a:bodyPr/>
          <a:lstStyle/>
          <a:p>
            <a:r>
              <a:rPr lang="en-US" altLang="zh-CN" dirty="0"/>
              <a:t>The basic 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6276" y="2271948"/>
            <a:ext cx="7551617" cy="4123516"/>
          </a:xfrm>
        </p:spPr>
      </p:pic>
      <p:sp>
        <p:nvSpPr>
          <p:cNvPr id="6" name="TextBox 5"/>
          <p:cNvSpPr txBox="1"/>
          <p:nvPr/>
        </p:nvSpPr>
        <p:spPr>
          <a:xfrm>
            <a:off x="615819" y="360376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LEFT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94243" y="3665319"/>
            <a:ext cx="211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RIGHT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unfold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8263" y="2049560"/>
            <a:ext cx="5590363" cy="4351338"/>
          </a:xfrm>
        </p:spPr>
      </p:pic>
      <p:sp>
        <p:nvSpPr>
          <p:cNvPr id="6" name="Arrow: Curved Left 5"/>
          <p:cNvSpPr/>
          <p:nvPr/>
        </p:nvSpPr>
        <p:spPr>
          <a:xfrm rot="10800000" flipH="1">
            <a:off x="5840963" y="1869167"/>
            <a:ext cx="1125894" cy="876717"/>
          </a:xfrm>
          <a:prstGeom prst="curvedLeftArrow">
            <a:avLst>
              <a:gd name="adj1" fmla="val 24347"/>
              <a:gd name="adj2" fmla="val 50000"/>
              <a:gd name="adj3" fmla="val 515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/>
          <p:cNvSpPr/>
          <p:nvPr/>
        </p:nvSpPr>
        <p:spPr>
          <a:xfrm rot="10800000">
            <a:off x="2389845" y="1871081"/>
            <a:ext cx="1056835" cy="876716"/>
          </a:xfrm>
          <a:prstGeom prst="curvedLeftArrow">
            <a:avLst>
              <a:gd name="adj1" fmla="val 24347"/>
              <a:gd name="adj2" fmla="val 50000"/>
              <a:gd name="adj3" fmla="val 515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each bump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3544" y="1984245"/>
            <a:ext cx="4343900" cy="4351338"/>
          </a:xfrm>
        </p:spPr>
      </p:pic>
      <p:sp>
        <p:nvSpPr>
          <p:cNvPr id="6" name="TextBox 5"/>
          <p:cNvSpPr txBox="1"/>
          <p:nvPr/>
        </p:nvSpPr>
        <p:spPr>
          <a:xfrm>
            <a:off x="3956180" y="2844225"/>
            <a:ext cx="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L11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71702" y="2921980"/>
            <a:ext cx="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L12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87224" y="2942140"/>
            <a:ext cx="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L13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65511" y="4005129"/>
            <a:ext cx="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L21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4278" y="4000350"/>
            <a:ext cx="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L22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45292" y="4054086"/>
            <a:ext cx="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L23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65511" y="5157496"/>
            <a:ext cx="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L31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44278" y="5141832"/>
            <a:ext cx="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L32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45292" y="5141831"/>
            <a:ext cx="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L33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630816" y="5514392"/>
            <a:ext cx="310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*The same rule for right sensor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1325563"/>
          </a:xfrm>
        </p:spPr>
        <p:txBody>
          <a:bodyPr/>
          <a:lstStyle/>
          <a:p>
            <a:r>
              <a:rPr lang="en-US" dirty="0"/>
              <a:t>Data collected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7437" y="1046875"/>
            <a:ext cx="9270333" cy="592429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7865" cy="2074571"/>
          </a:xfrm>
        </p:spPr>
        <p:txBody>
          <a:bodyPr>
            <a:normAutofit/>
          </a:bodyPr>
          <a:lstStyle/>
          <a:p>
            <a:r>
              <a:rPr lang="en-US" dirty="0"/>
              <a:t>Learn more automation scripting. Add force in geometry more easily.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778" y="2668618"/>
            <a:ext cx="6782388" cy="39093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0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11/19  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上周工作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2" y="3230237"/>
            <a:ext cx="10515600" cy="2121224"/>
          </a:xfrm>
        </p:spPr>
        <p:txBody>
          <a:bodyPr>
            <a:normAutofit/>
          </a:bodyPr>
          <a:lstStyle/>
          <a:p>
            <a:r>
              <a:rPr lang="zh-CN" altLang="en-US" dirty="0"/>
              <a:t>继续调整约束与模型，比对数据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继续完善处理数据工具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1" y="1690688"/>
            <a:ext cx="10515600" cy="4802187"/>
          </a:xfrm>
        </p:spPr>
        <p:txBody>
          <a:bodyPr>
            <a:normAutofit/>
          </a:bodyPr>
          <a:lstStyle/>
          <a:p>
            <a:r>
              <a:rPr lang="zh-CN" altLang="en-US" dirty="0"/>
              <a:t>圆柱状触点模型的合理性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00" y="2382562"/>
            <a:ext cx="2628049" cy="34184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6" y="155445"/>
            <a:ext cx="11543523" cy="4108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施加约束：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一端固定，一端施加面压力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受力后会出现较大的位移偏差，结果也和实际测出的有偏差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一端固定，一端施加固定位移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比较符合测量结果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" y="880110"/>
            <a:ext cx="6617335" cy="542480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64" y="734627"/>
            <a:ext cx="2175638" cy="1956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86" y="600007"/>
            <a:ext cx="2304530" cy="19565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336" y="3499046"/>
            <a:ext cx="2370025" cy="26443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71293" y="357009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79094" y="3651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842171" y="36512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误差：无负载下误差约为</a:t>
            </a:r>
            <a:r>
              <a:rPr lang="en-US" altLang="zh-CN" dirty="0"/>
              <a:t> 0.04%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-66" r="27125" b="2471"/>
          <a:stretch>
            <a:fillRect/>
          </a:stretch>
        </p:blipFill>
        <p:spPr>
          <a:xfrm>
            <a:off x="728380" y="2343870"/>
            <a:ext cx="10948312" cy="17149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312" y="860027"/>
            <a:ext cx="4876138" cy="4207410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2838393" y="2183364"/>
            <a:ext cx="83976" cy="190344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96947" y="2244012"/>
            <a:ext cx="74645" cy="193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59829" y="4175449"/>
            <a:ext cx="737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4398" y="434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52783" y="20593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3551" y="1536126"/>
            <a:ext cx="48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Force position vector: [[xi, </a:t>
            </a:r>
            <a:r>
              <a:rPr lang="en-US" sz="2800" dirty="0" err="1"/>
              <a:t>yi</a:t>
            </a:r>
            <a:r>
              <a:rPr lang="en-US" sz="2800" dirty="0"/>
              <a:t>]]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346179" y="2736502"/>
            <a:ext cx="6920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Force vector: [[Fz_L11, Fz_L12,…,Fz_R33]</a:t>
            </a:r>
            <a:endParaRPr lang="en-US" sz="2800" dirty="0"/>
          </a:p>
          <a:p>
            <a:r>
              <a:rPr lang="en-US" sz="2800" dirty="0"/>
              <a:t>                          [Fx_L11, Fx_L12,…,Fx_R33]</a:t>
            </a:r>
            <a:endParaRPr lang="en-US" sz="2800" dirty="0"/>
          </a:p>
          <a:p>
            <a:r>
              <a:rPr lang="en-US" sz="2800" dirty="0"/>
              <a:t>                          [Fy_L11, Fy_L12,…,Fy_R33]]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652365" y="5067437"/>
            <a:ext cx="265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r>
              <a:rPr lang="zh-CN" altLang="en-US" dirty="0"/>
              <a:t>个触点在</a:t>
            </a:r>
            <a:r>
              <a:rPr lang="en-US" altLang="zh-CN" dirty="0" err="1"/>
              <a:t>x,y,z</a:t>
            </a:r>
            <a:r>
              <a:rPr lang="zh-CN" altLang="en-US" dirty="0"/>
              <a:t>轴的分量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548465" y="4086808"/>
            <a:ext cx="755780" cy="895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5263" y="1259940"/>
            <a:ext cx="5324475" cy="3933825"/>
          </a:xfrm>
        </p:spPr>
      </p:pic>
      <p:sp>
        <p:nvSpPr>
          <p:cNvPr id="6" name="TextBox 5"/>
          <p:cNvSpPr txBox="1"/>
          <p:nvPr/>
        </p:nvSpPr>
        <p:spPr>
          <a:xfrm>
            <a:off x="4413379" y="5285531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 force 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0800000">
            <a:off x="2206890" y="2415251"/>
            <a:ext cx="461665" cy="16232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Magnitude of </a:t>
            </a:r>
            <a:r>
              <a:rPr lang="en-US" dirty="0" err="1"/>
              <a:t>Fx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836" y="2403058"/>
            <a:ext cx="1046583" cy="432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Unity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37926" y="2957804"/>
            <a:ext cx="15955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527" y="26192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物块位置信息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82" y="3223242"/>
            <a:ext cx="1546994" cy="411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35626" y="2619250"/>
            <a:ext cx="283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受力点位，大小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26" y="3372601"/>
            <a:ext cx="3254022" cy="34293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364963" y="2957804"/>
            <a:ext cx="15955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/>
          <p:nvPr/>
        </p:nvSpPr>
        <p:spPr>
          <a:xfrm>
            <a:off x="7364963" y="2400422"/>
            <a:ext cx="1595535" cy="432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ANSYS </a:t>
            </a:r>
            <a:r>
              <a:rPr lang="zh-CN" altLang="en-US" dirty="0"/>
              <a:t>数据库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59551" y="2700022"/>
            <a:ext cx="283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触点应力输出</a:t>
            </a:r>
            <a:endParaRPr lang="en-US" sz="28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96" y="3544066"/>
            <a:ext cx="1780004" cy="9576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69" y="122870"/>
            <a:ext cx="10515600" cy="1325563"/>
          </a:xfrm>
        </p:spPr>
        <p:txBody>
          <a:bodyPr/>
          <a:lstStyle/>
          <a:p>
            <a:r>
              <a:rPr lang="en-US" dirty="0"/>
              <a:t>11/26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32" y="785652"/>
            <a:ext cx="3615680" cy="60723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0" y="1448433"/>
            <a:ext cx="5256466" cy="50758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12/10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821" y="2749356"/>
            <a:ext cx="2894045" cy="2643738"/>
          </a:xfrm>
        </p:spPr>
        <p:txBody>
          <a:bodyPr/>
          <a:lstStyle/>
          <a:p>
            <a:r>
              <a:rPr lang="en-US" altLang="zh-CN" dirty="0"/>
              <a:t>ANSYS </a:t>
            </a:r>
            <a:r>
              <a:rPr lang="zh-CN" altLang="en-US" dirty="0"/>
              <a:t>操作：</a:t>
            </a:r>
            <a:endParaRPr lang="en-US" altLang="zh-CN" dirty="0"/>
          </a:p>
          <a:p>
            <a:pPr>
              <a:buFont typeface="Arial" panose="020B0604020202020204"/>
              <a:buChar char="•"/>
            </a:pPr>
            <a:r>
              <a:rPr lang="en-US" altLang="zh-CN" dirty="0"/>
              <a:t>APDL</a:t>
            </a:r>
            <a:endParaRPr lang="en-US" altLang="zh-CN" dirty="0"/>
          </a:p>
          <a:p>
            <a:pPr>
              <a:buFont typeface="Arial" panose="020B0604020202020204"/>
              <a:buChar char="•"/>
            </a:pPr>
            <a:r>
              <a:rPr lang="en-US" dirty="0"/>
              <a:t>Python scripting</a:t>
            </a:r>
            <a:endParaRPr lang="en-US" dirty="0"/>
          </a:p>
          <a:p>
            <a:pPr>
              <a:buFont typeface="Arial" panose="020B0604020202020204"/>
              <a:buChar char="•"/>
            </a:pPr>
            <a:r>
              <a:rPr lang="en-US" dirty="0" err="1"/>
              <a:t>PyMAPDL</a:t>
            </a:r>
            <a:r>
              <a:rPr lang="en-US" dirty="0"/>
              <a:t> script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84172" y="3489649"/>
            <a:ext cx="25472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84172" y="3987282"/>
            <a:ext cx="25472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84172" y="4491134"/>
            <a:ext cx="25472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1225" y="33049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快速建立几何模型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1225" y="3834931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/>
              <a:t>workbench </a:t>
            </a:r>
            <a:r>
              <a:rPr lang="zh-CN" altLang="en-US" dirty="0"/>
              <a:t>相结合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1225" y="4364879"/>
            <a:ext cx="237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ANSYS</a:t>
            </a:r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结合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28213"/>
            <a:ext cx="7132938" cy="349788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7235" y="1502228"/>
            <a:ext cx="2187130" cy="16994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137" y="5302946"/>
            <a:ext cx="2438611" cy="69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99" y="1659178"/>
            <a:ext cx="7215759" cy="459075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794310" y="2593910"/>
            <a:ext cx="3200400" cy="73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10939" y="5449078"/>
            <a:ext cx="1054359" cy="93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3731" y="6158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通过探针得到应力最大值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8195" cy="724027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436245"/>
            <a:ext cx="3352800" cy="1345565"/>
          </a:xfrm>
        </p:spPr>
        <p:txBody>
          <a:bodyPr/>
          <a:lstStyle/>
          <a:p>
            <a:r>
              <a:rPr lang="zh-CN" altLang="en-US"/>
              <a:t>材料数据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1800" y="2824480"/>
            <a:ext cx="10909935" cy="1209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1360" y="2346960"/>
            <a:ext cx="203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橡胶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2605" y="4959350"/>
            <a:ext cx="10711180" cy="166624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43280" y="4436745"/>
            <a:ext cx="203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PLA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待解决问题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添加合理约束类型，得到正确求解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将现实情况转化为约束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用命令流获取数据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0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10/22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Problem1: How to configure contact surface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2115"/>
            <a:ext cx="10515600" cy="4351338"/>
          </a:xfrm>
        </p:spPr>
        <p:txBody>
          <a:bodyPr/>
          <a:lstStyle/>
          <a:p>
            <a:r>
              <a:rPr lang="zh-CN" altLang="en-US" dirty="0"/>
              <a:t>如果设置成</a:t>
            </a:r>
            <a:r>
              <a:rPr lang="en-US" altLang="zh-CN" dirty="0"/>
              <a:t>rough</a:t>
            </a:r>
            <a:r>
              <a:rPr lang="zh-CN" altLang="en-US" dirty="0"/>
              <a:t>就解不出来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只能把各个面设置成</a:t>
            </a:r>
            <a:r>
              <a:rPr lang="en-US" altLang="zh-CN" dirty="0"/>
              <a:t>bonded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problem2: Trade off in ways to get the force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Normal stress (normal axis): </a:t>
            </a:r>
            <a:endParaRPr lang="en-US" altLang="zh-CN" dirty="0"/>
          </a:p>
          <a:p>
            <a:pPr lvl="1"/>
            <a:r>
              <a:rPr lang="zh-CN" altLang="en-US" dirty="0"/>
              <a:t>这个</a:t>
            </a:r>
            <a:r>
              <a:rPr lang="en-US" altLang="zh-CN" dirty="0"/>
              <a:t>stress</a:t>
            </a:r>
            <a:r>
              <a:rPr lang="zh-CN" altLang="en-US" dirty="0"/>
              <a:t>明显大了，而且是负值</a:t>
            </a:r>
            <a:r>
              <a:rPr lang="en-US" altLang="zh-CN" dirty="0"/>
              <a:t>(</a:t>
            </a:r>
            <a:r>
              <a:rPr lang="zh-CN" altLang="en-US" dirty="0"/>
              <a:t>一侧施加</a:t>
            </a:r>
            <a:r>
              <a:rPr lang="en-US" altLang="zh-CN" dirty="0"/>
              <a:t>0.07MPa</a:t>
            </a:r>
            <a:r>
              <a:rPr lang="zh-CN" altLang="en-US" dirty="0"/>
              <a:t>的</a:t>
            </a:r>
            <a:r>
              <a:rPr lang="en-US" altLang="zh-CN" dirty="0"/>
              <a:t>stress)</a:t>
            </a:r>
            <a:endParaRPr lang="en-US" altLang="zh-CN" dirty="0"/>
          </a:p>
          <a:p>
            <a:pPr lvl="1"/>
            <a:r>
              <a:rPr lang="en-US" altLang="zh-CN" dirty="0"/>
              <a:t>FN=0.07×23.58×24.17=39.895N; </a:t>
            </a:r>
            <a:endParaRPr lang="en-US" altLang="zh-CN" dirty="0"/>
          </a:p>
          <a:p>
            <a:pPr lvl="1"/>
            <a:r>
              <a:rPr lang="zh-CN" altLang="en-US" dirty="0"/>
              <a:t>是选择面还是选择体</a:t>
            </a:r>
            <a:endParaRPr lang="en-US" dirty="0"/>
          </a:p>
          <a:p>
            <a:endParaRPr lang="en-US" dirty="0"/>
          </a:p>
          <a:p>
            <a:r>
              <a:rPr lang="en-US" dirty="0"/>
              <a:t>APDL </a:t>
            </a:r>
            <a:r>
              <a:rPr lang="zh-CN" altLang="en-US" dirty="0"/>
              <a:t>命令流，先取各个节点的</a:t>
            </a:r>
            <a:r>
              <a:rPr lang="en-US" altLang="zh-CN" dirty="0"/>
              <a:t>stress</a:t>
            </a:r>
            <a:r>
              <a:rPr lang="zh-CN" altLang="en-US" dirty="0"/>
              <a:t>再加权求平均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Force reaction probe (</a:t>
            </a:r>
            <a:r>
              <a:rPr lang="zh-CN" altLang="en-US" dirty="0"/>
              <a:t>还没太弄懂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如果能用比值或许不需要准确的应力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2746" y="1978312"/>
            <a:ext cx="4336156" cy="251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7899"/>
            <a:ext cx="3033023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Problem3: Extract data with program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1057534"/>
          </a:xfrm>
        </p:spPr>
        <p:txBody>
          <a:bodyPr/>
          <a:lstStyle/>
          <a:p>
            <a:r>
              <a:rPr lang="zh-CN" altLang="en-US" dirty="0"/>
              <a:t>因为周琦学长那边需要大量的数据，这边可能得需要命令流来获取数据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4d3c8f12-297d-4554-bd8b-042b5f3ec151"/>
  <p:tag name="COMMONDATA" val="eyJoZGlkIjoiZDNjZGMxY2MyOTUyZGZlNGY3MGVmNDQxNjFhNDEzNz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演示</Application>
  <PresentationFormat>Widescreen</PresentationFormat>
  <Paragraphs>169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Office 主题</vt:lpstr>
      <vt:lpstr>Ansys model 10/15</vt:lpstr>
      <vt:lpstr>PowerPoint 演示文稿</vt:lpstr>
      <vt:lpstr>PowerPoint 演示文稿</vt:lpstr>
      <vt:lpstr>PowerPoint 演示文稿</vt:lpstr>
      <vt:lpstr>材料数据</vt:lpstr>
      <vt:lpstr>待解决问题</vt:lpstr>
      <vt:lpstr>10/22  问题一：关于接触面设置</vt:lpstr>
      <vt:lpstr>问题二：几个求解应力的方式</vt:lpstr>
      <vt:lpstr>问题三：怎么通过命令流获取数据</vt:lpstr>
      <vt:lpstr>pressure 1-2mm from the edge</vt:lpstr>
      <vt:lpstr>Pressure on red area</vt:lpstr>
      <vt:lpstr>The basic configuration</vt:lpstr>
      <vt:lpstr>How to unfold</vt:lpstr>
      <vt:lpstr>Name of each bump</vt:lpstr>
      <vt:lpstr>Data collected</vt:lpstr>
      <vt:lpstr>Future work</vt:lpstr>
      <vt:lpstr>11/19      上周工作</vt:lpstr>
      <vt:lpstr>PowerPoint 演示文稿</vt:lpstr>
      <vt:lpstr>PowerPoint 演示文稿</vt:lpstr>
      <vt:lpstr>误差：无负载下误差约为 0.04% </vt:lpstr>
      <vt:lpstr>PowerPoint 演示文稿</vt:lpstr>
      <vt:lpstr>PowerPoint 演示文稿</vt:lpstr>
      <vt:lpstr>PowerPoint 演示文稿</vt:lpstr>
      <vt:lpstr>11/26</vt:lpstr>
      <vt:lpstr>12/10</vt:lpstr>
      <vt:lpstr>规划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model</dc:title>
  <dc:creator>juntao wu</dc:creator>
  <cp:lastModifiedBy>你好</cp:lastModifiedBy>
  <cp:revision>20</cp:revision>
  <dcterms:created xsi:type="dcterms:W3CDTF">2023-10-14T08:44:00Z</dcterms:created>
  <dcterms:modified xsi:type="dcterms:W3CDTF">2025-04-04T23:42:34Z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3A02ECA9E71645019000994848E13284_12</vt:lpwstr>
  </property>
  <property fmtid="{D5CDD505-2E9C-101B-9397-08002B2CF9AE}" pid="3" name="KSOProductBuildVer">
    <vt:lpwstr>2052-12.1.0.20784</vt:lpwstr>
  </property>
</Properties>
</file>