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7" r:id="rId4"/>
    <p:sldId id="262" r:id="rId5"/>
    <p:sldId id="264" r:id="rId6"/>
    <p:sldId id="256" r:id="rId7"/>
    <p:sldId id="265" r:id="rId8"/>
    <p:sldId id="268" r:id="rId9"/>
    <p:sldId id="266" r:id="rId10"/>
    <p:sldId id="26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909D"/>
    <a:srgbClr val="FFFDFB"/>
    <a:srgbClr val="FFFFFF"/>
    <a:srgbClr val="262A3C"/>
    <a:srgbClr val="1D1D2D"/>
    <a:srgbClr val="1B1D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674"/>
  </p:normalViewPr>
  <p:slideViewPr>
    <p:cSldViewPr snapToGrid="0" snapToObjects="1">
      <p:cViewPr>
        <p:scale>
          <a:sx n="85" d="100"/>
          <a:sy n="85" d="100"/>
        </p:scale>
        <p:origin x="92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rgbClr val="1B1D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19A8E-BF8D-D60E-AB37-A0252A4C5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3DF20C-BD5B-D787-5289-8FECE00C3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F25198-3C31-680F-62CB-9E508FEB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5197-F113-6347-83D3-41193283AAD3}" type="datetimeFigureOut">
              <a:rPr lang="de-DE" smtClean="0"/>
              <a:t>15.05.22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106902-2E63-C4C9-5BFA-CE417D9C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4693D0-FB63-27AD-F340-2386598F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0476-05D3-F847-8348-4CE74007A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19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A923B-7051-39F3-F1DA-1E0F666C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692FDD-DBC6-6484-2C85-001F7F620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55D8EF-7705-E997-6BA0-379D376F1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5197-F113-6347-83D3-41193283AAD3}" type="datetimeFigureOut">
              <a:rPr lang="de-DE" smtClean="0"/>
              <a:t>15.05.22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72312B-9D52-4C0E-309D-A6821DE5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EBF4B-25D2-0E77-E5DD-2F9F15AE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0476-05D3-F847-8348-4CE74007A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8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50455AE-A283-E068-D32C-7389B08DF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4E23F7-CFFE-4114-C636-892F4A504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87231B-502B-A319-F520-7842B0D2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5197-F113-6347-83D3-41193283AAD3}" type="datetimeFigureOut">
              <a:rPr lang="de-DE" smtClean="0"/>
              <a:t>15.05.22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1CDE8C-D4ED-4755-8290-D8E2814B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8D7CBB-255B-106D-AB1E-8CC4240D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0476-05D3-F847-8348-4CE74007A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46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E8385-B708-7380-AEC0-33369809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1B67DE-5CA2-D1B5-B9C6-A909BF127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E100B8-A198-EB0F-3504-2C576C62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5197-F113-6347-83D3-41193283AAD3}" type="datetimeFigureOut">
              <a:rPr lang="de-DE" smtClean="0"/>
              <a:t>15.05.22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2CE490-375A-15A1-7F59-48CD07D1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70B35E-39EC-4041-AEC6-8C7D4F73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0476-05D3-F847-8348-4CE74007A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57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34D7A-F013-751A-0963-5F708F95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30F121-5BF3-D2C1-F67A-35EB2E49A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A63482-A068-490C-4091-269347C7B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5197-F113-6347-83D3-41193283AAD3}" type="datetimeFigureOut">
              <a:rPr lang="de-DE" smtClean="0"/>
              <a:t>15.05.22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2B7BA2-3A5D-A509-75DB-50975CAE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B0D1D3-6857-ED5D-2140-BE825496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0476-05D3-F847-8348-4CE74007A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69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7EA5E-336D-7B42-0631-A25837E4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931945-9F73-66FD-5F73-F3D2919D2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280260-E413-2AE3-8B83-396C15D80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49A02E-FFD2-63DD-8C93-409A86BC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5197-F113-6347-83D3-41193283AAD3}" type="datetimeFigureOut">
              <a:rPr lang="de-DE" smtClean="0"/>
              <a:t>15.05.22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551915-C9A9-9F39-F4C3-139932F6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ED5EA-BA00-76EA-5391-3A92C5AC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0476-05D3-F847-8348-4CE74007A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94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F767CF-4D6A-57B9-F7A7-2EC0B2287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5816CB-0AEC-8587-1569-7DD37A104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0E5593-0A8A-C26F-2D1F-32B370569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B465CC-399B-6257-D008-88EB1F246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7235733-0EAD-7B35-4F96-FFB15AFFCB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58270C-48D7-30AD-A577-76D715FC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5197-F113-6347-83D3-41193283AAD3}" type="datetimeFigureOut">
              <a:rPr lang="de-DE" smtClean="0"/>
              <a:t>15.05.22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BC8D784-F640-DC6D-972A-FEBAEE00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F53E54-0EBF-D8A8-7248-1A59E5AED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0476-05D3-F847-8348-4CE74007A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51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0676E-EA2F-E0F6-CC8F-755C55AB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E0615A-673F-9255-C5F8-B69FAA68B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5197-F113-6347-83D3-41193283AAD3}" type="datetimeFigureOut">
              <a:rPr lang="de-DE" smtClean="0"/>
              <a:t>15.05.22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329549-AFF6-8DA5-0177-CDF29753D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CCF29A-72A8-F956-DD2D-9582CB18D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0476-05D3-F847-8348-4CE74007A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40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7ACFD4-425A-8E37-3486-0269D6FD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5197-F113-6347-83D3-41193283AAD3}" type="datetimeFigureOut">
              <a:rPr lang="de-DE" smtClean="0"/>
              <a:t>15.05.22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4E8A77A-7587-6A4B-5798-E1B7C63B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A3AE06-D1E5-FA41-BEC9-FAB70B94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0476-05D3-F847-8348-4CE74007A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1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7BB12-3F10-9EAB-88CD-A9B18A27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B8AEA2-94C9-6451-1FF7-4E6528A75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D04B86-6DC8-F28E-9465-F99BA6C66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169777-34B5-5411-B72B-67C96D8E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5197-F113-6347-83D3-41193283AAD3}" type="datetimeFigureOut">
              <a:rPr lang="de-DE" smtClean="0"/>
              <a:t>15.05.22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E1282D-8214-E671-C2D1-ED36CC6B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851935-2BDD-703A-D497-8C488E68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0476-05D3-F847-8348-4CE74007A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86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9A06BB-1A8E-F2F8-CC55-069E54F9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D25AA8-54F7-C1BC-9BB9-E59C6BFAE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6C1E4C-20A5-AB9C-6616-994D66DFB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63B901-5F2E-DEE7-2F0D-B33D4587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5197-F113-6347-83D3-41193283AAD3}" type="datetimeFigureOut">
              <a:rPr lang="de-DE" smtClean="0"/>
              <a:t>15.05.22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977700-7E7C-B099-2B99-7BE7E77EC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811C13-F2A8-0DC3-7A92-F41E4AAC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0476-05D3-F847-8348-4CE74007A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87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ACA6D97C-1981-12C1-8214-68B26C0A2385}"/>
              </a:ext>
            </a:extLst>
          </p:cNvPr>
          <p:cNvSpPr/>
          <p:nvPr userDrawn="1"/>
        </p:nvSpPr>
        <p:spPr>
          <a:xfrm>
            <a:off x="609600" y="270933"/>
            <a:ext cx="10961512" cy="6085417"/>
          </a:xfrm>
          <a:prstGeom prst="roundRect">
            <a:avLst>
              <a:gd name="adj" fmla="val 2457"/>
            </a:avLst>
          </a:prstGeom>
          <a:solidFill>
            <a:srgbClr val="262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9D59AEE-662A-781F-3D4D-B2DBDB38F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55225E-E128-E151-6C04-6BFC307C1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F4F572-7800-E1E0-F5F6-4F58A7E09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C5197-F113-6347-83D3-41193283AAD3}" type="datetimeFigureOut">
              <a:rPr lang="de-DE" smtClean="0"/>
              <a:t>15.05.22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407EA6-7D1F-DE6E-956A-F534094C1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CE5865-C895-7CEE-1837-9992FF22C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40476-05D3-F847-8348-4CE74007A562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78B5F69-2747-339B-82EC-7433DEE7AD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42996" y="548922"/>
            <a:ext cx="1910803" cy="79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DFB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8E909D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8E909D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8E909D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8E909D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8E909D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621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DC7F14-B5AC-AA0D-786A-B7DE86802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9652"/>
            <a:ext cx="9144000" cy="2387600"/>
          </a:xfrm>
        </p:spPr>
        <p:txBody>
          <a:bodyPr>
            <a:normAutofit/>
          </a:bodyPr>
          <a:lstStyle/>
          <a:p>
            <a:r>
              <a:rPr lang="de-DE" sz="5400" dirty="0"/>
              <a:t>Für eine smarte, sichere und einfache Zukunft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92E23F-81B0-EDC6-6A33-AA0E9BC1E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37252"/>
            <a:ext cx="9144000" cy="1655762"/>
          </a:xfrm>
        </p:spPr>
        <p:txBody>
          <a:bodyPr/>
          <a:lstStyle/>
          <a:p>
            <a:r>
              <a:rPr lang="de-DE" dirty="0"/>
              <a:t>#</a:t>
            </a:r>
            <a:r>
              <a:rPr lang="de-DE" dirty="0" err="1"/>
              <a:t>hacktoprotect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013CC4B-39A2-1855-C600-BB51CD81A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022" y="3872266"/>
            <a:ext cx="2320748" cy="232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4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B838A402-8C66-0AE1-C3BD-EEB517547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1863" y="2537530"/>
            <a:ext cx="4288274" cy="178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92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F5221D6-7ED8-0359-90AD-1E15E385A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4487" y="1343378"/>
            <a:ext cx="6513691" cy="4342461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34865A4-DCFA-1462-8B85-3D2771835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2996" y="548922"/>
            <a:ext cx="1910803" cy="79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06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34865A4-DCFA-1462-8B85-3D2771835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2996" y="548922"/>
            <a:ext cx="1910803" cy="79445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4293365-D1EF-6A5B-FB1D-776E88BD0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487" y="1595496"/>
            <a:ext cx="6528385" cy="366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7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F1B93-5DE5-5CC4-CF7D-300A2355C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C48145-105E-3F6F-3EE8-87F5812BF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Wann lüften? </a:t>
            </a:r>
          </a:p>
          <a:p>
            <a:r>
              <a:rPr lang="de-DE" dirty="0"/>
              <a:t>Wie Lange lüften?</a:t>
            </a:r>
          </a:p>
        </p:txBody>
      </p:sp>
    </p:spTree>
    <p:extLst>
      <p:ext uri="{BB962C8B-B14F-4D97-AF65-F5344CB8AC3E}">
        <p14:creationId xmlns:p14="http://schemas.microsoft.com/office/powerpoint/2010/main" val="162434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D5A28-3670-37EA-00E9-792D3404FD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AIOLOS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BF37A3-2C67-6E7F-4B73-F4EBD75BD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Luftqualitätsmessung in Räumen</a:t>
            </a:r>
          </a:p>
        </p:txBody>
      </p:sp>
    </p:spTree>
    <p:extLst>
      <p:ext uri="{BB962C8B-B14F-4D97-AF65-F5344CB8AC3E}">
        <p14:creationId xmlns:p14="http://schemas.microsoft.com/office/powerpoint/2010/main" val="264867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466D3-4EE7-2E19-BE70-2CC7D13F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AIOLOS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494116-2638-C324-FDBC-D5479CEB0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Flexibles System</a:t>
            </a:r>
          </a:p>
          <a:p>
            <a:r>
              <a:rPr lang="de-DE" dirty="0"/>
              <a:t>Voll Modular</a:t>
            </a:r>
          </a:p>
          <a:p>
            <a:r>
              <a:rPr lang="de-DE" dirty="0"/>
              <a:t>Infrastruktur unabhängig</a:t>
            </a:r>
          </a:p>
          <a:p>
            <a:r>
              <a:rPr lang="de-DE" dirty="0"/>
              <a:t>Vielfältige Messungen </a:t>
            </a:r>
          </a:p>
        </p:txBody>
      </p:sp>
      <p:pic>
        <p:nvPicPr>
          <p:cNvPr id="4" name="Inhaltsplatzhalter 9">
            <a:extLst>
              <a:ext uri="{FF2B5EF4-FFF2-40B4-BE49-F238E27FC236}">
                <a16:creationId xmlns:a16="http://schemas.microsoft.com/office/drawing/2014/main" id="{55F2EDF1-7BED-DCF6-6573-32A42F3C2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839" y="2212622"/>
            <a:ext cx="2920824" cy="292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92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F1B93-5DE5-5CC4-CF7D-300A2355C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C48145-105E-3F6F-3EE8-87F5812BF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6626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290D89-AA37-40CE-1327-EF3931DF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F9FAE58-AF67-613B-6ACA-376E2CD23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2996" y="548922"/>
            <a:ext cx="1910803" cy="794456"/>
          </a:xfrm>
          <a:prstGeom prst="rect">
            <a:avLst/>
          </a:prstGeom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16D03B38-4472-BA56-2E94-2DD6C61FB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Lüftungsvorhersage</a:t>
            </a:r>
          </a:p>
          <a:p>
            <a:r>
              <a:rPr lang="de-DE" dirty="0"/>
              <a:t>Raumbelegung planen</a:t>
            </a:r>
          </a:p>
          <a:p>
            <a:r>
              <a:rPr lang="de-DE" dirty="0"/>
              <a:t>Automatisieren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pic>
        <p:nvPicPr>
          <p:cNvPr id="10" name="Inhaltsplatzhalter 4">
            <a:extLst>
              <a:ext uri="{FF2B5EF4-FFF2-40B4-BE49-F238E27FC236}">
                <a16:creationId xmlns:a16="http://schemas.microsoft.com/office/drawing/2014/main" id="{DA2A5C90-8FC3-D5E0-13B7-8C3D0F71BD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1719438"/>
            <a:ext cx="8225948" cy="456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8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Macintosh PowerPoint</Application>
  <PresentationFormat>Breitbild</PresentationFormat>
  <Paragraphs>17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</vt:lpstr>
      <vt:lpstr>Office</vt:lpstr>
      <vt:lpstr>PowerPoint-Präsentation</vt:lpstr>
      <vt:lpstr>PowerPoint-Präsentation</vt:lpstr>
      <vt:lpstr>PowerPoint-Präsentation</vt:lpstr>
      <vt:lpstr>PowerPoint-Präsentation</vt:lpstr>
      <vt:lpstr>Probleme</vt:lpstr>
      <vt:lpstr>AIOLOS</vt:lpstr>
      <vt:lpstr>AIOLOS</vt:lpstr>
      <vt:lpstr>Live Demo</vt:lpstr>
      <vt:lpstr>Vision</vt:lpstr>
      <vt:lpstr>Für eine smarte, sichere und einfache Zukunft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3</cp:revision>
  <dcterms:created xsi:type="dcterms:W3CDTF">2022-05-14T23:43:24Z</dcterms:created>
  <dcterms:modified xsi:type="dcterms:W3CDTF">2022-05-15T19:10:49Z</dcterms:modified>
</cp:coreProperties>
</file>