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72" r:id="rId5"/>
    <p:sldId id="273" r:id="rId6"/>
    <p:sldId id="258" r:id="rId7"/>
    <p:sldId id="259" r:id="rId8"/>
    <p:sldId id="260" r:id="rId9"/>
    <p:sldId id="263" r:id="rId10"/>
    <p:sldId id="264" r:id="rId11"/>
    <p:sldId id="261" r:id="rId12"/>
    <p:sldId id="262" r:id="rId13"/>
    <p:sldId id="265" r:id="rId14"/>
    <p:sldId id="267" r:id="rId15"/>
    <p:sldId id="270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1C59-B56F-B0AA-A762-AD64C8D13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6806-7329-4EEE-2A1B-A9CF571E5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7E1C-244A-5200-C95C-3CF2DCF6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8221-2410-74F0-B6F2-34F49E5C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8A6F-3CDA-B0C6-E9C3-61169AA1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022-74E4-4BB7-870E-450A6749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6212-3C22-0039-2369-55481E0F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A828-ACC6-9973-E7F7-9E4A84C8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2ECD-DB0E-BEF1-FEA7-7F3EB1F8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3B0FD-F26E-591D-6462-AA8A8F75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1BD8-EB02-ABAA-7AD6-FFFD4EA00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33B88-B30C-9347-0B4A-48801B606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62DF-7754-B954-34EB-E6229604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210F-3A08-FFED-9BB2-683E3375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2889-EE58-7BD7-F1A4-532BCEC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5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9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8474-27A8-229A-B48B-8DA09AA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41F0-444F-316A-F569-205017E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BE97-CAC8-11BC-D446-54179B5E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F6AC-4A42-D377-2235-0E0B8A89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FFF0-B4B1-5857-5E0E-B9E1163C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4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1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0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E186-56D1-E109-B8ED-72DB3F6A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C8D5-51E3-7444-DA1A-E64995DA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589C-6DE7-A66F-C25D-4DEEB703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C7CA-EFD5-86A0-812A-2633F913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4B74-C971-90CD-C1BC-2D2E62E2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82DE-C50D-35EB-79D4-0FC37795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9019-846E-5AD3-744B-FBE08469C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3E2B-A9BD-20EE-EF0B-A3743959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EE34F-59D7-7A66-822D-81501ABE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7B9C-7499-CDA5-5C9E-1244FB61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CB3E-F7E0-977C-35BF-A04AB80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8094-1373-19F3-A0CD-5BEE432B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1014B-9E76-B6F1-F5F7-3995BCCC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88451-DB8B-00A4-5E27-8FEA7F34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55582-2B96-472F-BF30-416FD207B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79B23-DB85-0F39-785F-A6D7C5758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8E8CE-8221-DC7C-6C84-D1F4C4E4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0C96C-91EE-09B5-6BF3-462A3850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590B5-EADB-8E00-96FE-A4579274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024-5574-E575-80A6-68C8EB71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375B5-7112-58AC-EEA2-A9436678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85133-265A-17B5-57C0-36E03630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4063F-A37F-4959-BAB1-A9810AC7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7ECF8-9B1C-B4BB-C0A4-02046621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C067E-8718-6B7A-D603-8244AE4A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DBDCA-54A8-5CE7-237C-D1F3D59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191B-B5D4-4C47-E881-3664E50D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DA2D-339B-8676-9A31-5B6A7AE7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3276-7A92-0264-1C47-6C8945FF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ECC3-8266-9F4A-AB0D-31B23D83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5CB7-5368-B951-0167-9ACFF14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5744-EF72-6C35-06E6-07EA463D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6F4F-3C95-4692-53CC-2E20DE3D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AD172-3010-0D7A-79EF-42A951E9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EC632-8AA2-F50A-C732-625DDE93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E9CEC-7C2E-4ED5-B29D-68CB539B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4157-E74B-8DE8-9B82-7CADEC7E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06692-FE82-FFB9-FBB1-E169B55C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5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3C080-4C17-0924-4073-696CFB9F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A006-3B74-86C1-8719-CF0D00EA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23A8-2858-630A-04A2-7790F0828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F54F7-6667-486E-BDBC-20EFFE91A30E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3844-0A11-C5AB-4022-BA908F28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038C-ABF1-1BBA-FB55-F12E1F9C3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6D029-A59D-49AF-88C0-AA33918A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D6F3A94-01A3-3F68-446C-B3D9BDE24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4BC04-90AC-9497-D050-7AB770EC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en-US" dirty="0"/>
              <a:t>Booking Application: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6771-9438-3AF4-250D-0B28CBB82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55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24EE5-D85C-7BDA-34B3-127980F1BE24}"/>
              </a:ext>
            </a:extLst>
          </p:cNvPr>
          <p:cNvSpPr txBox="1"/>
          <p:nvPr/>
        </p:nvSpPr>
        <p:spPr>
          <a:xfrm>
            <a:off x="4878324" y="329184"/>
            <a:ext cx="243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Businesses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E72B2-D83D-8016-FB92-1672C4082222}"/>
              </a:ext>
            </a:extLst>
          </p:cNvPr>
          <p:cNvSpPr/>
          <p:nvPr/>
        </p:nvSpPr>
        <p:spPr>
          <a:xfrm>
            <a:off x="3904488" y="2115088"/>
            <a:ext cx="3602736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331DC-0EDD-2D59-7F48-B40B29A27490}"/>
              </a:ext>
            </a:extLst>
          </p:cNvPr>
          <p:cNvSpPr/>
          <p:nvPr/>
        </p:nvSpPr>
        <p:spPr>
          <a:xfrm>
            <a:off x="3904488" y="3148287"/>
            <a:ext cx="3602736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Two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3497E-21FD-574C-4963-B92F48CA92D5}"/>
              </a:ext>
            </a:extLst>
          </p:cNvPr>
          <p:cNvSpPr/>
          <p:nvPr/>
        </p:nvSpPr>
        <p:spPr>
          <a:xfrm>
            <a:off x="3904488" y="4153451"/>
            <a:ext cx="3602736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D0F49-F2DC-DE72-2358-FDD85DADF6A6}"/>
              </a:ext>
            </a:extLst>
          </p:cNvPr>
          <p:cNvSpPr txBox="1"/>
          <p:nvPr/>
        </p:nvSpPr>
        <p:spPr>
          <a:xfrm>
            <a:off x="7845552" y="2295144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 </a:t>
            </a:r>
            <a:r>
              <a:rPr lang="en-US" dirty="0"/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64428B-CF75-44AD-F966-22A9C3128075}"/>
              </a:ext>
            </a:extLst>
          </p:cNvPr>
          <p:cNvSpPr/>
          <p:nvPr/>
        </p:nvSpPr>
        <p:spPr>
          <a:xfrm>
            <a:off x="3950208" y="914400"/>
            <a:ext cx="4398264" cy="26517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59021-81A5-9DE2-63B8-EFFE9B900B2B}"/>
              </a:ext>
            </a:extLst>
          </p:cNvPr>
          <p:cNvSpPr/>
          <p:nvPr/>
        </p:nvSpPr>
        <p:spPr>
          <a:xfrm>
            <a:off x="0" y="1046988"/>
            <a:ext cx="2157984" cy="546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Flyout</a:t>
            </a:r>
          </a:p>
          <a:p>
            <a:r>
              <a:rPr lang="en-US" dirty="0"/>
              <a:t>Profile</a:t>
            </a:r>
          </a:p>
          <a:p>
            <a:endParaRPr lang="en-US" dirty="0"/>
          </a:p>
          <a:p>
            <a:r>
              <a:rPr lang="en-US" dirty="0"/>
              <a:t>Businesses Page</a:t>
            </a:r>
          </a:p>
          <a:p>
            <a:endParaRPr lang="en-US" dirty="0"/>
          </a:p>
          <a:p>
            <a:r>
              <a:rPr lang="en-US" dirty="0"/>
              <a:t>Upcoming Bookings</a:t>
            </a:r>
          </a:p>
          <a:p>
            <a:endParaRPr lang="en-US" dirty="0"/>
          </a:p>
          <a:p>
            <a:r>
              <a:rPr lang="en-US" dirty="0"/>
              <a:t>Sign 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6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451B7B-B44F-7E85-6103-EB0F5036D7EF}"/>
              </a:ext>
            </a:extLst>
          </p:cNvPr>
          <p:cNvSpPr/>
          <p:nvPr/>
        </p:nvSpPr>
        <p:spPr>
          <a:xfrm>
            <a:off x="3648456" y="1157171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and  Price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D3CE09-B4D6-B23D-D969-ACAB29822C72}"/>
              </a:ext>
            </a:extLst>
          </p:cNvPr>
          <p:cNvSpPr/>
          <p:nvPr/>
        </p:nvSpPr>
        <p:spPr>
          <a:xfrm>
            <a:off x="3648456" y="2058456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 and Price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3F0F6-D6AF-BECF-2BD5-AB7E9B8BB404}"/>
              </a:ext>
            </a:extLst>
          </p:cNvPr>
          <p:cNvSpPr/>
          <p:nvPr/>
        </p:nvSpPr>
        <p:spPr>
          <a:xfrm>
            <a:off x="3648456" y="2908490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and 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04CD6-49AB-9DE4-C6DB-6B64DEC5342D}"/>
              </a:ext>
            </a:extLst>
          </p:cNvPr>
          <p:cNvSpPr/>
          <p:nvPr/>
        </p:nvSpPr>
        <p:spPr>
          <a:xfrm>
            <a:off x="3648456" y="3797069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and Price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5218A-20D4-5448-22E5-36FB058EDE3F}"/>
              </a:ext>
            </a:extLst>
          </p:cNvPr>
          <p:cNvSpPr/>
          <p:nvPr/>
        </p:nvSpPr>
        <p:spPr>
          <a:xfrm>
            <a:off x="3648456" y="4764764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and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2C4B4-80DE-9D56-39E8-76CD7B8B3087}"/>
              </a:ext>
            </a:extLst>
          </p:cNvPr>
          <p:cNvSpPr txBox="1"/>
          <p:nvPr/>
        </p:nvSpPr>
        <p:spPr>
          <a:xfrm>
            <a:off x="8820912" y="2381621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E538B-CCF1-18A4-C0ED-C5C96D2BCB46}"/>
              </a:ext>
            </a:extLst>
          </p:cNvPr>
          <p:cNvSpPr txBox="1"/>
          <p:nvPr/>
        </p:nvSpPr>
        <p:spPr>
          <a:xfrm>
            <a:off x="4608576" y="164592"/>
            <a:ext cx="34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List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784AB-9D67-0438-86FE-60DBF98CD3E7}"/>
              </a:ext>
            </a:extLst>
          </p:cNvPr>
          <p:cNvSpPr/>
          <p:nvPr/>
        </p:nvSpPr>
        <p:spPr>
          <a:xfrm>
            <a:off x="0" y="1046988"/>
            <a:ext cx="2157984" cy="546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Flyout</a:t>
            </a:r>
          </a:p>
          <a:p>
            <a:r>
              <a:rPr lang="en-US" dirty="0"/>
              <a:t>Profile</a:t>
            </a:r>
          </a:p>
          <a:p>
            <a:endParaRPr lang="en-US" dirty="0"/>
          </a:p>
          <a:p>
            <a:r>
              <a:rPr lang="en-US" dirty="0"/>
              <a:t>Businesses Page</a:t>
            </a:r>
          </a:p>
          <a:p>
            <a:endParaRPr lang="en-US" dirty="0"/>
          </a:p>
          <a:p>
            <a:r>
              <a:rPr lang="en-US" dirty="0"/>
              <a:t>Upcoming Bookings</a:t>
            </a:r>
          </a:p>
          <a:p>
            <a:endParaRPr lang="en-US" dirty="0"/>
          </a:p>
          <a:p>
            <a:r>
              <a:rPr lang="en-US" dirty="0"/>
              <a:t>Sign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3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E538B-CCF1-18A4-C0ED-C5C96D2BCB46}"/>
              </a:ext>
            </a:extLst>
          </p:cNvPr>
          <p:cNvSpPr txBox="1"/>
          <p:nvPr/>
        </p:nvSpPr>
        <p:spPr>
          <a:xfrm>
            <a:off x="4608576" y="164592"/>
            <a:ext cx="34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Calendar and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5DE58-C74D-6347-C324-41393C4C5EA6}"/>
              </a:ext>
            </a:extLst>
          </p:cNvPr>
          <p:cNvSpPr/>
          <p:nvPr/>
        </p:nvSpPr>
        <p:spPr>
          <a:xfrm>
            <a:off x="9598152" y="4027541"/>
            <a:ext cx="1764792" cy="658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5DA64-93BB-190E-8575-114BEDDF1850}"/>
              </a:ext>
            </a:extLst>
          </p:cNvPr>
          <p:cNvSpPr txBox="1"/>
          <p:nvPr/>
        </p:nvSpPr>
        <p:spPr>
          <a:xfrm>
            <a:off x="10210800" y="4777349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5F33A6-CD7A-86B3-88AD-B2B48EC8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75" y="1078992"/>
            <a:ext cx="3666402" cy="33649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C90BC7-FFCF-D6C6-B9BD-324F8ACC1504}"/>
              </a:ext>
            </a:extLst>
          </p:cNvPr>
          <p:cNvSpPr/>
          <p:nvPr/>
        </p:nvSpPr>
        <p:spPr>
          <a:xfrm>
            <a:off x="6812280" y="1170432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9: 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D8CFE3-ABEB-06C9-22F1-B126139E56D8}"/>
              </a:ext>
            </a:extLst>
          </p:cNvPr>
          <p:cNvSpPr/>
          <p:nvPr/>
        </p:nvSpPr>
        <p:spPr>
          <a:xfrm>
            <a:off x="8229600" y="1170432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10: 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306B98-FE48-076F-9D94-E990B53A02BE}"/>
              </a:ext>
            </a:extLst>
          </p:cNvPr>
          <p:cNvSpPr/>
          <p:nvPr/>
        </p:nvSpPr>
        <p:spPr>
          <a:xfrm>
            <a:off x="10856976" y="1170432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 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6A171-C511-AA72-AFFF-8415AD98820C}"/>
              </a:ext>
            </a:extLst>
          </p:cNvPr>
          <p:cNvSpPr/>
          <p:nvPr/>
        </p:nvSpPr>
        <p:spPr>
          <a:xfrm>
            <a:off x="9557004" y="1170432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11: 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30FDA-0D42-81BA-8314-CC3F11EA890F}"/>
              </a:ext>
            </a:extLst>
          </p:cNvPr>
          <p:cNvSpPr/>
          <p:nvPr/>
        </p:nvSpPr>
        <p:spPr>
          <a:xfrm>
            <a:off x="6818376" y="1944624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A8D494-335B-C9D9-EDFA-C65DDD504376}"/>
              </a:ext>
            </a:extLst>
          </p:cNvPr>
          <p:cNvSpPr/>
          <p:nvPr/>
        </p:nvSpPr>
        <p:spPr>
          <a:xfrm>
            <a:off x="8235696" y="1944624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 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B3CA9C-3AAE-F8AF-155C-0468108B2B32}"/>
              </a:ext>
            </a:extLst>
          </p:cNvPr>
          <p:cNvSpPr/>
          <p:nvPr/>
        </p:nvSpPr>
        <p:spPr>
          <a:xfrm>
            <a:off x="10863072" y="1944624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4: 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A343F0-A17B-74B5-B306-7CC2E822CF3E}"/>
              </a:ext>
            </a:extLst>
          </p:cNvPr>
          <p:cNvSpPr/>
          <p:nvPr/>
        </p:nvSpPr>
        <p:spPr>
          <a:xfrm>
            <a:off x="9563100" y="1944624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3: 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0C0D5C-09DC-C879-8B16-30EF5AC66E1F}"/>
              </a:ext>
            </a:extLst>
          </p:cNvPr>
          <p:cNvSpPr/>
          <p:nvPr/>
        </p:nvSpPr>
        <p:spPr>
          <a:xfrm>
            <a:off x="6836664" y="2694432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5: 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21D292-6F73-B2C8-536C-B3E6D0D372E3}"/>
              </a:ext>
            </a:extLst>
          </p:cNvPr>
          <p:cNvSpPr/>
          <p:nvPr/>
        </p:nvSpPr>
        <p:spPr>
          <a:xfrm>
            <a:off x="8253984" y="2694432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6: 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D99C4D-2358-75DD-96EC-94DF2C2B9282}"/>
              </a:ext>
            </a:extLst>
          </p:cNvPr>
          <p:cNvSpPr/>
          <p:nvPr/>
        </p:nvSpPr>
        <p:spPr>
          <a:xfrm>
            <a:off x="10881360" y="2694432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 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D919F-DEF0-46D6-E313-C579CAD64715}"/>
              </a:ext>
            </a:extLst>
          </p:cNvPr>
          <p:cNvSpPr/>
          <p:nvPr/>
        </p:nvSpPr>
        <p:spPr>
          <a:xfrm>
            <a:off x="9581388" y="2694432"/>
            <a:ext cx="92354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7: 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7B4549-4938-D81F-332E-460A17CE7CD4}"/>
              </a:ext>
            </a:extLst>
          </p:cNvPr>
          <p:cNvSpPr/>
          <p:nvPr/>
        </p:nvSpPr>
        <p:spPr>
          <a:xfrm>
            <a:off x="5761396" y="4244429"/>
            <a:ext cx="218780" cy="214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20EF14-534B-3408-4989-78EC0FDB2C04}"/>
              </a:ext>
            </a:extLst>
          </p:cNvPr>
          <p:cNvSpPr txBox="1"/>
          <p:nvPr/>
        </p:nvSpPr>
        <p:spPr>
          <a:xfrm>
            <a:off x="6070768" y="4226794"/>
            <a:ext cx="212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Waitlist: date  time is not available check waitlist. Then select book.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6E1C79-474B-26FE-48D6-5F6C55782572}"/>
              </a:ext>
            </a:extLst>
          </p:cNvPr>
          <p:cNvSpPr/>
          <p:nvPr/>
        </p:nvSpPr>
        <p:spPr>
          <a:xfrm>
            <a:off x="0" y="1046988"/>
            <a:ext cx="1600200" cy="546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Flyout</a:t>
            </a:r>
          </a:p>
          <a:p>
            <a:r>
              <a:rPr lang="en-US" dirty="0"/>
              <a:t>Profile</a:t>
            </a:r>
          </a:p>
          <a:p>
            <a:endParaRPr lang="en-US" dirty="0"/>
          </a:p>
          <a:p>
            <a:r>
              <a:rPr lang="en-US" dirty="0"/>
              <a:t>Businesses Page</a:t>
            </a:r>
          </a:p>
          <a:p>
            <a:endParaRPr lang="en-US" dirty="0"/>
          </a:p>
          <a:p>
            <a:r>
              <a:rPr lang="en-US" dirty="0"/>
              <a:t>Upcoming Bookings</a:t>
            </a:r>
          </a:p>
          <a:p>
            <a:endParaRPr lang="en-US" dirty="0"/>
          </a:p>
          <a:p>
            <a:r>
              <a:rPr lang="en-US" dirty="0"/>
              <a:t>Sign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E538B-CCF1-18A4-C0ED-C5C96D2BCB46}"/>
              </a:ext>
            </a:extLst>
          </p:cNvPr>
          <p:cNvSpPr txBox="1"/>
          <p:nvPr/>
        </p:nvSpPr>
        <p:spPr>
          <a:xfrm>
            <a:off x="4608576" y="164592"/>
            <a:ext cx="34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Confirmation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272A2-4D31-0289-091F-78F2AB33AC16}"/>
              </a:ext>
            </a:extLst>
          </p:cNvPr>
          <p:cNvSpPr txBox="1"/>
          <p:nvPr/>
        </p:nvSpPr>
        <p:spPr>
          <a:xfrm>
            <a:off x="2340864" y="1956816"/>
            <a:ext cx="750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appointment is confirmed for (services) on (date/time) with (business). Confirmation # . A 24-hour reminder will be sent. If you need to cancel your appointment return to the application to reschedule.  View in Upcoming Bookings. 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A1F5D-B317-2D67-801E-78AE8F67440F}"/>
              </a:ext>
            </a:extLst>
          </p:cNvPr>
          <p:cNvSpPr/>
          <p:nvPr/>
        </p:nvSpPr>
        <p:spPr>
          <a:xfrm>
            <a:off x="73152" y="1060704"/>
            <a:ext cx="2157984" cy="546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Flyout</a:t>
            </a:r>
          </a:p>
          <a:p>
            <a:r>
              <a:rPr lang="en-US" dirty="0"/>
              <a:t>Profile</a:t>
            </a:r>
          </a:p>
          <a:p>
            <a:endParaRPr lang="en-US" dirty="0"/>
          </a:p>
          <a:p>
            <a:r>
              <a:rPr lang="en-US" dirty="0"/>
              <a:t>Businesses Page</a:t>
            </a:r>
          </a:p>
          <a:p>
            <a:endParaRPr lang="en-US" dirty="0"/>
          </a:p>
          <a:p>
            <a:r>
              <a:rPr lang="en-US" dirty="0"/>
              <a:t>Upcoming Bookings</a:t>
            </a:r>
          </a:p>
          <a:p>
            <a:endParaRPr lang="en-US" dirty="0"/>
          </a:p>
          <a:p>
            <a:r>
              <a:rPr lang="en-US" dirty="0"/>
              <a:t>Sign Out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09C93-15DF-D1BA-875E-C1FCA96304BC}"/>
              </a:ext>
            </a:extLst>
          </p:cNvPr>
          <p:cNvSpPr txBox="1"/>
          <p:nvPr/>
        </p:nvSpPr>
        <p:spPr>
          <a:xfrm>
            <a:off x="8924544" y="3575304"/>
            <a:ext cx="241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Possibly make pop up confirmation on screen 5 </a:t>
            </a:r>
          </a:p>
        </p:txBody>
      </p:sp>
    </p:spTree>
    <p:extLst>
      <p:ext uri="{BB962C8B-B14F-4D97-AF65-F5344CB8AC3E}">
        <p14:creationId xmlns:p14="http://schemas.microsoft.com/office/powerpoint/2010/main" val="274850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E538B-CCF1-18A4-C0ED-C5C96D2BCB46}"/>
              </a:ext>
            </a:extLst>
          </p:cNvPr>
          <p:cNvSpPr txBox="1"/>
          <p:nvPr/>
        </p:nvSpPr>
        <p:spPr>
          <a:xfrm>
            <a:off x="4608576" y="164592"/>
            <a:ext cx="34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Upcoming Bookings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A1F5D-B317-2D67-801E-78AE8F67440F}"/>
              </a:ext>
            </a:extLst>
          </p:cNvPr>
          <p:cNvSpPr/>
          <p:nvPr/>
        </p:nvSpPr>
        <p:spPr>
          <a:xfrm>
            <a:off x="73152" y="1060704"/>
            <a:ext cx="2157984" cy="546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Flyout</a:t>
            </a:r>
          </a:p>
          <a:p>
            <a:r>
              <a:rPr lang="en-US" dirty="0"/>
              <a:t>Profile</a:t>
            </a:r>
          </a:p>
          <a:p>
            <a:endParaRPr lang="en-US" dirty="0"/>
          </a:p>
          <a:p>
            <a:r>
              <a:rPr lang="en-US" dirty="0"/>
              <a:t>Businesses Page</a:t>
            </a:r>
          </a:p>
          <a:p>
            <a:endParaRPr lang="en-US" dirty="0"/>
          </a:p>
          <a:p>
            <a:r>
              <a:rPr lang="en-US" dirty="0"/>
              <a:t>Upcoming Bookings</a:t>
            </a:r>
          </a:p>
          <a:p>
            <a:endParaRPr lang="en-US" dirty="0"/>
          </a:p>
          <a:p>
            <a:r>
              <a:rPr lang="en-US" dirty="0"/>
              <a:t>Sign Out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2B7E4-D1FB-565C-38D7-8A9537C9A8A3}"/>
              </a:ext>
            </a:extLst>
          </p:cNvPr>
          <p:cNvSpPr/>
          <p:nvPr/>
        </p:nvSpPr>
        <p:spPr>
          <a:xfrm>
            <a:off x="3648456" y="1157171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2221B-E218-9D1E-C4A0-F4C1D7EA7601}"/>
              </a:ext>
            </a:extLst>
          </p:cNvPr>
          <p:cNvSpPr/>
          <p:nvPr/>
        </p:nvSpPr>
        <p:spPr>
          <a:xfrm>
            <a:off x="3648456" y="2058456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 Data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4EB91-0403-5C94-CF37-5500D16F5CAD}"/>
              </a:ext>
            </a:extLst>
          </p:cNvPr>
          <p:cNvSpPr/>
          <p:nvPr/>
        </p:nvSpPr>
        <p:spPr>
          <a:xfrm>
            <a:off x="3648456" y="2908490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 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E724B-6675-1DBC-146D-140F0E17DFBE}"/>
              </a:ext>
            </a:extLst>
          </p:cNvPr>
          <p:cNvSpPr/>
          <p:nvPr/>
        </p:nvSpPr>
        <p:spPr>
          <a:xfrm>
            <a:off x="3648456" y="3797069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 Data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AB1E8D-B652-9E5D-6F26-4CCBE6079C67}"/>
              </a:ext>
            </a:extLst>
          </p:cNvPr>
          <p:cNvSpPr/>
          <p:nvPr/>
        </p:nvSpPr>
        <p:spPr>
          <a:xfrm>
            <a:off x="3648456" y="4764764"/>
            <a:ext cx="413308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Upcoming Data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80006-7686-64C1-A618-52819BC530BF}"/>
              </a:ext>
            </a:extLst>
          </p:cNvPr>
          <p:cNvSpPr txBox="1"/>
          <p:nvPr/>
        </p:nvSpPr>
        <p:spPr>
          <a:xfrm>
            <a:off x="8531352" y="1581912"/>
            <a:ext cx="2414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Possibly add whole calendar view </a:t>
            </a:r>
          </a:p>
        </p:txBody>
      </p:sp>
    </p:spTree>
    <p:extLst>
      <p:ext uri="{BB962C8B-B14F-4D97-AF65-F5344CB8AC3E}">
        <p14:creationId xmlns:p14="http://schemas.microsoft.com/office/powerpoint/2010/main" val="139242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4A03-11B3-3167-B555-73A3228AD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054"/>
            <a:ext cx="9144000" cy="834453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FABF-187F-E68D-364D-F9969645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314" y="1245886"/>
            <a:ext cx="10837334" cy="5135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-User validation and carrying it throughout the program (Session Class)</a:t>
            </a:r>
          </a:p>
          <a:p>
            <a:pPr algn="l"/>
            <a:r>
              <a:rPr lang="en-US" dirty="0"/>
              <a:t>-Page loading (initializing the page with new data or user info)</a:t>
            </a:r>
          </a:p>
          <a:p>
            <a:pPr algn="l"/>
            <a:r>
              <a:rPr lang="en-US" dirty="0"/>
              <a:t>-Database usage-CRUD</a:t>
            </a:r>
          </a:p>
          <a:p>
            <a:pPr algn="l"/>
            <a:r>
              <a:rPr lang="en-US" dirty="0"/>
              <a:t>-Use of Observable Collections-good for my collection views and databinding</a:t>
            </a:r>
          </a:p>
          <a:p>
            <a:pPr algn="l"/>
            <a:r>
              <a:rPr lang="en-US" dirty="0"/>
              <a:t>-Page Navigation in MAUI</a:t>
            </a:r>
          </a:p>
          <a:p>
            <a:pPr algn="l"/>
            <a:r>
              <a:rPr lang="en-US" dirty="0"/>
              <a:t>-Try catch – great for error handling and let me know some of my problems especially with database access</a:t>
            </a:r>
          </a:p>
          <a:p>
            <a:pPr algn="l"/>
            <a:r>
              <a:rPr lang="en-US" dirty="0"/>
              <a:t>-Display alerts- feedback feature I found useful</a:t>
            </a:r>
          </a:p>
          <a:p>
            <a:pPr algn="l"/>
            <a:r>
              <a:rPr lang="en-US" dirty="0"/>
              <a:t>-Impact of using directives-have to get the right namespace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6b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3C22E-215E-291C-A444-5588FAED2C76}"/>
              </a:ext>
            </a:extLst>
          </p:cNvPr>
          <p:cNvSpPr txBox="1"/>
          <p:nvPr/>
        </p:nvSpPr>
        <p:spPr>
          <a:xfrm>
            <a:off x="877824" y="5739384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Screen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D9ED8-EBEE-AFF9-2262-5569D11D427B}"/>
              </a:ext>
            </a:extLst>
          </p:cNvPr>
          <p:cNvSpPr txBox="1"/>
          <p:nvPr/>
        </p:nvSpPr>
        <p:spPr>
          <a:xfrm>
            <a:off x="10018776" y="583692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4EA-7F1F-A3F1-0529-8AD6141731D3}"/>
              </a:ext>
            </a:extLst>
          </p:cNvPr>
          <p:cNvSpPr txBox="1"/>
          <p:nvPr/>
        </p:nvSpPr>
        <p:spPr>
          <a:xfrm>
            <a:off x="5196840" y="587788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Calendar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E538B-CCF1-18A4-C0ED-C5C96D2BCB46}"/>
              </a:ext>
            </a:extLst>
          </p:cNvPr>
          <p:cNvSpPr txBox="1"/>
          <p:nvPr/>
        </p:nvSpPr>
        <p:spPr>
          <a:xfrm>
            <a:off x="4608576" y="164592"/>
            <a:ext cx="34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Contact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7A84C-C413-348A-BB60-9EB670046F86}"/>
              </a:ext>
            </a:extLst>
          </p:cNvPr>
          <p:cNvSpPr txBox="1"/>
          <p:nvPr/>
        </p:nvSpPr>
        <p:spPr>
          <a:xfrm>
            <a:off x="2423160" y="95933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*First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AE762-9393-13BB-0B6B-A94CDC16930E}"/>
              </a:ext>
            </a:extLst>
          </p:cNvPr>
          <p:cNvSpPr txBox="1"/>
          <p:nvPr/>
        </p:nvSpPr>
        <p:spPr>
          <a:xfrm>
            <a:off x="2423160" y="1328666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*Last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53698-0886-DAAE-DEBB-224BE4B8062C}"/>
              </a:ext>
            </a:extLst>
          </p:cNvPr>
          <p:cNvSpPr txBox="1"/>
          <p:nvPr/>
        </p:nvSpPr>
        <p:spPr>
          <a:xfrm>
            <a:off x="2423160" y="170307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*Email address: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B3617-59A1-0D1E-02B7-AC2EA059F476}"/>
              </a:ext>
            </a:extLst>
          </p:cNvPr>
          <p:cNvSpPr txBox="1"/>
          <p:nvPr/>
        </p:nvSpPr>
        <p:spPr>
          <a:xfrm>
            <a:off x="2423160" y="2063010"/>
            <a:ext cx="38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*Preferred Contact Phone Number: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242501-18CD-6F0A-21AF-4427D39D66D3}"/>
              </a:ext>
            </a:extLst>
          </p:cNvPr>
          <p:cNvSpPr/>
          <p:nvPr/>
        </p:nvSpPr>
        <p:spPr>
          <a:xfrm>
            <a:off x="4959096" y="2534965"/>
            <a:ext cx="347472" cy="1828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D94263-D445-EFF4-EF26-1E94B09BB16B}"/>
              </a:ext>
            </a:extLst>
          </p:cNvPr>
          <p:cNvSpPr/>
          <p:nvPr/>
        </p:nvSpPr>
        <p:spPr>
          <a:xfrm>
            <a:off x="6812280" y="2504485"/>
            <a:ext cx="347472" cy="1828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4F28D-3F28-E987-1909-ED96A97490DE}"/>
              </a:ext>
            </a:extLst>
          </p:cNvPr>
          <p:cNvSpPr txBox="1"/>
          <p:nvPr/>
        </p:nvSpPr>
        <p:spPr>
          <a:xfrm>
            <a:off x="5376672" y="2441739"/>
            <a:ext cx="126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4A7FC-2BC3-2AC5-B786-0AE3B56D38BF}"/>
              </a:ext>
            </a:extLst>
          </p:cNvPr>
          <p:cNvSpPr txBox="1"/>
          <p:nvPr/>
        </p:nvSpPr>
        <p:spPr>
          <a:xfrm>
            <a:off x="7159752" y="2411259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Text/SMS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894522-1A77-4BF7-7B7C-5CA237F874E2}"/>
              </a:ext>
            </a:extLst>
          </p:cNvPr>
          <p:cNvSpPr txBox="1"/>
          <p:nvPr/>
        </p:nvSpPr>
        <p:spPr>
          <a:xfrm>
            <a:off x="2423160" y="2459153"/>
            <a:ext cx="259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*Notification method: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F1DFFC-4C7B-8BDA-67B7-43DE83766DD9}"/>
              </a:ext>
            </a:extLst>
          </p:cNvPr>
          <p:cNvSpPr/>
          <p:nvPr/>
        </p:nvSpPr>
        <p:spPr>
          <a:xfrm>
            <a:off x="4480560" y="3117750"/>
            <a:ext cx="1914144" cy="431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FA271-8FAA-A7FB-DE0D-2302C6632313}"/>
              </a:ext>
            </a:extLst>
          </p:cNvPr>
          <p:cNvSpPr txBox="1"/>
          <p:nvPr/>
        </p:nvSpPr>
        <p:spPr>
          <a:xfrm>
            <a:off x="6644640" y="3227832"/>
            <a:ext cx="6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6a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334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7E5BE-17F4-AF6F-9156-A9FFD8F8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1" y="1123951"/>
            <a:ext cx="9153524" cy="28286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Problem: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For: Owner/Operators/Small Business Owners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- Customer Cancellations</a:t>
            </a:r>
            <a:br>
              <a:rPr lang="en-US" sz="3600" dirty="0"/>
            </a:br>
            <a:r>
              <a:rPr lang="en-US" sz="3600" dirty="0"/>
              <a:t>     - No-shows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9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59A1-36C0-D820-AFC4-DD728E9B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3111-AEFC-D783-B5CF-E48806E3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Sample: </a:t>
            </a:r>
          </a:p>
          <a:p>
            <a:r>
              <a:rPr lang="en-US" dirty="0"/>
              <a:t>Beauty and Personal Care Industry:  Cancellations and no-show rates 10-20% rate. Factor for 15% in calculation and about half as factual due to others rebooking so effective rate will be 7.5%</a:t>
            </a:r>
          </a:p>
          <a:p>
            <a:r>
              <a:rPr lang="en-US" dirty="0"/>
              <a:t>Example: 5 stylists x 8 appointments a day = 40 appointment x 7.5% = 3 unfilled a day.</a:t>
            </a:r>
          </a:p>
          <a:p>
            <a:pPr lvl="1"/>
            <a:r>
              <a:rPr lang="en-US" dirty="0"/>
              <a:t>The barber I go to does about 4 clients an hour @ approx. $15 without tips. </a:t>
            </a:r>
          </a:p>
          <a:p>
            <a:r>
              <a:rPr lang="en-US" dirty="0"/>
              <a:t>Each appointment is about $50 so 150 a day loss; at </a:t>
            </a:r>
            <a:r>
              <a:rPr lang="en-US" dirty="0" err="1"/>
              <a:t>mon</a:t>
            </a:r>
            <a:r>
              <a:rPr lang="en-US" dirty="0"/>
              <a:t>-sat about 26 days a month $3900 a month, 3900 x 12 = </a:t>
            </a:r>
            <a:r>
              <a:rPr lang="en-US" b="1" dirty="0"/>
              <a:t>$46,800 </a:t>
            </a:r>
            <a:r>
              <a:rPr lang="en-US" dirty="0"/>
              <a:t>loss a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431-22E4-94C2-DBF7-4912A071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A6A0-527C-4D75-1A92-567C8562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Cancellations: </a:t>
            </a:r>
          </a:p>
          <a:p>
            <a:pPr lvl="1"/>
            <a:r>
              <a:rPr lang="en-US" dirty="0"/>
              <a:t>Develop a waitlist </a:t>
            </a:r>
          </a:p>
          <a:p>
            <a:pPr lvl="2"/>
            <a:r>
              <a:rPr lang="en-US" dirty="0"/>
              <a:t>Notify anybody on the waitlist if there is a cancellation on a preferred day.</a:t>
            </a:r>
          </a:p>
          <a:p>
            <a:pPr lvl="1"/>
            <a:r>
              <a:rPr lang="en-US" dirty="0"/>
              <a:t>Requires notification function</a:t>
            </a:r>
          </a:p>
          <a:p>
            <a:pPr lvl="2"/>
            <a:r>
              <a:rPr lang="en-US" dirty="0"/>
              <a:t>24 hour reminder for current booking</a:t>
            </a:r>
          </a:p>
          <a:p>
            <a:pPr lvl="2"/>
            <a:r>
              <a:rPr lang="en-US" dirty="0"/>
              <a:t>Notification for waitlist customer if cancellation occurs</a:t>
            </a:r>
          </a:p>
          <a:p>
            <a:pPr lvl="3"/>
            <a:r>
              <a:rPr lang="en-US" dirty="0"/>
              <a:t>Same day cancellation outside of 2 hours will send opening to waitlist</a:t>
            </a:r>
          </a:p>
          <a:p>
            <a:r>
              <a:rPr lang="en-US" dirty="0">
                <a:solidFill>
                  <a:srgbClr val="FF0000"/>
                </a:solidFill>
              </a:rPr>
              <a:t>No-Shows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Establish rewards for customer loyalty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Penalty for cancellation with no re-book (</a:t>
            </a:r>
            <a:r>
              <a:rPr lang="en-US" dirty="0" err="1">
                <a:solidFill>
                  <a:srgbClr val="FF0000"/>
                </a:solidFill>
              </a:rPr>
              <a:t>ie</a:t>
            </a:r>
            <a:r>
              <a:rPr lang="en-US" dirty="0">
                <a:solidFill>
                  <a:srgbClr val="FF0000"/>
                </a:solidFill>
              </a:rPr>
              <a:t> points grow faster if not a no-show)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7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20BBA-CCDC-3708-E8C3-0F32B0B23ADB}"/>
              </a:ext>
            </a:extLst>
          </p:cNvPr>
          <p:cNvSpPr/>
          <p:nvPr/>
        </p:nvSpPr>
        <p:spPr>
          <a:xfrm>
            <a:off x="4014216" y="1609344"/>
            <a:ext cx="3337560" cy="155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8438-11C5-30B1-92F3-27AEE40FEA1D}"/>
              </a:ext>
            </a:extLst>
          </p:cNvPr>
          <p:cNvSpPr txBox="1"/>
          <p:nvPr/>
        </p:nvSpPr>
        <p:spPr>
          <a:xfrm>
            <a:off x="4604004" y="3333989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20C97-952A-E11D-2CB5-B59B3BC1A797}"/>
              </a:ext>
            </a:extLst>
          </p:cNvPr>
          <p:cNvSpPr txBox="1"/>
          <p:nvPr/>
        </p:nvSpPr>
        <p:spPr>
          <a:xfrm>
            <a:off x="4306824" y="1975104"/>
            <a:ext cx="2587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5A682-366E-A19D-1431-E54DECC87CF8}"/>
              </a:ext>
            </a:extLst>
          </p:cNvPr>
          <p:cNvSpPr txBox="1"/>
          <p:nvPr/>
        </p:nvSpPr>
        <p:spPr>
          <a:xfrm>
            <a:off x="4306824" y="2386584"/>
            <a:ext cx="2587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Password: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9CFAC-2EF7-56FC-C621-6B2F3C0820C6}"/>
              </a:ext>
            </a:extLst>
          </p:cNvPr>
          <p:cNvSpPr txBox="1"/>
          <p:nvPr/>
        </p:nvSpPr>
        <p:spPr>
          <a:xfrm>
            <a:off x="7516368" y="2221992"/>
            <a:ext cx="85953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8B6AB-6898-0AB9-D89D-D1D4A857AF1E}"/>
              </a:ext>
            </a:extLst>
          </p:cNvPr>
          <p:cNvSpPr txBox="1"/>
          <p:nvPr/>
        </p:nvSpPr>
        <p:spPr>
          <a:xfrm>
            <a:off x="6681978" y="3344918"/>
            <a:ext cx="6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2a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E4B8F-8DFC-030E-9590-9A438CC94F55}"/>
              </a:ext>
            </a:extLst>
          </p:cNvPr>
          <p:cNvSpPr txBox="1"/>
          <p:nvPr/>
        </p:nvSpPr>
        <p:spPr>
          <a:xfrm>
            <a:off x="3941064" y="4206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or Create Account Screen</a:t>
            </a:r>
          </a:p>
        </p:txBody>
      </p:sp>
    </p:spTree>
    <p:extLst>
      <p:ext uri="{BB962C8B-B14F-4D97-AF65-F5344CB8AC3E}">
        <p14:creationId xmlns:p14="http://schemas.microsoft.com/office/powerpoint/2010/main" val="3502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2a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B05D6-C488-2970-EF41-BA19E22E3BC7}"/>
              </a:ext>
            </a:extLst>
          </p:cNvPr>
          <p:cNvSpPr/>
          <p:nvPr/>
        </p:nvSpPr>
        <p:spPr>
          <a:xfrm>
            <a:off x="3511296" y="987552"/>
            <a:ext cx="4032504" cy="1426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Registration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AB2AA-9388-8815-CC8F-F8A9EF455655}"/>
              </a:ext>
            </a:extLst>
          </p:cNvPr>
          <p:cNvSpPr/>
          <p:nvPr/>
        </p:nvSpPr>
        <p:spPr>
          <a:xfrm>
            <a:off x="3511296" y="2865121"/>
            <a:ext cx="4032504" cy="1426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Portal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0EC5B-B8EB-9AB8-0D04-CD6BF874AEE9}"/>
              </a:ext>
            </a:extLst>
          </p:cNvPr>
          <p:cNvSpPr txBox="1"/>
          <p:nvPr/>
        </p:nvSpPr>
        <p:spPr>
          <a:xfrm>
            <a:off x="7900416" y="1627632"/>
            <a:ext cx="6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98E19-9046-CE21-8B73-521F760A9066}"/>
              </a:ext>
            </a:extLst>
          </p:cNvPr>
          <p:cNvSpPr txBox="1"/>
          <p:nvPr/>
        </p:nvSpPr>
        <p:spPr>
          <a:xfrm>
            <a:off x="7900416" y="3429000"/>
            <a:ext cx="6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2c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56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2b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3A852-1FBD-E188-5793-F24CFC596021}"/>
              </a:ext>
            </a:extLst>
          </p:cNvPr>
          <p:cNvSpPr txBox="1"/>
          <p:nvPr/>
        </p:nvSpPr>
        <p:spPr>
          <a:xfrm>
            <a:off x="5196840" y="117416"/>
            <a:ext cx="36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Registration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45A67-BE2B-6781-D738-12806C97E023}"/>
              </a:ext>
            </a:extLst>
          </p:cNvPr>
          <p:cNvSpPr txBox="1"/>
          <p:nvPr/>
        </p:nvSpPr>
        <p:spPr>
          <a:xfrm>
            <a:off x="2231136" y="744472"/>
            <a:ext cx="3209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*First Name:</a:t>
            </a:r>
          </a:p>
          <a:p>
            <a:endParaRPr lang="en-US" dirty="0"/>
          </a:p>
          <a:p>
            <a:r>
              <a:rPr lang="en-US" dirty="0"/>
              <a:t>*Last Name:</a:t>
            </a:r>
          </a:p>
          <a:p>
            <a:endParaRPr lang="en-US" dirty="0"/>
          </a:p>
          <a:p>
            <a:r>
              <a:rPr lang="en-US" dirty="0"/>
              <a:t>*Preferred Contact Phone:</a:t>
            </a:r>
          </a:p>
          <a:p>
            <a:endParaRPr lang="en-US" dirty="0"/>
          </a:p>
          <a:p>
            <a:r>
              <a:rPr lang="en-US" dirty="0"/>
              <a:t>*Email/Username:</a:t>
            </a:r>
          </a:p>
          <a:p>
            <a:endParaRPr lang="en-US" dirty="0"/>
          </a:p>
          <a:p>
            <a:r>
              <a:rPr lang="en-US" dirty="0"/>
              <a:t>*Password: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r>
              <a:rPr lang="en-US" dirty="0"/>
              <a:t>*Preferred Contact Method: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Loyalty Program:  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01A9A-80DB-BABF-9D26-5C434978575E}"/>
              </a:ext>
            </a:extLst>
          </p:cNvPr>
          <p:cNvSpPr/>
          <p:nvPr/>
        </p:nvSpPr>
        <p:spPr>
          <a:xfrm>
            <a:off x="5468112" y="4681728"/>
            <a:ext cx="347472" cy="1828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A94DEE-403B-6C69-1B70-C270B30DA415}"/>
              </a:ext>
            </a:extLst>
          </p:cNvPr>
          <p:cNvSpPr/>
          <p:nvPr/>
        </p:nvSpPr>
        <p:spPr>
          <a:xfrm>
            <a:off x="7001256" y="4651248"/>
            <a:ext cx="347472" cy="1828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E69A4-78F9-FAD0-D691-A36B8913CC40}"/>
              </a:ext>
            </a:extLst>
          </p:cNvPr>
          <p:cNvSpPr txBox="1"/>
          <p:nvPr/>
        </p:nvSpPr>
        <p:spPr>
          <a:xfrm>
            <a:off x="5885688" y="4588502"/>
            <a:ext cx="78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E2244-4442-7CE9-0093-94A73B488072}"/>
              </a:ext>
            </a:extLst>
          </p:cNvPr>
          <p:cNvSpPr txBox="1"/>
          <p:nvPr/>
        </p:nvSpPr>
        <p:spPr>
          <a:xfrm>
            <a:off x="7348728" y="4558022"/>
            <a:ext cx="78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B5C1B2-AE6A-4872-BB66-2F9FD87ACCB0}"/>
              </a:ext>
            </a:extLst>
          </p:cNvPr>
          <p:cNvSpPr/>
          <p:nvPr/>
        </p:nvSpPr>
        <p:spPr>
          <a:xfrm>
            <a:off x="5465064" y="4102608"/>
            <a:ext cx="347472" cy="1828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D6756F-0EFE-A22C-EACC-7BDA6625797D}"/>
              </a:ext>
            </a:extLst>
          </p:cNvPr>
          <p:cNvSpPr/>
          <p:nvPr/>
        </p:nvSpPr>
        <p:spPr>
          <a:xfrm>
            <a:off x="7318248" y="4072128"/>
            <a:ext cx="347472" cy="1828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689AD-5C69-C1BD-EC4A-C55E2E2BE05E}"/>
              </a:ext>
            </a:extLst>
          </p:cNvPr>
          <p:cNvSpPr txBox="1"/>
          <p:nvPr/>
        </p:nvSpPr>
        <p:spPr>
          <a:xfrm>
            <a:off x="5882640" y="4009382"/>
            <a:ext cx="126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D40BA-785E-6078-AFE9-9E911E56C3B4}"/>
              </a:ext>
            </a:extLst>
          </p:cNvPr>
          <p:cNvSpPr txBox="1"/>
          <p:nvPr/>
        </p:nvSpPr>
        <p:spPr>
          <a:xfrm>
            <a:off x="7665720" y="3978902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Text/SMS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2885C-7B9F-DD0D-42A9-AC33D9A38736}"/>
              </a:ext>
            </a:extLst>
          </p:cNvPr>
          <p:cNvSpPr/>
          <p:nvPr/>
        </p:nvSpPr>
        <p:spPr>
          <a:xfrm>
            <a:off x="5437632" y="1882178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386680-454B-67B5-373A-DF0AE2BB9E6C}"/>
              </a:ext>
            </a:extLst>
          </p:cNvPr>
          <p:cNvSpPr/>
          <p:nvPr/>
        </p:nvSpPr>
        <p:spPr>
          <a:xfrm>
            <a:off x="5437632" y="2987597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2565CD-F0B2-E2EC-06DF-13790BDEA32B}"/>
              </a:ext>
            </a:extLst>
          </p:cNvPr>
          <p:cNvSpPr/>
          <p:nvPr/>
        </p:nvSpPr>
        <p:spPr>
          <a:xfrm>
            <a:off x="5437632" y="2394985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6BE8-0848-613A-0044-2B478ACD24C8}"/>
              </a:ext>
            </a:extLst>
          </p:cNvPr>
          <p:cNvSpPr/>
          <p:nvPr/>
        </p:nvSpPr>
        <p:spPr>
          <a:xfrm>
            <a:off x="5437632" y="3513005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0D2C7C-77D8-6370-804B-A6485194F605}"/>
              </a:ext>
            </a:extLst>
          </p:cNvPr>
          <p:cNvSpPr/>
          <p:nvPr/>
        </p:nvSpPr>
        <p:spPr>
          <a:xfrm>
            <a:off x="5440680" y="734868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C59A-C808-93B9-A51B-0D45EE72979D}"/>
              </a:ext>
            </a:extLst>
          </p:cNvPr>
          <p:cNvSpPr/>
          <p:nvPr/>
        </p:nvSpPr>
        <p:spPr>
          <a:xfrm>
            <a:off x="5437632" y="1281722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E5E2D3-5DD2-1D30-2AFB-F851857CFC90}"/>
              </a:ext>
            </a:extLst>
          </p:cNvPr>
          <p:cNvSpPr/>
          <p:nvPr/>
        </p:nvSpPr>
        <p:spPr>
          <a:xfrm>
            <a:off x="8930640" y="850392"/>
            <a:ext cx="1914144" cy="431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Save/Update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775A28-B5DD-3518-A63A-AFF539F30400}"/>
              </a:ext>
            </a:extLst>
          </p:cNvPr>
          <p:cNvSpPr/>
          <p:nvPr/>
        </p:nvSpPr>
        <p:spPr>
          <a:xfrm>
            <a:off x="8647176" y="1811998"/>
            <a:ext cx="2450592" cy="1380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 up confirming save and link to service link to Available business page</a:t>
            </a:r>
          </a:p>
        </p:txBody>
      </p:sp>
    </p:spTree>
    <p:extLst>
      <p:ext uri="{BB962C8B-B14F-4D97-AF65-F5344CB8AC3E}">
        <p14:creationId xmlns:p14="http://schemas.microsoft.com/office/powerpoint/2010/main" val="53802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2c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6A73E-AF91-0723-03F2-71C3326565DF}"/>
              </a:ext>
            </a:extLst>
          </p:cNvPr>
          <p:cNvSpPr txBox="1"/>
          <p:nvPr/>
        </p:nvSpPr>
        <p:spPr>
          <a:xfrm>
            <a:off x="4288536" y="402336"/>
            <a:ext cx="387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Portal Inputs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A437C-EAE1-ACB6-0F6A-A03F46BEEBD6}"/>
              </a:ext>
            </a:extLst>
          </p:cNvPr>
          <p:cNvSpPr txBox="1"/>
          <p:nvPr/>
        </p:nvSpPr>
        <p:spPr>
          <a:xfrm>
            <a:off x="2161032" y="1062618"/>
            <a:ext cx="3209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*First Name:</a:t>
            </a:r>
          </a:p>
          <a:p>
            <a:endParaRPr lang="en-US" dirty="0"/>
          </a:p>
          <a:p>
            <a:r>
              <a:rPr lang="en-US" dirty="0"/>
              <a:t>*Last Name:</a:t>
            </a:r>
          </a:p>
          <a:p>
            <a:endParaRPr lang="en-US" dirty="0"/>
          </a:p>
          <a:p>
            <a:r>
              <a:rPr lang="en-US" dirty="0"/>
              <a:t>*Phone:</a:t>
            </a:r>
          </a:p>
          <a:p>
            <a:endParaRPr lang="en-US" dirty="0"/>
          </a:p>
          <a:p>
            <a:r>
              <a:rPr lang="en-US" dirty="0"/>
              <a:t>*Email/Username:</a:t>
            </a:r>
          </a:p>
          <a:p>
            <a:endParaRPr lang="en-US" dirty="0"/>
          </a:p>
          <a:p>
            <a:r>
              <a:rPr lang="en-US" dirty="0"/>
              <a:t>*Password:</a:t>
            </a:r>
          </a:p>
          <a:p>
            <a:endParaRPr lang="en-US" dirty="0"/>
          </a:p>
          <a:p>
            <a:r>
              <a:rPr lang="en-US" dirty="0"/>
              <a:t>*Personal Address: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88FA01-05DA-61AC-CDAE-32317994F306}"/>
              </a:ext>
            </a:extLst>
          </p:cNvPr>
          <p:cNvSpPr/>
          <p:nvPr/>
        </p:nvSpPr>
        <p:spPr>
          <a:xfrm>
            <a:off x="4331208" y="2284514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02BB7-1A58-7DCD-793C-0186194F9654}"/>
              </a:ext>
            </a:extLst>
          </p:cNvPr>
          <p:cNvSpPr/>
          <p:nvPr/>
        </p:nvSpPr>
        <p:spPr>
          <a:xfrm>
            <a:off x="4331208" y="3389933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8F75E-9711-6C8E-E75E-36C85DE6783F}"/>
              </a:ext>
            </a:extLst>
          </p:cNvPr>
          <p:cNvSpPr/>
          <p:nvPr/>
        </p:nvSpPr>
        <p:spPr>
          <a:xfrm>
            <a:off x="4331208" y="2797321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468D9-61F7-1A02-C9FF-0A7CE401019B}"/>
              </a:ext>
            </a:extLst>
          </p:cNvPr>
          <p:cNvSpPr/>
          <p:nvPr/>
        </p:nvSpPr>
        <p:spPr>
          <a:xfrm>
            <a:off x="4331208" y="3915341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A5759-BDBF-47CE-82C1-EFE8C74D0B88}"/>
              </a:ext>
            </a:extLst>
          </p:cNvPr>
          <p:cNvSpPr/>
          <p:nvPr/>
        </p:nvSpPr>
        <p:spPr>
          <a:xfrm>
            <a:off x="4334256" y="1137204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5C399B-AF41-BFCC-1CA2-B6ED623A212B}"/>
              </a:ext>
            </a:extLst>
          </p:cNvPr>
          <p:cNvSpPr/>
          <p:nvPr/>
        </p:nvSpPr>
        <p:spPr>
          <a:xfrm>
            <a:off x="4331208" y="1684058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B1578-9910-92E5-F941-6CD179E0C73C}"/>
              </a:ext>
            </a:extLst>
          </p:cNvPr>
          <p:cNvSpPr/>
          <p:nvPr/>
        </p:nvSpPr>
        <p:spPr>
          <a:xfrm>
            <a:off x="8683752" y="1137204"/>
            <a:ext cx="1914144" cy="431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Save/Update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A11FE3-12B9-D248-EC3A-9544427D99C2}"/>
              </a:ext>
            </a:extLst>
          </p:cNvPr>
          <p:cNvSpPr/>
          <p:nvPr/>
        </p:nvSpPr>
        <p:spPr>
          <a:xfrm>
            <a:off x="8531352" y="1828800"/>
            <a:ext cx="2450592" cy="1380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 up confirming save and link to service link to Available business page</a:t>
            </a:r>
          </a:p>
        </p:txBody>
      </p:sp>
    </p:spTree>
    <p:extLst>
      <p:ext uri="{BB962C8B-B14F-4D97-AF65-F5344CB8AC3E}">
        <p14:creationId xmlns:p14="http://schemas.microsoft.com/office/powerpoint/2010/main" val="129753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3965-0DF6-6317-1CF3-C15C5182A88E}"/>
              </a:ext>
            </a:extLst>
          </p:cNvPr>
          <p:cNvSpPr txBox="1"/>
          <p:nvPr/>
        </p:nvSpPr>
        <p:spPr>
          <a:xfrm>
            <a:off x="630936" y="32918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  2c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6A73E-AF91-0723-03F2-71C3326565DF}"/>
              </a:ext>
            </a:extLst>
          </p:cNvPr>
          <p:cNvSpPr txBox="1"/>
          <p:nvPr/>
        </p:nvSpPr>
        <p:spPr>
          <a:xfrm>
            <a:off x="4288536" y="402336"/>
            <a:ext cx="387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Portal Inputs 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A437C-EAE1-ACB6-0F6A-A03F46BEEBD6}"/>
              </a:ext>
            </a:extLst>
          </p:cNvPr>
          <p:cNvSpPr txBox="1"/>
          <p:nvPr/>
        </p:nvSpPr>
        <p:spPr>
          <a:xfrm>
            <a:off x="2161032" y="1062618"/>
            <a:ext cx="2310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*Business Name:</a:t>
            </a:r>
          </a:p>
          <a:p>
            <a:endParaRPr lang="en-US" dirty="0"/>
          </a:p>
          <a:p>
            <a:r>
              <a:rPr lang="en-US" dirty="0"/>
              <a:t>*Business Address:</a:t>
            </a:r>
          </a:p>
          <a:p>
            <a:endParaRPr lang="en-US" dirty="0"/>
          </a:p>
          <a:p>
            <a:r>
              <a:rPr lang="en-US" dirty="0"/>
              <a:t>*Business Phone: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Loyalty Program:</a:t>
            </a:r>
          </a:p>
          <a:p>
            <a:endParaRPr lang="en-US" dirty="0"/>
          </a:p>
          <a:p>
            <a:r>
              <a:rPr lang="en-US" dirty="0"/>
              <a:t>*Days of Operation:</a:t>
            </a:r>
          </a:p>
          <a:p>
            <a:endParaRPr lang="en-US" dirty="0"/>
          </a:p>
          <a:p>
            <a:r>
              <a:rPr lang="en-US" dirty="0"/>
              <a:t>*Hours of Operation:</a:t>
            </a:r>
          </a:p>
          <a:p>
            <a:endParaRPr lang="en-US" dirty="0"/>
          </a:p>
          <a:p>
            <a:r>
              <a:rPr lang="en-US" b="1" dirty="0"/>
              <a:t>+Add Services:</a:t>
            </a:r>
          </a:p>
          <a:p>
            <a:endParaRPr lang="en-US" dirty="0"/>
          </a:p>
          <a:p>
            <a:r>
              <a:rPr lang="en-US" dirty="0"/>
              <a:t>List of Services: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C8169-1327-229F-C639-2321180A8F17}"/>
              </a:ext>
            </a:extLst>
          </p:cNvPr>
          <p:cNvSpPr/>
          <p:nvPr/>
        </p:nvSpPr>
        <p:spPr>
          <a:xfrm>
            <a:off x="4696968" y="2293658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C3C3B-B936-D891-732A-972F40179AD8}"/>
              </a:ext>
            </a:extLst>
          </p:cNvPr>
          <p:cNvSpPr/>
          <p:nvPr/>
        </p:nvSpPr>
        <p:spPr>
          <a:xfrm>
            <a:off x="2625852" y="5325165"/>
            <a:ext cx="318973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Service &amp; cost only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DF638-4C40-D44E-8A96-6B704F99FC53}"/>
              </a:ext>
            </a:extLst>
          </p:cNvPr>
          <p:cNvSpPr/>
          <p:nvPr/>
        </p:nvSpPr>
        <p:spPr>
          <a:xfrm>
            <a:off x="2625852" y="5767355"/>
            <a:ext cx="318973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649DF-3243-F23D-8887-1F6AB5436CAC}"/>
              </a:ext>
            </a:extLst>
          </p:cNvPr>
          <p:cNvSpPr/>
          <p:nvPr/>
        </p:nvSpPr>
        <p:spPr>
          <a:xfrm>
            <a:off x="4700016" y="1146348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2213A-6ADD-95C7-3E2F-91D80C408735}"/>
              </a:ext>
            </a:extLst>
          </p:cNvPr>
          <p:cNvSpPr/>
          <p:nvPr/>
        </p:nvSpPr>
        <p:spPr>
          <a:xfrm>
            <a:off x="4696968" y="1693202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4E2AEA-C48D-22BF-3A7E-025E8F884E2E}"/>
              </a:ext>
            </a:extLst>
          </p:cNvPr>
          <p:cNvSpPr/>
          <p:nvPr/>
        </p:nvSpPr>
        <p:spPr>
          <a:xfrm>
            <a:off x="4727448" y="2862072"/>
            <a:ext cx="347472" cy="1828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DA6A6B-CB9D-BE68-4EF9-7A32ABD5B05E}"/>
              </a:ext>
            </a:extLst>
          </p:cNvPr>
          <p:cNvSpPr/>
          <p:nvPr/>
        </p:nvSpPr>
        <p:spPr>
          <a:xfrm>
            <a:off x="6260592" y="2831592"/>
            <a:ext cx="347472" cy="1828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472C4-3762-14D5-6197-CD2C3ABF9867}"/>
              </a:ext>
            </a:extLst>
          </p:cNvPr>
          <p:cNvSpPr txBox="1"/>
          <p:nvPr/>
        </p:nvSpPr>
        <p:spPr>
          <a:xfrm>
            <a:off x="5145024" y="2768846"/>
            <a:ext cx="78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E0E75-33A6-6B21-A115-14AC317D5CBD}"/>
              </a:ext>
            </a:extLst>
          </p:cNvPr>
          <p:cNvSpPr txBox="1"/>
          <p:nvPr/>
        </p:nvSpPr>
        <p:spPr>
          <a:xfrm>
            <a:off x="6608064" y="2738366"/>
            <a:ext cx="78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6EF3FE-8E7A-9DB2-BFDC-925B9C6A2622}"/>
              </a:ext>
            </a:extLst>
          </p:cNvPr>
          <p:cNvSpPr/>
          <p:nvPr/>
        </p:nvSpPr>
        <p:spPr>
          <a:xfrm>
            <a:off x="3803142" y="4701073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1BC1-41A3-7D3A-D899-2998B9F03A28}"/>
              </a:ext>
            </a:extLst>
          </p:cNvPr>
          <p:cNvSpPr txBox="1"/>
          <p:nvPr/>
        </p:nvSpPr>
        <p:spPr>
          <a:xfrm>
            <a:off x="4549902" y="4653567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B8227-B510-B180-43ED-BEEA671CE271}"/>
              </a:ext>
            </a:extLst>
          </p:cNvPr>
          <p:cNvSpPr/>
          <p:nvPr/>
        </p:nvSpPr>
        <p:spPr>
          <a:xfrm>
            <a:off x="6515862" y="4688881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D5AC1-9140-F02D-C66F-57E596D76192}"/>
              </a:ext>
            </a:extLst>
          </p:cNvPr>
          <p:cNvSpPr txBox="1"/>
          <p:nvPr/>
        </p:nvSpPr>
        <p:spPr>
          <a:xfrm>
            <a:off x="6885053" y="4633922"/>
            <a:ext cx="18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ECF64-884E-C6CF-A83B-C7C81EDF0DEA}"/>
              </a:ext>
            </a:extLst>
          </p:cNvPr>
          <p:cNvSpPr/>
          <p:nvPr/>
        </p:nvSpPr>
        <p:spPr>
          <a:xfrm>
            <a:off x="4671060" y="3863642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0616E6-4EF4-CDA0-D4E8-B485FA2CB277}"/>
              </a:ext>
            </a:extLst>
          </p:cNvPr>
          <p:cNvSpPr/>
          <p:nvPr/>
        </p:nvSpPr>
        <p:spPr>
          <a:xfrm>
            <a:off x="4671060" y="3308262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8BC87-4F46-2534-EA34-EBC7EB97A966}"/>
              </a:ext>
            </a:extLst>
          </p:cNvPr>
          <p:cNvSpPr txBox="1"/>
          <p:nvPr/>
        </p:nvSpPr>
        <p:spPr>
          <a:xfrm>
            <a:off x="7319393" y="782218"/>
            <a:ext cx="256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Business Type: </a:t>
            </a:r>
          </a:p>
          <a:p>
            <a:endParaRPr lang="en-US" dirty="0"/>
          </a:p>
          <a:p>
            <a:r>
              <a:rPr lang="en-US" dirty="0"/>
              <a:t>Payment Information:</a:t>
            </a:r>
          </a:p>
          <a:p>
            <a:endParaRPr lang="en-US" dirty="0"/>
          </a:p>
          <a:p>
            <a:r>
              <a:rPr lang="en-US" dirty="0"/>
              <a:t>Payment Options:</a:t>
            </a:r>
          </a:p>
          <a:p>
            <a:endParaRPr lang="en-US" dirty="0"/>
          </a:p>
          <a:p>
            <a:r>
              <a:rPr lang="en-US" dirty="0"/>
              <a:t>Name on Payment Method: </a:t>
            </a:r>
          </a:p>
          <a:p>
            <a:endParaRPr lang="en-US" dirty="0"/>
          </a:p>
          <a:p>
            <a:r>
              <a:rPr lang="en-US" dirty="0"/>
              <a:t>Payment Address: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7AEB83-3DBD-1564-E709-A57BEF412C05}"/>
              </a:ext>
            </a:extLst>
          </p:cNvPr>
          <p:cNvSpPr txBox="1"/>
          <p:nvPr/>
        </p:nvSpPr>
        <p:spPr>
          <a:xfrm>
            <a:off x="1085850" y="4607118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333A01-9BE0-536F-19CB-D4EE081367A9}"/>
              </a:ext>
            </a:extLst>
          </p:cNvPr>
          <p:cNvSpPr txBox="1"/>
          <p:nvPr/>
        </p:nvSpPr>
        <p:spPr>
          <a:xfrm>
            <a:off x="946404" y="1146348"/>
            <a:ext cx="121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44627-A3B7-2098-4E83-552B81D439B1}"/>
              </a:ext>
            </a:extLst>
          </p:cNvPr>
          <p:cNvSpPr/>
          <p:nvPr/>
        </p:nvSpPr>
        <p:spPr>
          <a:xfrm>
            <a:off x="9559673" y="1146348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3A3520-8550-2806-371B-23B75EEECA1C}"/>
              </a:ext>
            </a:extLst>
          </p:cNvPr>
          <p:cNvSpPr/>
          <p:nvPr/>
        </p:nvSpPr>
        <p:spPr>
          <a:xfrm>
            <a:off x="9559673" y="1692517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DFDBDD-D535-019F-11FD-211007A3B60B}"/>
              </a:ext>
            </a:extLst>
          </p:cNvPr>
          <p:cNvSpPr/>
          <p:nvPr/>
        </p:nvSpPr>
        <p:spPr>
          <a:xfrm>
            <a:off x="9559673" y="2910357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8D4835-9C0D-6279-B44B-FBB0B1432AAC}"/>
              </a:ext>
            </a:extLst>
          </p:cNvPr>
          <p:cNvSpPr/>
          <p:nvPr/>
        </p:nvSpPr>
        <p:spPr>
          <a:xfrm>
            <a:off x="9559673" y="2289286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233BE-71A1-9EBF-C881-267BD0E66079}"/>
              </a:ext>
            </a:extLst>
          </p:cNvPr>
          <p:cNvSpPr/>
          <p:nvPr/>
        </p:nvSpPr>
        <p:spPr>
          <a:xfrm>
            <a:off x="9559673" y="3566105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8058AC-A339-0F03-BEDA-6D37854AC503}"/>
              </a:ext>
            </a:extLst>
          </p:cNvPr>
          <p:cNvSpPr/>
          <p:nvPr/>
        </p:nvSpPr>
        <p:spPr>
          <a:xfrm>
            <a:off x="9228582" y="4684452"/>
            <a:ext cx="2519172" cy="27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to complete</a:t>
            </a:r>
          </a:p>
        </p:txBody>
      </p:sp>
    </p:spTree>
    <p:extLst>
      <p:ext uri="{BB962C8B-B14F-4D97-AF65-F5344CB8AC3E}">
        <p14:creationId xmlns:p14="http://schemas.microsoft.com/office/powerpoint/2010/main" val="385310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776</Words>
  <Application>Microsoft Office PowerPoint</Application>
  <PresentationFormat>Widescreen</PresentationFormat>
  <Paragraphs>214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Neue Haas Grotesk Text Pro</vt:lpstr>
      <vt:lpstr>Office Theme</vt:lpstr>
      <vt:lpstr>SwellVTI</vt:lpstr>
      <vt:lpstr>Booking Application: </vt:lpstr>
      <vt:lpstr>Problem:  For: Owner/Operators/Small Business Owners       - Customer Cancellations      - No-shows</vt:lpstr>
      <vt:lpstr>Why</vt:lpstr>
      <vt:lpstr>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Flores</dc:creator>
  <cp:lastModifiedBy>Michael Flores</cp:lastModifiedBy>
  <cp:revision>15</cp:revision>
  <dcterms:created xsi:type="dcterms:W3CDTF">2024-07-15T15:23:30Z</dcterms:created>
  <dcterms:modified xsi:type="dcterms:W3CDTF">2024-08-09T14:35:46Z</dcterms:modified>
</cp:coreProperties>
</file>