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5B2-8432-7AEE-99D2-AE273E264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81875-1D8C-E483-9171-39B4DC5E7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6F20-46D8-B00A-1E19-9483290C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E42B-9D45-5621-C2D0-2F11061B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64977-1067-9B8F-26D3-90A05F6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E45E-5D85-734A-105A-C3AAD8DC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DCD93-2559-FF53-3EBC-1EF9070F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3FA1-F42E-58BE-3B7A-E159F737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A259-4277-2B2D-17D7-21D3A63C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FFCA-45AB-0A19-707D-C618931B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F194C-1B60-A0C4-29CD-91323249D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19AE-548F-CA3E-43AE-4DAA075C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5A56-B9DB-0482-9588-4292E3F5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8397-246F-4743-BCB7-F6EE1F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7DB3-6785-F399-D9A6-450265C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5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6002-F7C6-318F-DD02-962D5D8D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C078-0A75-1982-03B7-EDFC86A9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612E-139E-45D0-11C1-D146EA94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98D4-5BAC-A74C-86DB-ED3400F9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97EC-59FE-C115-52A1-1B5F1A60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0B16-98DC-EC27-99A0-13D2A697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8905-4625-36DC-8967-0F0649F3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11EB-85B6-FB9E-5262-4326C76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8A93-1FD5-38CD-2108-1F6837F7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CC68-FE3D-B77E-00D6-EB915707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08F0-54E7-77F4-B09C-630F3B0E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04FA-67A7-8F0A-8703-94BE4D5C5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BB1FF-33B0-C6DA-C290-D456C6F4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4185-9033-7481-F02D-9F47B985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003B-F450-935F-1F3D-5A899F83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3617-7140-3D09-A73E-2523806E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1418-99F4-40D4-EEB3-52FB0589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C81F-8B84-58D9-ECC3-4C424EA2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C2E1A-734D-CD73-E30C-2115E02B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72644-510B-8C38-1CC7-23F60F640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B7D53-F963-9256-152D-A2FE54373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9AD07-1D89-A4B8-F1DE-C538979C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26E03-A408-A720-B004-C01A78AB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F1D8F-CE20-F686-FC20-13B9B79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9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FB53-6544-0C0C-EAF6-770241A9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01F11-20DA-F659-C020-AEC35688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C6FE8-89CC-B146-0BF9-FFAAFB25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CBCF-8653-8359-06D5-5037149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60489-E96C-B108-FDA2-7070BDE1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EBE06-8574-AB7D-A05E-97911684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3A121-5A4B-7E14-56AD-151297E2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83CF-35CF-590B-E44A-D4A693C6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3F78-9D41-8BF9-E777-CE51D268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FFD9A-1337-903A-F7BE-610E30F0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C5715-2B1B-94C7-DF32-1A6B9F0F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2A677-84CA-495A-BFA2-7328CE30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E572-538F-22AA-E50A-C1B915AD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DBB7-EEA1-E8E9-D0E9-49D22574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9622E-254C-2BC1-36A1-E2BAC10E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B29D-E120-2204-14D4-9C2202CC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1CBFE-E6C0-84EF-EBEA-56EF055F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BDC24-B7C7-B1C9-4871-FF9AFA9B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7F54-2A02-01EC-CA09-319AF4FF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1B857-AFDB-EF6F-76F2-FC614251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8698-812F-881B-CCB4-A28652D6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67-1FE0-6277-AAE3-BB71DB194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3A33-374E-49B0-9139-4F925E02B9B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1DE9-7C96-7623-AB09-C538EC8C4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6A3A-52AE-E9CD-DFB6-E7D9C595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5FA72-69B8-41DF-8D5E-FB4594C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FA86-4789-DC7C-26E9-AEC8BC231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403B-C7F0-7A80-122B-F22ABEC9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Updated 2023 06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F18E-D9AE-D2B8-96FC-AE8FDFA5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50CD-6CB0-D6F8-CA9C-607BBC14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07/2023 - 07/2027 (4 years, covering 8th, 9th, 10th and 11th grade)</a:t>
            </a:r>
            <a:endParaRPr lang="en-US" sz="4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Publish 2+ conference papers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Publish 1+ journal paper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Attend 2+ conference and present papers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Lead and organize one session in 2025 international conference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Collaborate with 1+ industrial partners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Collaborate with 1+ academic partners</a:t>
            </a:r>
          </a:p>
        </p:txBody>
      </p:sp>
    </p:spTree>
    <p:extLst>
      <p:ext uri="{BB962C8B-B14F-4D97-AF65-F5344CB8AC3E}">
        <p14:creationId xmlns:p14="http://schemas.microsoft.com/office/powerpoint/2010/main" val="267613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25CB-540C-622D-CAE8-70B27C6F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B599-3C30-4C34-B368-11CFA336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2023.07 - 2023.12: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Basic knowledge of motor and AI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Literature study of current research status by reading and summarizing 50+ papers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Define the first research topic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Build a simple test bed based on AWS.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2024.01 - 2024.06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Complete the first research topic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Complete experiments for the first research topic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Submit the first conference paper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49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2439-0860-F069-EE91-B89A3A9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7A69-F457-AC50-17C1-13BC72BE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document sharing.  </a:t>
            </a:r>
          </a:p>
          <a:p>
            <a:pPr lvl="1"/>
            <a:r>
              <a:rPr lang="en-US" dirty="0"/>
              <a:t>Most will codes based. So, code management is important. </a:t>
            </a:r>
          </a:p>
          <a:p>
            <a:pPr lvl="1"/>
            <a:r>
              <a:rPr lang="en-US" dirty="0"/>
              <a:t>Both Yao and I can access the documents everywhere</a:t>
            </a:r>
          </a:p>
          <a:p>
            <a:pPr lvl="1"/>
            <a:endParaRPr lang="en-US" dirty="0"/>
          </a:p>
          <a:p>
            <a:r>
              <a:rPr lang="en-US" dirty="0"/>
              <a:t>Literature management</a:t>
            </a:r>
          </a:p>
          <a:p>
            <a:pPr lvl="1"/>
            <a:r>
              <a:rPr lang="en-US" dirty="0"/>
              <a:t>Zotero</a:t>
            </a:r>
          </a:p>
          <a:p>
            <a:pPr lvl="1"/>
            <a:endParaRPr lang="en-US" dirty="0"/>
          </a:p>
          <a:p>
            <a:r>
              <a:rPr lang="en-US" dirty="0"/>
              <a:t>Paper writing tools</a:t>
            </a:r>
          </a:p>
          <a:p>
            <a:pPr lvl="1"/>
            <a:r>
              <a:rPr lang="en-US" dirty="0"/>
              <a:t>TBD.  Microsoft words preferred.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b20de8-a807-4686-a312-8bbdce0412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631CDD2FB78245898BE62063B9B0A0" ma:contentTypeVersion="15" ma:contentTypeDescription="Create a new document." ma:contentTypeScope="" ma:versionID="44cdcbbd8305d47525c29af2eb4499be">
  <xsd:schema xmlns:xsd="http://www.w3.org/2001/XMLSchema" xmlns:xs="http://www.w3.org/2001/XMLSchema" xmlns:p="http://schemas.microsoft.com/office/2006/metadata/properties" xmlns:ns3="72cdc605-11f0-42e0-872b-8a41438ff951" xmlns:ns4="8cb20de8-a807-4686-a312-8bbdce0412dc" targetNamespace="http://schemas.microsoft.com/office/2006/metadata/properties" ma:root="true" ma:fieldsID="94851427bb0653f200e2736336de6a5f" ns3:_="" ns4:_="">
    <xsd:import namespace="72cdc605-11f0-42e0-872b-8a41438ff951"/>
    <xsd:import namespace="8cb20de8-a807-4686-a312-8bbdce0412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dc605-11f0-42e0-872b-8a41438ff9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20de8-a807-4686-a312-8bbdce0412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78C54-0D12-421B-A490-3611E1C9EF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F6C432-FAD0-4DD4-95B8-F1E175C1EDBE}">
  <ds:schemaRefs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2cdc605-11f0-42e0-872b-8a41438ff951"/>
    <ds:schemaRef ds:uri="http://schemas.microsoft.com/office/2006/documentManagement/types"/>
    <ds:schemaRef ds:uri="8cb20de8-a807-4686-a312-8bbdce0412dc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FC8139A-B6B2-42F7-BD49-2DFA72029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cdc605-11f0-42e0-872b-8a41438ff951"/>
    <ds:schemaRef ds:uri="8cb20de8-a807-4686-a312-8bbdce0412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Master Plan</vt:lpstr>
      <vt:lpstr>Goal</vt:lpstr>
      <vt:lpstr>Master Plan</vt:lpstr>
      <vt:lpstr>Collaboration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Plan</dc:title>
  <dc:creator>Liu, Peter (TIC)</dc:creator>
  <cp:lastModifiedBy>Liu, Peter (TIC)</cp:lastModifiedBy>
  <cp:revision>3</cp:revision>
  <dcterms:created xsi:type="dcterms:W3CDTF">2023-06-18T12:55:22Z</dcterms:created>
  <dcterms:modified xsi:type="dcterms:W3CDTF">2023-06-18T13:12:14Z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0x010100A7631CDD2FB78245898BE62063B9B0A0</vt:lpwstr>
  </property>
</Properties>
</file>