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2276-A81A-49DA-97C1-5F1244A1B9E8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EEAB-4673-4607-96DC-D8CBF57EA62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&#1089;&#1090;&#1091;&#1076;&#1077;&#1085;&#1090;&#1080;&#1082;.&#1088;&#1092;/sites/default/files/images/algoritm_ris/zicl_vn_w.jp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30225" y="332656"/>
            <a:ext cx="8218239" cy="6336704"/>
            <a:chOff x="1211" y="1880"/>
            <a:chExt cx="6296" cy="24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1211" y="1880"/>
              <a:ext cx="6296" cy="2420"/>
              <a:chOff x="2234" y="7370"/>
              <a:chExt cx="6296" cy="24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2234" y="7370"/>
                <a:ext cx="1080" cy="1680"/>
                <a:chOff x="2454" y="7450"/>
                <a:chExt cx="1080" cy="1680"/>
              </a:xfrm>
            </p:grpSpPr>
            <p:sp>
              <p:nvSpPr>
                <p:cNvPr id="1029" name="AutoShape 5"/>
                <p:cNvSpPr>
                  <a:spLocks noChangeArrowheads="1"/>
                </p:cNvSpPr>
                <p:nvPr/>
              </p:nvSpPr>
              <p:spPr bwMode="auto">
                <a:xfrm>
                  <a:off x="2454" y="7640"/>
                  <a:ext cx="1080" cy="300"/>
                </a:xfrm>
                <a:prstGeom prst="flowChartProcess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2990" y="745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1" name="AutoShape 7"/>
                <p:cNvSpPr>
                  <a:spLocks noChangeArrowheads="1"/>
                </p:cNvSpPr>
                <p:nvPr/>
              </p:nvSpPr>
              <p:spPr bwMode="auto">
                <a:xfrm>
                  <a:off x="2454" y="8140"/>
                  <a:ext cx="1080" cy="300"/>
                </a:xfrm>
                <a:prstGeom prst="flowChartProcess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2990" y="795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3" name="AutoShape 9"/>
                <p:cNvSpPr>
                  <a:spLocks noChangeArrowheads="1"/>
                </p:cNvSpPr>
                <p:nvPr/>
              </p:nvSpPr>
              <p:spPr bwMode="auto">
                <a:xfrm>
                  <a:off x="2454" y="8640"/>
                  <a:ext cx="1080" cy="300"/>
                </a:xfrm>
                <a:prstGeom prst="flowChartProcess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2990" y="845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3010" y="893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036" name="Group 12"/>
              <p:cNvGrpSpPr>
                <a:grpSpLocks/>
              </p:cNvGrpSpPr>
              <p:nvPr/>
            </p:nvGrpSpPr>
            <p:grpSpPr bwMode="auto">
              <a:xfrm>
                <a:off x="3854" y="7430"/>
                <a:ext cx="2840" cy="1420"/>
                <a:chOff x="3534" y="7430"/>
                <a:chExt cx="2840" cy="1420"/>
              </a:xfrm>
            </p:grpSpPr>
            <p:sp>
              <p:nvSpPr>
                <p:cNvPr id="1037" name="AutoShape 13"/>
                <p:cNvSpPr>
                  <a:spLocks noChangeArrowheads="1"/>
                </p:cNvSpPr>
                <p:nvPr/>
              </p:nvSpPr>
              <p:spPr bwMode="auto">
                <a:xfrm>
                  <a:off x="4375" y="7620"/>
                  <a:ext cx="1160" cy="360"/>
                </a:xfrm>
                <a:prstGeom prst="diamond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4950" y="743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5510" y="7790"/>
                  <a:ext cx="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090" y="7810"/>
                  <a:ext cx="2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4070" y="7810"/>
                  <a:ext cx="0" cy="3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5830" y="7790"/>
                  <a:ext cx="0" cy="4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3534" y="8180"/>
                  <a:ext cx="1080" cy="300"/>
                </a:xfrm>
                <a:prstGeom prst="flowChartProcess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4" name="AutoShape 20"/>
                <p:cNvSpPr>
                  <a:spLocks noChangeArrowheads="1"/>
                </p:cNvSpPr>
                <p:nvPr/>
              </p:nvSpPr>
              <p:spPr bwMode="auto">
                <a:xfrm>
                  <a:off x="5294" y="8200"/>
                  <a:ext cx="1080" cy="300"/>
                </a:xfrm>
                <a:prstGeom prst="flowChartProcess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4090" y="8650"/>
                  <a:ext cx="1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90" y="8490"/>
                  <a:ext cx="0" cy="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5850" y="8510"/>
                  <a:ext cx="0" cy="1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4950" y="865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6930" y="7490"/>
                <a:ext cx="1600" cy="1440"/>
                <a:chOff x="7710" y="7450"/>
                <a:chExt cx="1600" cy="1440"/>
              </a:xfrm>
            </p:grpSpPr>
            <p:sp>
              <p:nvSpPr>
                <p:cNvPr id="1050" name="AutoShape 26"/>
                <p:cNvSpPr>
                  <a:spLocks noChangeArrowheads="1"/>
                </p:cNvSpPr>
                <p:nvPr/>
              </p:nvSpPr>
              <p:spPr bwMode="auto">
                <a:xfrm>
                  <a:off x="7855" y="7800"/>
                  <a:ext cx="1160" cy="360"/>
                </a:xfrm>
                <a:prstGeom prst="diamond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1" name="Line 27"/>
                <p:cNvSpPr>
                  <a:spLocks noChangeShapeType="1"/>
                </p:cNvSpPr>
                <p:nvPr/>
              </p:nvSpPr>
              <p:spPr bwMode="auto">
                <a:xfrm>
                  <a:off x="8430" y="745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8990" y="7970"/>
                  <a:ext cx="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9310" y="7970"/>
                  <a:ext cx="0" cy="9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8430" y="817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5" name="AutoShape 31"/>
                <p:cNvSpPr>
                  <a:spLocks noChangeArrowheads="1"/>
                </p:cNvSpPr>
                <p:nvPr/>
              </p:nvSpPr>
              <p:spPr bwMode="auto">
                <a:xfrm>
                  <a:off x="7894" y="8400"/>
                  <a:ext cx="1080" cy="300"/>
                </a:xfrm>
                <a:prstGeom prst="flowChartProcess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8430" y="8710"/>
                  <a:ext cx="0" cy="1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7710" y="885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7710" y="7610"/>
                  <a:ext cx="0" cy="1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7710" y="761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060" name="Text Box 36"/>
              <p:cNvSpPr txBox="1">
                <a:spLocks noChangeArrowheads="1"/>
              </p:cNvSpPr>
              <p:nvPr/>
            </p:nvSpPr>
            <p:spPr bwMode="auto">
              <a:xfrm>
                <a:off x="2310" y="9130"/>
                <a:ext cx="96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Линейная 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1" name="Text Box 37"/>
              <p:cNvSpPr txBox="1">
                <a:spLocks noChangeArrowheads="1"/>
              </p:cNvSpPr>
              <p:nvPr/>
            </p:nvSpPr>
            <p:spPr bwMode="auto">
              <a:xfrm>
                <a:off x="4750" y="9150"/>
                <a:ext cx="10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Ветвление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2" name="Text Box 38"/>
              <p:cNvSpPr txBox="1">
                <a:spLocks noChangeArrowheads="1"/>
              </p:cNvSpPr>
              <p:nvPr/>
            </p:nvSpPr>
            <p:spPr bwMode="auto">
              <a:xfrm>
                <a:off x="7370" y="9130"/>
                <a:ext cx="58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Цикл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3" name="Text Box 39"/>
              <p:cNvSpPr txBox="1">
                <a:spLocks noChangeArrowheads="1"/>
              </p:cNvSpPr>
              <p:nvPr/>
            </p:nvSpPr>
            <p:spPr bwMode="auto">
              <a:xfrm>
                <a:off x="3450" y="9550"/>
                <a:ext cx="380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Рис. 1. Базовые алгоритмические структуры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64" name="Text Box 40"/>
            <p:cNvSpPr txBox="1">
              <a:spLocks noChangeArrowheads="1"/>
            </p:cNvSpPr>
            <p:nvPr/>
          </p:nvSpPr>
          <p:spPr bwMode="auto">
            <a:xfrm>
              <a:off x="4905" y="2105"/>
              <a:ext cx="36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да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Text Box 42"/>
            <p:cNvSpPr txBox="1">
              <a:spLocks noChangeArrowheads="1"/>
            </p:cNvSpPr>
            <p:nvPr/>
          </p:nvSpPr>
          <p:spPr bwMode="auto">
            <a:xfrm>
              <a:off x="6705" y="2705"/>
              <a:ext cx="1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+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Text Box 43"/>
            <p:cNvSpPr txBox="1">
              <a:spLocks noChangeArrowheads="1"/>
            </p:cNvSpPr>
            <p:nvPr/>
          </p:nvSpPr>
          <p:spPr bwMode="auto">
            <a:xfrm>
              <a:off x="7265" y="2325"/>
              <a:ext cx="1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-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64" y="2073"/>
              <a:ext cx="36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нет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7" y="116632"/>
            <a:ext cx="5976664" cy="66247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467544" y="404664"/>
            <a:ext cx="8208912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-28575"/>
            <a:ext cx="7696200" cy="6915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informatika.edusite.ru/9_011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200799" cy="61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20688"/>
            <a:ext cx="302433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20688"/>
            <a:ext cx="3057525" cy="5781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-119063"/>
            <a:ext cx="8629650" cy="7096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115616" y="188640"/>
            <a:ext cx="7056784" cy="6480720"/>
            <a:chOff x="2829" y="2610"/>
            <a:chExt cx="1972" cy="3970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3202" y="6291"/>
              <a:ext cx="1129" cy="289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3220" y="3130"/>
              <a:ext cx="1130" cy="28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220" y="3680"/>
              <a:ext cx="1130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3131" y="4330"/>
              <a:ext cx="1339" cy="370"/>
            </a:xfrm>
            <a:prstGeom prst="hexagon">
              <a:avLst>
                <a:gd name="adj" fmla="val 63515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221" y="4980"/>
              <a:ext cx="1130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3131" y="5750"/>
              <a:ext cx="1130" cy="28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3222" y="2611"/>
              <a:ext cx="1129" cy="289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3379" y="5740"/>
              <a:ext cx="694" cy="2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3277" y="2610"/>
              <a:ext cx="1014" cy="2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Начало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3489" y="3120"/>
              <a:ext cx="584" cy="2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3489" y="3710"/>
              <a:ext cx="584" cy="2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S=0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3347" y="5000"/>
              <a:ext cx="854" cy="2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S=S+1/i</a:t>
              </a:r>
              <a:r>
                <a:rPr kumimoji="0" lang="en-US" sz="2400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3347" y="4380"/>
              <a:ext cx="854" cy="2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</a:t>
              </a: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=1,n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3227" y="6290"/>
              <a:ext cx="1014" cy="2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Конец</a:t>
              </a: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65" name="AutoShape 17"/>
            <p:cNvCxnSpPr>
              <a:cxnSpLocks noChangeShapeType="1"/>
            </p:cNvCxnSpPr>
            <p:nvPr/>
          </p:nvCxnSpPr>
          <p:spPr bwMode="auto">
            <a:xfrm>
              <a:off x="3806" y="4710"/>
              <a:ext cx="1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cxnSp>
          <p:nvCxnSpPr>
            <p:cNvPr id="2066" name="AutoShape 18"/>
            <p:cNvCxnSpPr>
              <a:cxnSpLocks noChangeShapeType="1"/>
              <a:stCxn id="2059" idx="2"/>
              <a:endCxn id="2060" idx="0"/>
            </p:cNvCxnSpPr>
            <p:nvPr/>
          </p:nvCxnSpPr>
          <p:spPr bwMode="auto">
            <a:xfrm flipH="1">
              <a:off x="3781" y="2900"/>
              <a:ext cx="3" cy="2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cxnSp>
          <p:nvCxnSpPr>
            <p:cNvPr id="2067" name="AutoShape 19"/>
            <p:cNvCxnSpPr>
              <a:cxnSpLocks noChangeShapeType="1"/>
            </p:cNvCxnSpPr>
            <p:nvPr/>
          </p:nvCxnSpPr>
          <p:spPr bwMode="auto">
            <a:xfrm>
              <a:off x="3804" y="3410"/>
              <a:ext cx="1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cxnSp>
          <p:nvCxnSpPr>
            <p:cNvPr id="2068" name="AutoShape 20"/>
            <p:cNvCxnSpPr>
              <a:cxnSpLocks noChangeShapeType="1"/>
            </p:cNvCxnSpPr>
            <p:nvPr/>
          </p:nvCxnSpPr>
          <p:spPr bwMode="auto">
            <a:xfrm>
              <a:off x="3805" y="4020"/>
              <a:ext cx="1" cy="3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cxnSp>
          <p:nvCxnSpPr>
            <p:cNvPr id="2069" name="AutoShape 21"/>
            <p:cNvCxnSpPr>
              <a:cxnSpLocks noChangeShapeType="1"/>
            </p:cNvCxnSpPr>
            <p:nvPr/>
          </p:nvCxnSpPr>
          <p:spPr bwMode="auto">
            <a:xfrm>
              <a:off x="3780" y="5470"/>
              <a:ext cx="1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cxnSp>
          <p:nvCxnSpPr>
            <p:cNvPr id="2070" name="AutoShape 22"/>
            <p:cNvCxnSpPr>
              <a:cxnSpLocks noChangeShapeType="1"/>
              <a:stCxn id="2058" idx="2"/>
              <a:endCxn id="2064" idx="0"/>
            </p:cNvCxnSpPr>
            <p:nvPr/>
          </p:nvCxnSpPr>
          <p:spPr bwMode="auto">
            <a:xfrm>
              <a:off x="3726" y="6030"/>
              <a:ext cx="8" cy="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cxnSp>
          <p:nvCxnSpPr>
            <p:cNvPr id="2071" name="AutoShape 23"/>
            <p:cNvCxnSpPr>
              <a:cxnSpLocks noChangeShapeType="1"/>
            </p:cNvCxnSpPr>
            <p:nvPr/>
          </p:nvCxnSpPr>
          <p:spPr bwMode="auto">
            <a:xfrm>
              <a:off x="2830" y="4520"/>
              <a:ext cx="30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cxnSp>
          <p:nvCxnSpPr>
            <p:cNvPr id="2072" name="AutoShape 24"/>
            <p:cNvCxnSpPr>
              <a:cxnSpLocks noChangeShapeType="1"/>
              <a:stCxn id="2054" idx="3"/>
            </p:cNvCxnSpPr>
            <p:nvPr/>
          </p:nvCxnSpPr>
          <p:spPr bwMode="auto">
            <a:xfrm>
              <a:off x="4470" y="4515"/>
              <a:ext cx="3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3" name="AutoShape 25"/>
            <p:cNvCxnSpPr>
              <a:cxnSpLocks noChangeShapeType="1"/>
            </p:cNvCxnSpPr>
            <p:nvPr/>
          </p:nvCxnSpPr>
          <p:spPr bwMode="auto">
            <a:xfrm>
              <a:off x="4800" y="4515"/>
              <a:ext cx="1" cy="9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4" name="AutoShape 26"/>
            <p:cNvCxnSpPr>
              <a:cxnSpLocks noChangeShapeType="1"/>
            </p:cNvCxnSpPr>
            <p:nvPr/>
          </p:nvCxnSpPr>
          <p:spPr bwMode="auto">
            <a:xfrm>
              <a:off x="3780" y="5470"/>
              <a:ext cx="10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5" name="AutoShape 27"/>
            <p:cNvCxnSpPr>
              <a:cxnSpLocks noChangeShapeType="1"/>
            </p:cNvCxnSpPr>
            <p:nvPr/>
          </p:nvCxnSpPr>
          <p:spPr bwMode="auto">
            <a:xfrm>
              <a:off x="2830" y="5110"/>
              <a:ext cx="37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76" name="AutoShape 28"/>
            <p:cNvCxnSpPr>
              <a:cxnSpLocks noChangeShapeType="1"/>
            </p:cNvCxnSpPr>
            <p:nvPr/>
          </p:nvCxnSpPr>
          <p:spPr bwMode="auto">
            <a:xfrm>
              <a:off x="2829" y="4521"/>
              <a:ext cx="1" cy="5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908720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вложенных циклов пока. Вычислить произведение тех элементов заданной матрицы A(10,10), которые расположены на пересечении четных строк и четных столбцов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студентик.рф/sites/default/files/images/algoritm_ris/zicl_vn_w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0"/>
            <a:ext cx="7704856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ini-soft.ru/images/vba/image04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0648"/>
            <a:ext cx="7632848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</Words>
  <Application>Microsoft Office PowerPoint</Application>
  <PresentationFormat>Экран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БУПК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stativkoru</dc:creator>
  <cp:lastModifiedBy>User</cp:lastModifiedBy>
  <cp:revision>9</cp:revision>
  <dcterms:created xsi:type="dcterms:W3CDTF">2014-10-08T08:59:24Z</dcterms:created>
  <dcterms:modified xsi:type="dcterms:W3CDTF">2022-08-07T16:51:54Z</dcterms:modified>
</cp:coreProperties>
</file>