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viation_data_17178266797050/Aviation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DA40D1-331C-48F0-BA66-9BBE368855E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Aviation_data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EEE08E-82A0-4817-A821-88A22642A6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6/8/2024 6:12:17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urpose of flight" id="2" name="slide2">
            <a:extLst>
              <a:ext uri="{FF2B5EF4-FFF2-40B4-BE49-F238E27FC236}">
                <a16:creationId xmlns:a16="http://schemas.microsoft.com/office/drawing/2014/main" id="{7DD3CE30-BBF5-4279-AA1C-589672A64D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42950"/>
            <a:ext cx="11868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craft damage" id="3" name="slide3">
            <a:extLst>
              <a:ext uri="{FF2B5EF4-FFF2-40B4-BE49-F238E27FC236}">
                <a16:creationId xmlns:a16="http://schemas.microsoft.com/office/drawing/2014/main" id="{9E1C7E83-37BE-46E2-985E-752A66A583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42950"/>
            <a:ext cx="11868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craft category" id="4" name="slide4">
            <a:extLst>
              <a:ext uri="{FF2B5EF4-FFF2-40B4-BE49-F238E27FC236}">
                <a16:creationId xmlns:a16="http://schemas.microsoft.com/office/drawing/2014/main" id="{782FCC88-6847-4C86-A2FE-121E0B5CA8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42950"/>
            <a:ext cx="118681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jury levels" id="5" name="slide5">
            <a:extLst>
              <a:ext uri="{FF2B5EF4-FFF2-40B4-BE49-F238E27FC236}">
                <a16:creationId xmlns:a16="http://schemas.microsoft.com/office/drawing/2014/main" id="{C1080C7A-CCA6-4A68-AAFC-7446C9950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784225"/>
            <a:ext cx="1186815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cidents rates yearly" id="6" name="slide6">
            <a:extLst>
              <a:ext uri="{FF2B5EF4-FFF2-40B4-BE49-F238E27FC236}">
                <a16:creationId xmlns:a16="http://schemas.microsoft.com/office/drawing/2014/main" id="{462EEDAE-7978-46C4-B632-47A42B6095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5" y="742950"/>
            <a:ext cx="84518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2024-06-08T06:12:17Z</dcterms:created>
  <dcterms:modified xsi:type="dcterms:W3CDTF">2024-06-08T06:12:17Z</dcterms:modified>
</cp:coreProperties>
</file>