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30/03/2009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Beatlize</a:t>
            </a:r>
            <a:r>
              <a:rPr lang="fr-FR" dirty="0" smtClean="0"/>
              <a:t> </a:t>
            </a:r>
            <a:r>
              <a:rPr lang="fr-FR" dirty="0" err="1" smtClean="0"/>
              <a:t>Yourself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Cinématiques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598" y="1428736"/>
            <a:ext cx="8215333" cy="470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441" y="1434222"/>
            <a:ext cx="8226797" cy="470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215338" cy="470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596" y="1428736"/>
            <a:ext cx="8215338" cy="470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597" y="1428736"/>
            <a:ext cx="8215336" cy="470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597" y="1428736"/>
            <a:ext cx="8215336" cy="470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598" y="1428736"/>
            <a:ext cx="8215334" cy="470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598" y="1428736"/>
            <a:ext cx="8215334" cy="470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8598" y="1428736"/>
            <a:ext cx="8215333" cy="470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AFAF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PresentationFormat>Affichage à l'écran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Beatlize Yourself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Beatlize Yourself</dc:title>
  <cp:lastModifiedBy>Admin</cp:lastModifiedBy>
  <cp:revision>1</cp:revision>
  <dcterms:modified xsi:type="dcterms:W3CDTF">2009-03-30T07:31:49Z</dcterms:modified>
</cp:coreProperties>
</file>