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76D3-051E-8F6D-BCDB-D4BA09DC2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5003-8A4E-BFF3-C8B6-9B2EC04EE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8799-EDC5-2BB6-177A-03881ED0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9177-8067-13A2-A154-AE57F9B2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21F1-CDA4-31F2-FC98-94DC770D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9DDE-04E8-1FA1-A5F3-76AFC7CE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94039-22D8-2BDE-D443-C10F9F81A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74FA-6D5B-4062-A6CA-D60066C4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6B99-4EFA-6BA4-D85B-17683440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538F-9BF1-49E5-9E39-0E33D0CC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62970-BAF9-91BC-CA4E-9F1AC547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5D95-2BE1-113A-53B3-DF82B7879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E35E-A593-4FFE-AB26-D7D1DF96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A59D-787A-80E9-D976-C483DA34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2516-01E1-047C-BF42-2D0A78C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47DC-3E18-6D2D-50CC-C0C84924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ED64-9D8F-66DE-D3FA-2A02C16D1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83C0-3A90-23C2-5168-9F2125E0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20E4-C9A3-8DE8-A4A3-B87D39D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A225D-178B-A3F8-8F99-602BC769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DB7A-77D6-F736-3265-88A9C92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373F-5CD2-09A6-9741-FBE08C88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5C13-0018-3750-8FBE-394F4C9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E336-6527-B5E5-E79F-86BA106B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136C-CFA4-A5E8-AAE2-B946A0E7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9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E04A-DF85-4271-F75D-D4939489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DA7F-F541-6955-B9B2-342DE0A8A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DCE22-570D-6116-5B95-409EDFE6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D365C-448D-646A-5A79-D11ED4B0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6A1DB-79AE-748E-950F-DB66267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0542A-7E93-0552-144A-50015674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2150-C341-62CC-A2C6-CF230A31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FA4A-EF81-3A58-71DC-190D36A0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9DD8E-7767-00DE-6DE9-69031FBD0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28705-1074-C559-AAFF-CC0BACF5F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9E0BB-35DF-6A09-6CE0-D632B6CF2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24638-741D-17C0-A5CD-BE05F622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62F93-559B-6DE1-22F9-26969647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CCA9B-43BA-9503-2D92-93B1EB1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0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59A6-9933-4356-D4F8-BA3B41BB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579FD-9FBB-D9B6-EB7B-33AE052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B57E5-FAF7-2797-85AE-39514394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D4D73-C9B3-A07E-4319-03E70CCA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187A-1977-6119-2952-7A228749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5E1BB-5752-EFAA-E88E-F04D5130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490D-DA44-3F07-88DC-933AF04D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1019-1497-E02C-6147-61B59D14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DE22-8CCD-FCAD-8D0D-79E80077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ECDF-497C-7C57-3BA3-907BC640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C5A1D-01B9-837E-B948-DB0E6E88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6C7A2-985C-556E-4F35-A9A46EF1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49CF9-B0F3-54FC-4310-5928076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9F5A-223B-90CC-14EB-567CB915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29AD4-6F8E-0050-5787-6460BAF80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022F8-1FBE-D284-9951-6AA1B831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62289-81B3-B5BC-C25B-3296B106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C561-F7D5-8262-2CDA-BFC69F5A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AEECF-9D1F-1E96-D123-89E0DBFE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A72C3-CB6C-A955-FA52-5075416F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82EB-1FF3-AA5E-498E-8AE33C9A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AD859-4AAC-2425-DA66-89E5CCBB4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6EEFF-AC9B-4146-A77B-43321A2D8CB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9D52-7651-105F-7CA9-FDA0B24A6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8B23-1FA1-686C-9BA8-D7FCE831B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AFE88-BBC4-4B24-8662-1BB212CD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92C0-C4FD-D345-22BA-A915766AF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Novo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B12E7-9CB3-8F30-4E52-CAAFB5F99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Novo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 projeto</dc:title>
  <dc:creator>Felipe Augusto Rodrigues de Oliveira</dc:creator>
  <cp:lastModifiedBy>Felipe Augusto Rodrigues de Oliveira</cp:lastModifiedBy>
  <cp:revision>1</cp:revision>
  <dcterms:created xsi:type="dcterms:W3CDTF">2024-04-11T14:21:05Z</dcterms:created>
  <dcterms:modified xsi:type="dcterms:W3CDTF">2024-04-11T14:21:25Z</dcterms:modified>
</cp:coreProperties>
</file>