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314B-8D37-F368-771C-8D277FDDB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073A5-5F13-332D-9F94-D1EFBF8D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D5D6-54AD-8E32-F1C4-CFC3AA63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B1C3-2FD4-B4D6-5E25-51B3F0D7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8B0C0-32A7-5E83-6199-C762E55A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6406-9035-A6A3-C259-1CB88095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CAF56-9BC6-7B4D-8D88-7A37C35F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5244-21F0-D9FB-F310-3842DDB4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8A642-626F-4E4B-6F3C-A01ECE52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771F-1A10-EF7D-6A28-6AD2C76C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5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56F3D-1C7E-1117-FCAE-6EE55E3C6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90C84-C825-02FA-8773-219A40854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B51E-6B27-8B8B-238D-414FE131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98303-ABDB-7685-54D8-A12510B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9889-8324-635B-26E9-63BA0DC6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B5A5-695F-E01F-0B88-8DDD1D9F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728A-AB67-63C3-097D-7D576A68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C1C6-604D-C4B2-0C60-2E44B26F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FDD6-2392-C67A-2FC7-C56F1431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E5FC-BCE8-A5B8-A494-73A07F74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66D5-B8D4-257C-1868-342579D2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AC6B7-B5C5-9120-B18F-17FA76F6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0495-679D-53BD-16D2-2599A3EF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0375-E523-9E4E-8296-5B419B07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81D4-342D-C034-F2AA-6EB4F1F2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5437-F996-2BB2-7190-AEFAE720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CA067-B44F-5D8A-B97B-CE79640C3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5F060-79E3-201A-58DD-334CEADFE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62BE7-3EBB-DD56-4283-23A3BDF7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09AEE-0ED4-CCD5-42CF-1702DACB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66E7C-87C6-757C-5B6D-12F7746B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9E40-55BE-CE73-B49D-0113942F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56EAA-EA38-D5A7-EC3A-A134BB3A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85DF0-DCB5-9238-4C7A-675F635B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51F85-B20E-3046-F997-6AAF5605C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EE4A7-0B30-8975-C473-5C486AFEA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C9D00-DFEF-D970-0C12-CF5002CC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AA587-A944-8884-D3EF-CAB64439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B50C4-D44D-6566-C5C0-8EA3ECFC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2291-6744-BDC2-DC3A-F54D597E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8906F-8EF0-C5D7-4908-5CFF1C18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F757D-D926-9110-AE36-C399B269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7D556-839F-B691-DFE3-D8FE4BCC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93922-AF2F-AB93-F70D-0F8EEDDC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641CF-42B1-66E4-CA59-E6CD3F2D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4D076-9CC4-898D-7239-FDECE93D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5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86C6-C82E-A0B9-FF3A-B0C7F6E0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AEEB-A814-AB40-5971-9B9F9C75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A44AA-102C-60A1-D061-C80823501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DC94-12E5-90BE-13F5-E0933893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671F0-A0D9-9DA9-C978-C18CD973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8C7F4-D916-9C4B-81C2-C3F53C07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9711-CDF3-AA5E-034E-43BD1443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3E47B-F687-502B-7B5F-B999F8034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CD1A4-9D81-28BD-68F2-4FBA964B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9B850-77A3-FC88-6944-5D7F1A17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B016-4E14-4E35-551D-0199A23E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3083-1A0E-ADD9-58D2-098B738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24D1B-2E4B-F4F6-1E2A-5639A642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D895A-EE63-4C76-D4FE-12576E61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18CF-99C9-2179-D0AA-323C2CC65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53FBC-CCA9-42A4-B0BD-A11A8235078E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655B7-051D-0E4A-E8E4-375E69455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7564-3C2C-0A58-1704-00C3586F4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8CBF1-E938-4915-AFC0-CB4097909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1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3866-7AD4-9588-0C78-0442D9AA0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0F885-B528-D22F-71BF-2E9C9164C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Exemplo GIT - 2024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4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Felipe Augusto Rodrigues de Oliveira</dc:creator>
  <cp:lastModifiedBy>Felipe Augusto Rodrigues de Oliveira</cp:lastModifiedBy>
  <cp:revision>1</cp:revision>
  <dcterms:created xsi:type="dcterms:W3CDTF">2024-04-11T14:08:36Z</dcterms:created>
  <dcterms:modified xsi:type="dcterms:W3CDTF">2024-04-11T14:09:03Z</dcterms:modified>
</cp:coreProperties>
</file>