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5BE-FA92-45AF-9E30-7B74C1ADF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5382-80F1-4007-BA6E-8013B7E7A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1697A-1C0B-43FF-B56C-A7114059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87D9F-D5A1-4658-B31C-E055355A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AF45-A85E-422C-BD44-4AF7E7A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6605-1AAD-47B4-9DA9-32444E16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31AD3-3818-4317-8A3D-C48F9BBB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1AA5-C5AE-4A68-A6E6-BCE0658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AE86-7EBF-472F-BBA1-A2D64D19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08B7C-9C6F-4507-94D0-8A143514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96637-BB2A-4593-8A6D-AB32D5DED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C9373-E40A-4E47-84B4-DDBB45A0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9D7-E780-410C-9F2E-BE11CC63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5A80-DB96-4DA2-9140-DBCEF95A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AFE7-DB7E-43E5-98BC-8F90C8D6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1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A25F-AD5E-4E31-9FB2-47DB2B8D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E49D-2481-4FB9-9A39-E6383715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88FF-15ED-494F-9254-06C0B4BF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F2E8A-9E02-485A-9EC2-FAEB5B31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41A5-1D47-4744-90D1-973CFCA1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BB2-0E39-4F28-B997-B2B12E3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F4454-0A2B-4FFB-A26B-2381CBC0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1719-E4A6-4FE2-91A3-9DFD7D52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C7CA-F2D5-4473-9FE9-076D35E9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82FE-1F35-4F76-ABEE-1BB1635F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DBDF-660B-488E-9CA0-7498BC33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69F6-1045-4378-B696-18F2DC2DE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C7EB9-D30D-409A-BEAD-78113A80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1F960-1995-461A-AB56-65D9A732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40EA2-3D88-4EC6-A61C-FBBFC181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1DE4-4093-48D5-A8B3-C3C2CF6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762-CD51-4B51-AA3C-B21FF9F6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D65A-4456-4E55-B46F-BD0D2C3E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62ED-3C61-41B9-8AEF-E0B74857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51F19-E452-431C-8B98-5A9FA88EB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B1DB4-8AC1-4E24-BA3A-16F6BD678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359EC-D046-4203-8245-4D96011F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4D98C-C01E-4478-80BB-109422D4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47608-72B4-4BDD-B77A-609B8D8E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E3E1-656C-48A7-BFDE-F5F5973C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64DD2-729F-46BB-B83A-02A389D3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8CEF3-172E-4334-A401-EE1B4ECC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E6423-F16A-464A-93D3-E4D12AF9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6B67F-25C9-42B4-B501-45FFE14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D0D05-A132-4B7D-A398-9D9FE01B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63349-995E-4E82-9D3D-B5A5C21A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5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26AD-1620-4945-AFD2-DAE068B35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9836-DEC9-4164-A8A8-AE53C543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2AE91-639A-48B3-8C69-CB0890A4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3DF4D-92B4-44AB-84FD-385043AE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4C29C-9466-416D-ADD1-63B4D4EE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99CF9-8ACC-4F37-B98C-D0A5EEF1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4BFB-971B-4912-B548-C0BDD273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1826C-FD6B-46D2-AB52-A1B5BB4FF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B8EAB-3BF4-4684-9A5C-FD0895FF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C5CA-F638-4DB4-8866-848BB01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84FC-9454-4FAF-9D68-039125F0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2C94-3419-4AD3-A73C-3D9C3383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771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5078C-124A-42AC-A5E0-E29B750A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E09ED-09CA-4109-8DD7-FD0DE818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27AC-9EB4-4D9A-978F-4D9E71A0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5071-E952-4082-9A4F-F5D9F5DCF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CB8B-B242-439C-B794-691B5C554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8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8E1C-0447-4BFE-BB01-B64CAC5A7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/>
              <a:t>Being in the shoes of an online buyer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D1109-FA72-4E8D-BEC7-B774ADC7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PH" b="1">
                <a:latin typeface="Product Sans" panose="020B0503030502040203" pitchFamily="34" charset="0"/>
              </a:rPr>
              <a:t>Pedro </a:t>
            </a:r>
            <a:r>
              <a:rPr lang="en-PH">
                <a:latin typeface="Product Sans" panose="020B0503030502040203" pitchFamily="34" charset="0"/>
              </a:rPr>
              <a:t>Felix Andrei IV</a:t>
            </a:r>
            <a:endParaRPr lang="en-PH" b="1">
              <a:latin typeface="Product Sans" panose="020B0503030502040203" pitchFamily="34" charset="0"/>
            </a:endParaRPr>
          </a:p>
          <a:p>
            <a:r>
              <a:rPr lang="en-PH" b="1">
                <a:latin typeface="Product Sans" panose="020B0503030502040203" pitchFamily="34" charset="0"/>
              </a:rPr>
              <a:t>Teodoro </a:t>
            </a:r>
            <a:r>
              <a:rPr lang="en-PH">
                <a:latin typeface="Product Sans" panose="020B0503030502040203" pitchFamily="34" charset="0"/>
              </a:rPr>
              <a:t>Emily Grace</a:t>
            </a:r>
            <a:endParaRPr lang="en-PH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Image result for cart icon">
            <a:extLst>
              <a:ext uri="{FF2B5EF4-FFF2-40B4-BE49-F238E27FC236}">
                <a16:creationId xmlns:a16="http://schemas.microsoft.com/office/drawing/2014/main" id="{3F4409E1-D308-4AD3-ADBF-635FDA3FB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500" y="1344157"/>
            <a:ext cx="4169664" cy="41696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8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8775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Image result for shopee logo">
            <a:extLst>
              <a:ext uri="{FF2B5EF4-FFF2-40B4-BE49-F238E27FC236}">
                <a16:creationId xmlns:a16="http://schemas.microsoft.com/office/drawing/2014/main" id="{C2288DB9-6F3D-4CBD-899E-3348293ED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134" y="1025172"/>
            <a:ext cx="2400376" cy="24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87756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lazada logo">
            <a:extLst>
              <a:ext uri="{FF2B5EF4-FFF2-40B4-BE49-F238E27FC236}">
                <a16:creationId xmlns:a16="http://schemas.microsoft.com/office/drawing/2014/main" id="{B9C60D42-99B8-46BB-8DBD-68F870E0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8169" y="1059861"/>
            <a:ext cx="2333643" cy="233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carousell logo">
            <a:extLst>
              <a:ext uri="{FF2B5EF4-FFF2-40B4-BE49-F238E27FC236}">
                <a16:creationId xmlns:a16="http://schemas.microsoft.com/office/drawing/2014/main" id="{9160CE91-FF1B-4DB5-9B76-8582A7DC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996" y="4328887"/>
            <a:ext cx="1883382" cy="18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A82459C4-5E19-481F-BCA9-99B54B95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0844" y="4328886"/>
            <a:ext cx="1988292" cy="18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16" descr="Image result for olx logo">
            <a:extLst>
              <a:ext uri="{FF2B5EF4-FFF2-40B4-BE49-F238E27FC236}">
                <a16:creationId xmlns:a16="http://schemas.microsoft.com/office/drawing/2014/main" id="{4917BA03-E15A-43B1-9656-A8889D3D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177" y="851446"/>
            <a:ext cx="5157201" cy="51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031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D8D320DC-8351-4920-95D7-835F45429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3793813" y="77594"/>
            <a:ext cx="4627646" cy="4627648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instagram logo">
            <a:extLst>
              <a:ext uri="{FF2B5EF4-FFF2-40B4-BE49-F238E27FC236}">
                <a16:creationId xmlns:a16="http://schemas.microsoft.com/office/drawing/2014/main" id="{8DBAEDBD-6DCB-4864-868B-D2F785125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r="5097" b="-5"/>
          <a:stretch/>
        </p:blipFill>
        <p:spPr bwMode="auto">
          <a:xfrm>
            <a:off x="1319706" y="1090945"/>
            <a:ext cx="2590737" cy="2926956"/>
          </a:xfrm>
          <a:custGeom>
            <a:avLst/>
            <a:gdLst>
              <a:gd name="connsiteX0" fmla="*/ 1463478 w 2590737"/>
              <a:gd name="connsiteY0" fmla="*/ 0 h 2926956"/>
              <a:gd name="connsiteX1" fmla="*/ 2498313 w 2590737"/>
              <a:gd name="connsiteY1" fmla="*/ 428643 h 2926956"/>
              <a:gd name="connsiteX2" fmla="*/ 2501029 w 2590737"/>
              <a:gd name="connsiteY2" fmla="*/ 431631 h 2926956"/>
              <a:gd name="connsiteX3" fmla="*/ 2445696 w 2590737"/>
              <a:gd name="connsiteY3" fmla="*/ 582811 h 2926956"/>
              <a:gd name="connsiteX4" fmla="*/ 2335437 w 2590737"/>
              <a:gd name="connsiteY4" fmla="*/ 1312109 h 2926956"/>
              <a:gd name="connsiteX5" fmla="*/ 2528166 w 2590737"/>
              <a:gd name="connsiteY5" fmla="*/ 2266732 h 2926956"/>
              <a:gd name="connsiteX6" fmla="*/ 2590737 w 2590737"/>
              <a:gd name="connsiteY6" fmla="*/ 2396622 h 2926956"/>
              <a:gd name="connsiteX7" fmla="*/ 2498313 w 2590737"/>
              <a:gd name="connsiteY7" fmla="*/ 2498313 h 2926956"/>
              <a:gd name="connsiteX8" fmla="*/ 1463478 w 2590737"/>
              <a:gd name="connsiteY8" fmla="*/ 2926956 h 2926956"/>
              <a:gd name="connsiteX9" fmla="*/ 0 w 2590737"/>
              <a:gd name="connsiteY9" fmla="*/ 1463478 h 2926956"/>
              <a:gd name="connsiteX10" fmla="*/ 1463478 w 2590737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AE631BFC-0A5A-4003-B8C1-20FA45168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7" r="5" b="5"/>
          <a:stretch/>
        </p:blipFill>
        <p:spPr bwMode="auto">
          <a:xfrm>
            <a:off x="8281559" y="1090945"/>
            <a:ext cx="2577829" cy="2926956"/>
          </a:xfrm>
          <a:custGeom>
            <a:avLst/>
            <a:gdLst>
              <a:gd name="connsiteX0" fmla="*/ 1114351 w 2577829"/>
              <a:gd name="connsiteY0" fmla="*/ 0 h 2926956"/>
              <a:gd name="connsiteX1" fmla="*/ 2577829 w 2577829"/>
              <a:gd name="connsiteY1" fmla="*/ 1463478 h 2926956"/>
              <a:gd name="connsiteX2" fmla="*/ 1114351 w 2577829"/>
              <a:gd name="connsiteY2" fmla="*/ 2926956 h 2926956"/>
              <a:gd name="connsiteX3" fmla="*/ 79516 w 2577829"/>
              <a:gd name="connsiteY3" fmla="*/ 2498313 h 2926956"/>
              <a:gd name="connsiteX4" fmla="*/ 0 w 2577829"/>
              <a:gd name="connsiteY4" fmla="*/ 2410824 h 2926956"/>
              <a:gd name="connsiteX5" fmla="*/ 69413 w 2577829"/>
              <a:gd name="connsiteY5" fmla="*/ 2266732 h 2926956"/>
              <a:gd name="connsiteX6" fmla="*/ 262142 w 2577829"/>
              <a:gd name="connsiteY6" fmla="*/ 1312109 h 2926956"/>
              <a:gd name="connsiteX7" fmla="*/ 151883 w 2577829"/>
              <a:gd name="connsiteY7" fmla="*/ 582811 h 2926956"/>
              <a:gd name="connsiteX8" fmla="*/ 91478 w 2577829"/>
              <a:gd name="connsiteY8" fmla="*/ 417771 h 2926956"/>
              <a:gd name="connsiteX9" fmla="*/ 183443 w 2577829"/>
              <a:gd name="connsiteY9" fmla="*/ 334187 h 2926956"/>
              <a:gd name="connsiteX10" fmla="*/ 1114351 w 2577829"/>
              <a:gd name="connsiteY10" fmla="*/ 0 h 292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8D751-6D28-4939-94CE-92F238298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722" y="4133850"/>
            <a:ext cx="4209968" cy="261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6CCF2-CD62-4242-AB64-4207DAE231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61" y="4133850"/>
            <a:ext cx="3550582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BF461-7832-49DE-A208-F87666463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784" y="4705242"/>
            <a:ext cx="4604598" cy="15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4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2360-57C1-425D-860A-A62E4D03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C894-51BD-4EE0-9429-3FCD7175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597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Product Sans</vt:lpstr>
      <vt:lpstr>Office Theme</vt:lpstr>
      <vt:lpstr>Being in the shoes of an online buyer</vt:lpstr>
      <vt:lpstr>PowerPoint Presentation</vt:lpstr>
      <vt:lpstr>PowerPoint Presentation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in the shoes of an online buyer</dc:title>
  <dc:creator>evete</dc:creator>
  <cp:lastModifiedBy> </cp:lastModifiedBy>
  <cp:revision>2</cp:revision>
  <dcterms:created xsi:type="dcterms:W3CDTF">2019-08-01T14:16:34Z</dcterms:created>
  <dcterms:modified xsi:type="dcterms:W3CDTF">2019-08-01T14:23:30Z</dcterms:modified>
</cp:coreProperties>
</file>