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1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80" r:id="rId21"/>
    <p:sldId id="281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-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AC14-BD05-4456-88BE-E21740F33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A9B20-325E-400D-BE73-28C26C479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2805E-806C-486D-B6A0-D5D16643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DD02-84D3-4B5E-8555-78E8D6983FDC}" type="datetimeFigureOut">
              <a:rPr lang="en-PH" smtClean="0"/>
              <a:t>14/09/2019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4B428-4DAD-480E-B53B-57757E60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25446-E232-4CF0-9FC6-E8F3C803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E5D-70FE-4D93-BD43-1D8176C60D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798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3EB9-0E30-409D-9D08-D3207F638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1D789-70DD-40C3-8EAE-AC1804B01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B0EFC-F47F-4AF8-B1B7-B450B5C0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DD02-84D3-4B5E-8555-78E8D6983FDC}" type="datetimeFigureOut">
              <a:rPr lang="en-PH" smtClean="0"/>
              <a:t>14/09/2019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EF2A9-6BC2-4CC7-B3A7-55142CF2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71AF5-7210-4318-A2DD-1974046E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E5D-70FE-4D93-BD43-1D8176C60D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149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061F1-837C-4078-B59F-3F3CA8D1A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04D20-24BC-4F32-9BA0-FAE549FDB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9EF81-33D2-4606-B847-3B4D218E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DD02-84D3-4B5E-8555-78E8D6983FDC}" type="datetimeFigureOut">
              <a:rPr lang="en-PH" smtClean="0"/>
              <a:t>14/09/2019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5D5CE-3A8E-4B0A-B139-56327318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F2062-ACDF-47DF-B863-6AE0D37E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E5D-70FE-4D93-BD43-1D8176C60D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166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62BD-D051-4042-8F50-5625DF12B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3042C-8E41-49D3-B7E0-781169B64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B9C91-AC9A-494C-A243-A931BB8C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DD02-84D3-4B5E-8555-78E8D6983FDC}" type="datetimeFigureOut">
              <a:rPr lang="en-PH" smtClean="0"/>
              <a:t>14/09/2019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1F1C8-46FA-44B1-AC83-13E4AE7A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A96A0-F911-4D7F-A690-15383D63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E5D-70FE-4D93-BD43-1D8176C60D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082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DC1E5-EB62-4EA5-B5D8-EC2A20E8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48025-0DA2-403F-9361-C8AB8E4D7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F26E9-9AAD-43E8-B81C-79CA4FC7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DD02-84D3-4B5E-8555-78E8D6983FDC}" type="datetimeFigureOut">
              <a:rPr lang="en-PH" smtClean="0"/>
              <a:t>14/09/2019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B1113-6FE2-4B0D-B3D9-B13757D2E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767FE-B3E4-4F2A-B9DD-A7154606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E5D-70FE-4D93-BD43-1D8176C60D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2190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054DA-7A92-42DD-AD9F-032AB37F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BF90C-1CCA-4C67-8423-DF55C647B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135AE-A16E-4142-8864-DE4387AD0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1BBAB-14D4-43C6-8B68-407E1305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DD02-84D3-4B5E-8555-78E8D6983FDC}" type="datetimeFigureOut">
              <a:rPr lang="en-PH" smtClean="0"/>
              <a:t>14/09/2019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550F4-08B4-4081-B583-67EDEB79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F7B8E-4E16-4F86-8E28-0AFD8D6C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E5D-70FE-4D93-BD43-1D8176C60D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125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6C35-5762-48F7-BC0D-BA645035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077E3-5A6A-498A-B361-D94251AAD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42C3F-3369-482A-B4B0-FC094CE23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00BAD-75D7-4E02-B766-4D21B1083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B8BE9-020E-48CC-8DA9-255CF09A1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0892EC-30B2-45C3-93D4-B8948D1A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DD02-84D3-4B5E-8555-78E8D6983FDC}" type="datetimeFigureOut">
              <a:rPr lang="en-PH" smtClean="0"/>
              <a:t>14/09/2019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56BCC-F778-4A53-9D0A-63971853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B49DEC-29C7-45B4-9ACB-94DACAF6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E5D-70FE-4D93-BD43-1D8176C60D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561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D74B-0790-425A-A6F8-DAA12EDF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DACE2-B50F-44C8-8798-AC8BB97A5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DD02-84D3-4B5E-8555-78E8D6983FDC}" type="datetimeFigureOut">
              <a:rPr lang="en-PH" smtClean="0"/>
              <a:t>14/09/2019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0DAE5-1AFA-4A06-ACBF-6B97B977D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54F3B-C58B-4F31-BE02-71E5B1B8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E5D-70FE-4D93-BD43-1D8176C60D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794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09868-3EA8-408E-BE9A-FC07DCEE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DD02-84D3-4B5E-8555-78E8D6983FDC}" type="datetimeFigureOut">
              <a:rPr lang="en-PH" smtClean="0"/>
              <a:t>14/09/2019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61BC5-07A2-4B13-B9FA-1596C06E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E840E-26BD-410C-BAFE-013EE68B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E5D-70FE-4D93-BD43-1D8176C60D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090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9D75-3174-4733-B492-3A605A6F2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8211F-0858-4416-8D93-667AB6D1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B77C7-495F-472F-B569-36468B83A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3418E-C9DF-4E6B-ABAC-2CBC7AD8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DD02-84D3-4B5E-8555-78E8D6983FDC}" type="datetimeFigureOut">
              <a:rPr lang="en-PH" smtClean="0"/>
              <a:t>14/09/2019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5772A-F85B-438B-85D5-D2E3C4EB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B47AE-EF4B-44F4-A249-F89DDA0C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E5D-70FE-4D93-BD43-1D8176C60D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883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332B-1325-497B-BF9D-03D6DF54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1A9C2-C79D-4D36-842B-AC3199FE4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92F74-BAEB-49C9-8106-30C05943E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F4600-B271-42E6-8FD3-A3A630EB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DD02-84D3-4B5E-8555-78E8D6983FDC}" type="datetimeFigureOut">
              <a:rPr lang="en-PH" smtClean="0"/>
              <a:t>14/09/2019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C8E8F-35D1-4176-A38D-73E5A26A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8ADE8-32AB-46B2-B29A-3E547500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E5D-70FE-4D93-BD43-1D8176C60D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0659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D8D45-C42A-4810-B1AA-E694F2E5D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D43F3-CB13-49CE-BB0C-EE5ABEF5E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6F14A-55E7-46F5-B328-1F6FE87EF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5DD02-84D3-4B5E-8555-78E8D6983FDC}" type="datetimeFigureOut">
              <a:rPr lang="en-PH" smtClean="0"/>
              <a:t>14/09/2019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2079D-D7BE-487B-9991-68F4FEA74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6ABE3-955A-482E-87C5-DA30131F7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BDE5D-70FE-4D93-BD43-1D8176C60D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813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14.xml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14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6.xml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12" Type="http://schemas.openxmlformats.org/officeDocument/2006/relationships/slide" Target="slide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7.png"/><Relationship Id="rId5" Type="http://schemas.openxmlformats.org/officeDocument/2006/relationships/image" Target="../media/image3.png"/><Relationship Id="rId10" Type="http://schemas.openxmlformats.org/officeDocument/2006/relationships/image" Target="../media/image13.jpe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7.xml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12" Type="http://schemas.openxmlformats.org/officeDocument/2006/relationships/slide" Target="slide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slide" Target="slide3.xml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1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12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7.png"/><Relationship Id="rId5" Type="http://schemas.openxmlformats.org/officeDocument/2006/relationships/image" Target="../media/image3.png"/><Relationship Id="rId10" Type="http://schemas.openxmlformats.org/officeDocument/2006/relationships/image" Target="../media/image13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12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slide" Target="slide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slide" Target="slide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3.png"/><Relationship Id="rId10" Type="http://schemas.openxmlformats.org/officeDocument/2006/relationships/slide" Target="slide18.xml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8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slide" Target="slide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3.png"/><Relationship Id="rId10" Type="http://schemas.openxmlformats.org/officeDocument/2006/relationships/slide" Target="slide18.xml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2.xml"/><Relationship Id="rId18" Type="http://schemas.openxmlformats.org/officeDocument/2006/relationships/image" Target="../media/image13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slide" Target="slide6.xml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slide" Target="slide5.xml"/><Relationship Id="rId10" Type="http://schemas.openxmlformats.org/officeDocument/2006/relationships/image" Target="../media/image8.png"/><Relationship Id="rId19" Type="http://schemas.openxmlformats.org/officeDocument/2006/relationships/slide" Target="slide7.xml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3.xml"/><Relationship Id="rId5" Type="http://schemas.openxmlformats.org/officeDocument/2006/relationships/image" Target="../media/image3.png"/><Relationship Id="rId10" Type="http://schemas.openxmlformats.org/officeDocument/2006/relationships/slide" Target="slide9.xml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2.png"/><Relationship Id="rId7" Type="http://schemas.openxmlformats.org/officeDocument/2006/relationships/slide" Target="slide11.xml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jpe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2.png"/><Relationship Id="rId7" Type="http://schemas.openxmlformats.org/officeDocument/2006/relationships/slide" Target="slide12.xml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slide" Target="slide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5" Type="http://schemas.openxmlformats.org/officeDocument/2006/relationships/slide" Target="slide17.xml"/><Relationship Id="rId10" Type="http://schemas.openxmlformats.org/officeDocument/2006/relationships/slide" Target="slide3.xml"/><Relationship Id="rId4" Type="http://schemas.openxmlformats.org/officeDocument/2006/relationships/image" Target="../media/image4.png"/><Relationship Id="rId9" Type="http://schemas.openxmlformats.org/officeDocument/2006/relationships/image" Target="../media/image15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3E07-48D8-4B75-9F0F-4779D53563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The Mock Up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CA933-A224-4D32-96ED-27EF956E20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Michael </a:t>
            </a:r>
            <a:r>
              <a:rPr lang="en-PH" dirty="0" err="1"/>
              <a:t>Menez</a:t>
            </a:r>
            <a:endParaRPr lang="en-PH" dirty="0"/>
          </a:p>
          <a:p>
            <a:r>
              <a:rPr lang="en-PH" dirty="0"/>
              <a:t>Felix Andrei Pedro IV</a:t>
            </a:r>
          </a:p>
          <a:p>
            <a:r>
              <a:rPr lang="en-PH" dirty="0"/>
              <a:t>Emily Teodoro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51234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971617-06F6-490A-9DC3-00DF003D2707}"/>
              </a:ext>
            </a:extLst>
          </p:cNvPr>
          <p:cNvSpPr/>
          <p:nvPr/>
        </p:nvSpPr>
        <p:spPr>
          <a:xfrm>
            <a:off x="-8879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0B89D-2D7E-4694-83A0-9B62FA51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72" y="-618281"/>
            <a:ext cx="4489654" cy="7716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95F53-3B75-4D2F-814D-08190C91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21" y="-377990"/>
            <a:ext cx="4358357" cy="723599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7B092-2A6D-498A-A938-DD01409C39C7}"/>
              </a:ext>
            </a:extLst>
          </p:cNvPr>
          <p:cNvSpPr/>
          <p:nvPr/>
        </p:nvSpPr>
        <p:spPr>
          <a:xfrm>
            <a:off x="4725862" y="1594210"/>
            <a:ext cx="2299316" cy="3444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2">
                    <a:lumMod val="50000"/>
                  </a:schemeClr>
                </a:solidFill>
              </a:rPr>
              <a:t>Search Item</a:t>
            </a:r>
          </a:p>
        </p:txBody>
      </p:sp>
      <p:pic>
        <p:nvPicPr>
          <p:cNvPr id="1028" name="Picture 4" descr="Image result for search icon">
            <a:extLst>
              <a:ext uri="{FF2B5EF4-FFF2-40B4-BE49-F238E27FC236}">
                <a16:creationId xmlns:a16="http://schemas.microsoft.com/office/drawing/2014/main" id="{650B1A66-289C-4F15-8E2B-C6BCD5526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46" y="1517738"/>
            <a:ext cx="447583" cy="4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6D3C66-7B67-49C5-9F99-1FFA0CFA30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023"/>
          <a:stretch/>
        </p:blipFill>
        <p:spPr>
          <a:xfrm>
            <a:off x="5440986" y="399228"/>
            <a:ext cx="1553135" cy="111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B7EFF4-6D3B-4701-857E-7CDB05AF76FC}"/>
              </a:ext>
            </a:extLst>
          </p:cNvPr>
          <p:cNvSpPr/>
          <p:nvPr/>
        </p:nvSpPr>
        <p:spPr>
          <a:xfrm>
            <a:off x="4767309" y="2193378"/>
            <a:ext cx="1464815" cy="152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050" name="Picture 2" descr="Image result for iphone">
            <a:extLst>
              <a:ext uri="{FF2B5EF4-FFF2-40B4-BE49-F238E27FC236}">
                <a16:creationId xmlns:a16="http://schemas.microsoft.com/office/drawing/2014/main" id="{1C64DA6F-3841-4AE9-BC8B-A899D9E9A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307" y="2046501"/>
            <a:ext cx="1415510" cy="16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AFC9D9-3E9C-48C5-BD82-BF1D2AAA4664}"/>
              </a:ext>
            </a:extLst>
          </p:cNvPr>
          <p:cNvSpPr txBox="1"/>
          <p:nvPr/>
        </p:nvSpPr>
        <p:spPr>
          <a:xfrm>
            <a:off x="6330612" y="2679651"/>
            <a:ext cx="10733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2">
                    <a:lumMod val="50000"/>
                  </a:schemeClr>
                </a:solidFill>
              </a:rPr>
              <a:t>Php 12,000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756EAD-62CC-4CB9-91F6-FAA76A31B4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7320" y="1689660"/>
            <a:ext cx="1676400" cy="2095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CCCFD58-0C10-4A22-8168-3C6B3C0449D7}"/>
              </a:ext>
            </a:extLst>
          </p:cNvPr>
          <p:cNvSpPr txBox="1"/>
          <p:nvPr/>
        </p:nvSpPr>
        <p:spPr>
          <a:xfrm>
            <a:off x="4725862" y="4874040"/>
            <a:ext cx="2678117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Purchase Item</a:t>
            </a:r>
          </a:p>
        </p:txBody>
      </p:sp>
      <p:pic>
        <p:nvPicPr>
          <p:cNvPr id="29" name="Picture 2" descr="Image result for back icon">
            <a:hlinkClick r:id="rId8" action="ppaction://hlinksldjump"/>
            <a:extLst>
              <a:ext uri="{FF2B5EF4-FFF2-40B4-BE49-F238E27FC236}">
                <a16:creationId xmlns:a16="http://schemas.microsoft.com/office/drawing/2014/main" id="{16956C45-7001-403B-A10C-E346E5EAD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8" t="1" r="12957" b="-7837"/>
          <a:stretch/>
        </p:blipFill>
        <p:spPr bwMode="auto">
          <a:xfrm>
            <a:off x="4710325" y="967108"/>
            <a:ext cx="486830" cy="42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3E42D4F-4C80-4652-9D3B-3C5E41CB50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2807" y="2191324"/>
            <a:ext cx="1101128" cy="4361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37AA61-FAF5-464E-8465-3D3D3A10460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48363"/>
          <a:stretch/>
        </p:blipFill>
        <p:spPr>
          <a:xfrm>
            <a:off x="4721499" y="2187855"/>
            <a:ext cx="1566145" cy="15275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8E6F23-58D6-4E9A-8018-8916E98431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46808" y="3890803"/>
            <a:ext cx="2587656" cy="29447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29DC430-01F2-410A-BAAA-C35D5ABE2552}"/>
              </a:ext>
            </a:extLst>
          </p:cNvPr>
          <p:cNvSpPr/>
          <p:nvPr/>
        </p:nvSpPr>
        <p:spPr>
          <a:xfrm>
            <a:off x="4705018" y="3295760"/>
            <a:ext cx="2764204" cy="137603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1A31B1-69F5-4BE1-9664-1C7EA0170383}"/>
              </a:ext>
            </a:extLst>
          </p:cNvPr>
          <p:cNvSpPr txBox="1"/>
          <p:nvPr/>
        </p:nvSpPr>
        <p:spPr>
          <a:xfrm>
            <a:off x="4855864" y="3322394"/>
            <a:ext cx="2345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Would you like to check if there are available vouchers?</a:t>
            </a:r>
          </a:p>
          <a:p>
            <a:pPr algn="ctr"/>
            <a:endParaRPr lang="en-PH" dirty="0"/>
          </a:p>
        </p:txBody>
      </p:sp>
      <p:sp>
        <p:nvSpPr>
          <p:cNvPr id="22" name="Rectangle 21">
            <a:hlinkClick r:id="rId13" action="ppaction://hlinksldjump"/>
            <a:extLst>
              <a:ext uri="{FF2B5EF4-FFF2-40B4-BE49-F238E27FC236}">
                <a16:creationId xmlns:a16="http://schemas.microsoft.com/office/drawing/2014/main" id="{75DF7C73-CF09-4B1E-8DD1-8163F7A9EB2D}"/>
              </a:ext>
            </a:extLst>
          </p:cNvPr>
          <p:cNvSpPr/>
          <p:nvPr/>
        </p:nvSpPr>
        <p:spPr>
          <a:xfrm>
            <a:off x="6269836" y="4256615"/>
            <a:ext cx="839697" cy="311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No</a:t>
            </a:r>
          </a:p>
        </p:txBody>
      </p:sp>
      <p:pic>
        <p:nvPicPr>
          <p:cNvPr id="23" name="Picture 6" descr="Related image">
            <a:hlinkClick r:id="rId14" action="ppaction://hlinksldjump"/>
            <a:extLst>
              <a:ext uri="{FF2B5EF4-FFF2-40B4-BE49-F238E27FC236}">
                <a16:creationId xmlns:a16="http://schemas.microsoft.com/office/drawing/2014/main" id="{47221104-5152-4012-969A-C7D0F498D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422" y="3323858"/>
            <a:ext cx="261151" cy="26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58BB00A-3486-4B63-BF34-AD25CC5ECFF2}"/>
              </a:ext>
            </a:extLst>
          </p:cNvPr>
          <p:cNvSpPr/>
          <p:nvPr/>
        </p:nvSpPr>
        <p:spPr>
          <a:xfrm>
            <a:off x="4976012" y="4260514"/>
            <a:ext cx="839697" cy="311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627371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971617-06F6-490A-9DC3-00DF003D2707}"/>
              </a:ext>
            </a:extLst>
          </p:cNvPr>
          <p:cNvSpPr/>
          <p:nvPr/>
        </p:nvSpPr>
        <p:spPr>
          <a:xfrm>
            <a:off x="-8879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0B89D-2D7E-4694-83A0-9B62FA51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72" y="-618281"/>
            <a:ext cx="4489654" cy="7716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95F53-3B75-4D2F-814D-08190C91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21" y="-377990"/>
            <a:ext cx="4358357" cy="723599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7B092-2A6D-498A-A938-DD01409C39C7}"/>
              </a:ext>
            </a:extLst>
          </p:cNvPr>
          <p:cNvSpPr/>
          <p:nvPr/>
        </p:nvSpPr>
        <p:spPr>
          <a:xfrm>
            <a:off x="4725862" y="1594210"/>
            <a:ext cx="2299316" cy="3444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2">
                    <a:lumMod val="50000"/>
                  </a:schemeClr>
                </a:solidFill>
              </a:rPr>
              <a:t>Search Item</a:t>
            </a:r>
          </a:p>
        </p:txBody>
      </p:sp>
      <p:pic>
        <p:nvPicPr>
          <p:cNvPr id="1028" name="Picture 4" descr="Image result for search icon">
            <a:extLst>
              <a:ext uri="{FF2B5EF4-FFF2-40B4-BE49-F238E27FC236}">
                <a16:creationId xmlns:a16="http://schemas.microsoft.com/office/drawing/2014/main" id="{650B1A66-289C-4F15-8E2B-C6BCD5526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46" y="1517738"/>
            <a:ext cx="447583" cy="4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6D3C66-7B67-49C5-9F99-1FFA0CFA30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023"/>
          <a:stretch/>
        </p:blipFill>
        <p:spPr>
          <a:xfrm>
            <a:off x="5440986" y="399228"/>
            <a:ext cx="1553135" cy="111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B7EFF4-6D3B-4701-857E-7CDB05AF76FC}"/>
              </a:ext>
            </a:extLst>
          </p:cNvPr>
          <p:cNvSpPr/>
          <p:nvPr/>
        </p:nvSpPr>
        <p:spPr>
          <a:xfrm>
            <a:off x="4767309" y="2193378"/>
            <a:ext cx="1464815" cy="152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FC9D9-3E9C-48C5-BD82-BF1D2AAA4664}"/>
              </a:ext>
            </a:extLst>
          </p:cNvPr>
          <p:cNvSpPr txBox="1"/>
          <p:nvPr/>
        </p:nvSpPr>
        <p:spPr>
          <a:xfrm>
            <a:off x="6330612" y="2679651"/>
            <a:ext cx="10733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2">
                    <a:lumMod val="50000"/>
                  </a:schemeClr>
                </a:solidFill>
              </a:rPr>
              <a:t>Php 20,000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756EAD-62CC-4CB9-91F6-FAA76A31B4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7320" y="1689660"/>
            <a:ext cx="1676400" cy="2095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CCCFD58-0C10-4A22-8168-3C6B3C0449D7}"/>
              </a:ext>
            </a:extLst>
          </p:cNvPr>
          <p:cNvSpPr txBox="1"/>
          <p:nvPr/>
        </p:nvSpPr>
        <p:spPr>
          <a:xfrm>
            <a:off x="4725862" y="4874040"/>
            <a:ext cx="2678117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Purchase Item</a:t>
            </a:r>
          </a:p>
        </p:txBody>
      </p:sp>
      <p:pic>
        <p:nvPicPr>
          <p:cNvPr id="29" name="Picture 2" descr="Image result for back icon">
            <a:hlinkClick r:id="rId7" action="ppaction://hlinksldjump"/>
            <a:extLst>
              <a:ext uri="{FF2B5EF4-FFF2-40B4-BE49-F238E27FC236}">
                <a16:creationId xmlns:a16="http://schemas.microsoft.com/office/drawing/2014/main" id="{16956C45-7001-403B-A10C-E346E5EAD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8" t="1" r="12957" b="-7837"/>
          <a:stretch/>
        </p:blipFill>
        <p:spPr bwMode="auto">
          <a:xfrm>
            <a:off x="4710325" y="967108"/>
            <a:ext cx="486830" cy="42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871F5D-1313-4F79-AEAC-A903BF11AB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0831" y="2211240"/>
            <a:ext cx="1149714" cy="238566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1537FA0E-9CED-4FF4-BE11-9FC2990E8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309" y="2231665"/>
            <a:ext cx="1489262" cy="148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4819E1-5D96-4CF2-981E-246C4A1AA7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70620" y="3866267"/>
            <a:ext cx="1104900" cy="2952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C856E7-C22E-48DA-8F20-426A28E1C183}"/>
              </a:ext>
            </a:extLst>
          </p:cNvPr>
          <p:cNvSpPr/>
          <p:nvPr/>
        </p:nvSpPr>
        <p:spPr>
          <a:xfrm>
            <a:off x="4705018" y="3295760"/>
            <a:ext cx="2764204" cy="137603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FAC02B-5428-4DB8-889F-6C16A6BE9204}"/>
              </a:ext>
            </a:extLst>
          </p:cNvPr>
          <p:cNvSpPr txBox="1"/>
          <p:nvPr/>
        </p:nvSpPr>
        <p:spPr>
          <a:xfrm>
            <a:off x="4855864" y="3322394"/>
            <a:ext cx="2345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Would you like to check if there are available vouchers?</a:t>
            </a:r>
          </a:p>
          <a:p>
            <a:pPr algn="ctr"/>
            <a:endParaRPr lang="en-P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D5E5A6-A282-45BA-85ED-5C82E33EA242}"/>
              </a:ext>
            </a:extLst>
          </p:cNvPr>
          <p:cNvSpPr/>
          <p:nvPr/>
        </p:nvSpPr>
        <p:spPr>
          <a:xfrm>
            <a:off x="5044031" y="4250466"/>
            <a:ext cx="839697" cy="311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Yes</a:t>
            </a:r>
          </a:p>
        </p:txBody>
      </p:sp>
      <p:sp>
        <p:nvSpPr>
          <p:cNvPr id="20" name="Rectangle 19">
            <a:hlinkClick r:id="rId12" action="ppaction://hlinksldjump"/>
            <a:extLst>
              <a:ext uri="{FF2B5EF4-FFF2-40B4-BE49-F238E27FC236}">
                <a16:creationId xmlns:a16="http://schemas.microsoft.com/office/drawing/2014/main" id="{EA5B720C-138E-4982-AF70-9CBD23FE00D4}"/>
              </a:ext>
            </a:extLst>
          </p:cNvPr>
          <p:cNvSpPr/>
          <p:nvPr/>
        </p:nvSpPr>
        <p:spPr>
          <a:xfrm>
            <a:off x="6269836" y="4256615"/>
            <a:ext cx="839697" cy="311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No</a:t>
            </a:r>
          </a:p>
        </p:txBody>
      </p:sp>
      <p:pic>
        <p:nvPicPr>
          <p:cNvPr id="21" name="Picture 6" descr="Related image">
            <a:hlinkClick r:id="rId13" action="ppaction://hlinksldjump"/>
            <a:extLst>
              <a:ext uri="{FF2B5EF4-FFF2-40B4-BE49-F238E27FC236}">
                <a16:creationId xmlns:a16="http://schemas.microsoft.com/office/drawing/2014/main" id="{ADCFAF34-93CE-4AD4-988C-09AA5BA26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422" y="3323858"/>
            <a:ext cx="261151" cy="26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971617-06F6-490A-9DC3-00DF003D2707}"/>
              </a:ext>
            </a:extLst>
          </p:cNvPr>
          <p:cNvSpPr/>
          <p:nvPr/>
        </p:nvSpPr>
        <p:spPr>
          <a:xfrm>
            <a:off x="-8879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0B89D-2D7E-4694-83A0-9B62FA51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72" y="-618281"/>
            <a:ext cx="4489654" cy="7716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95F53-3B75-4D2F-814D-08190C91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21" y="-377990"/>
            <a:ext cx="4358357" cy="723599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7B092-2A6D-498A-A938-DD01409C39C7}"/>
              </a:ext>
            </a:extLst>
          </p:cNvPr>
          <p:cNvSpPr/>
          <p:nvPr/>
        </p:nvSpPr>
        <p:spPr>
          <a:xfrm>
            <a:off x="4725862" y="1594210"/>
            <a:ext cx="2299316" cy="3444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2">
                    <a:lumMod val="50000"/>
                  </a:schemeClr>
                </a:solidFill>
              </a:rPr>
              <a:t>Search Item</a:t>
            </a:r>
          </a:p>
        </p:txBody>
      </p:sp>
      <p:pic>
        <p:nvPicPr>
          <p:cNvPr id="1028" name="Picture 4" descr="Image result for search icon">
            <a:extLst>
              <a:ext uri="{FF2B5EF4-FFF2-40B4-BE49-F238E27FC236}">
                <a16:creationId xmlns:a16="http://schemas.microsoft.com/office/drawing/2014/main" id="{650B1A66-289C-4F15-8E2B-C6BCD5526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46" y="1517738"/>
            <a:ext cx="447583" cy="4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6D3C66-7B67-49C5-9F99-1FFA0CFA30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023"/>
          <a:stretch/>
        </p:blipFill>
        <p:spPr>
          <a:xfrm>
            <a:off x="5440986" y="399228"/>
            <a:ext cx="1553135" cy="111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B7EFF4-6D3B-4701-857E-7CDB05AF76FC}"/>
              </a:ext>
            </a:extLst>
          </p:cNvPr>
          <p:cNvSpPr/>
          <p:nvPr/>
        </p:nvSpPr>
        <p:spPr>
          <a:xfrm>
            <a:off x="4767309" y="2193378"/>
            <a:ext cx="1464815" cy="152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FC9D9-3E9C-48C5-BD82-BF1D2AAA4664}"/>
              </a:ext>
            </a:extLst>
          </p:cNvPr>
          <p:cNvSpPr txBox="1"/>
          <p:nvPr/>
        </p:nvSpPr>
        <p:spPr>
          <a:xfrm>
            <a:off x="6330612" y="2679651"/>
            <a:ext cx="10733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2">
                    <a:lumMod val="50000"/>
                  </a:schemeClr>
                </a:solidFill>
              </a:rPr>
              <a:t>Php 14,500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756EAD-62CC-4CB9-91F6-FAA76A31B4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7320" y="1689660"/>
            <a:ext cx="1676400" cy="2095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CCCFD58-0C10-4A22-8168-3C6B3C0449D7}"/>
              </a:ext>
            </a:extLst>
          </p:cNvPr>
          <p:cNvSpPr txBox="1"/>
          <p:nvPr/>
        </p:nvSpPr>
        <p:spPr>
          <a:xfrm>
            <a:off x="4725862" y="4874040"/>
            <a:ext cx="2678117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Purchase Item</a:t>
            </a:r>
          </a:p>
        </p:txBody>
      </p:sp>
      <p:pic>
        <p:nvPicPr>
          <p:cNvPr id="29" name="Picture 2" descr="Image result for back icon">
            <a:hlinkClick r:id="rId7" action="ppaction://hlinksldjump"/>
            <a:extLst>
              <a:ext uri="{FF2B5EF4-FFF2-40B4-BE49-F238E27FC236}">
                <a16:creationId xmlns:a16="http://schemas.microsoft.com/office/drawing/2014/main" id="{16956C45-7001-403B-A10C-E346E5EAD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8" t="1" r="12957" b="-7837"/>
          <a:stretch/>
        </p:blipFill>
        <p:spPr bwMode="auto">
          <a:xfrm>
            <a:off x="4710325" y="967108"/>
            <a:ext cx="486830" cy="42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F72C26-FAF5-49B9-8ED8-CAB8171035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3396" y="2193378"/>
            <a:ext cx="1171134" cy="3965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1E5443-D3CF-4A26-AE89-9591363AEE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7320" y="2253174"/>
            <a:ext cx="934865" cy="14079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FA85A1-48DC-491C-83B6-6BC2B66BCA3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-1" r="40191" b="-16421"/>
          <a:stretch/>
        </p:blipFill>
        <p:spPr>
          <a:xfrm>
            <a:off x="4689126" y="3906188"/>
            <a:ext cx="2801912" cy="46870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CE2114F-8A05-45EF-8D42-AB00BB6B74A6}"/>
              </a:ext>
            </a:extLst>
          </p:cNvPr>
          <p:cNvSpPr/>
          <p:nvPr/>
        </p:nvSpPr>
        <p:spPr>
          <a:xfrm>
            <a:off x="4705018" y="3295760"/>
            <a:ext cx="2764204" cy="137603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7CC297-099D-4087-B604-AA51CD5E7514}"/>
              </a:ext>
            </a:extLst>
          </p:cNvPr>
          <p:cNvSpPr txBox="1"/>
          <p:nvPr/>
        </p:nvSpPr>
        <p:spPr>
          <a:xfrm>
            <a:off x="4855864" y="3322394"/>
            <a:ext cx="2345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Would you like to check if there are available vouchers?</a:t>
            </a:r>
          </a:p>
          <a:p>
            <a:pPr algn="ctr"/>
            <a:endParaRPr lang="en-P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CDA3FE-0088-4C4F-9D2C-74CC3FD846C9}"/>
              </a:ext>
            </a:extLst>
          </p:cNvPr>
          <p:cNvSpPr/>
          <p:nvPr/>
        </p:nvSpPr>
        <p:spPr>
          <a:xfrm>
            <a:off x="5044031" y="4250466"/>
            <a:ext cx="839697" cy="311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Yes</a:t>
            </a:r>
          </a:p>
        </p:txBody>
      </p:sp>
      <p:sp>
        <p:nvSpPr>
          <p:cNvPr id="21" name="Rectangle 20">
            <a:hlinkClick r:id="rId12" action="ppaction://hlinksldjump"/>
            <a:extLst>
              <a:ext uri="{FF2B5EF4-FFF2-40B4-BE49-F238E27FC236}">
                <a16:creationId xmlns:a16="http://schemas.microsoft.com/office/drawing/2014/main" id="{B437A263-E3E6-4244-AB28-C874EFED99A9}"/>
              </a:ext>
            </a:extLst>
          </p:cNvPr>
          <p:cNvSpPr/>
          <p:nvPr/>
        </p:nvSpPr>
        <p:spPr>
          <a:xfrm>
            <a:off x="6269836" y="4256615"/>
            <a:ext cx="839697" cy="311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No</a:t>
            </a:r>
          </a:p>
        </p:txBody>
      </p:sp>
      <p:pic>
        <p:nvPicPr>
          <p:cNvPr id="22" name="Picture 6" descr="Related image">
            <a:hlinkClick r:id="rId13" action="ppaction://hlinksldjump"/>
            <a:extLst>
              <a:ext uri="{FF2B5EF4-FFF2-40B4-BE49-F238E27FC236}">
                <a16:creationId xmlns:a16="http://schemas.microsoft.com/office/drawing/2014/main" id="{F81AF460-335E-4B5B-98FE-C032B4E7D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422" y="3323858"/>
            <a:ext cx="261151" cy="26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323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971617-06F6-490A-9DC3-00DF003D2707}"/>
              </a:ext>
            </a:extLst>
          </p:cNvPr>
          <p:cNvSpPr/>
          <p:nvPr/>
        </p:nvSpPr>
        <p:spPr>
          <a:xfrm>
            <a:off x="-8879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0B89D-2D7E-4694-83A0-9B62FA51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72" y="-618281"/>
            <a:ext cx="4489654" cy="7716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95F53-3B75-4D2F-814D-08190C91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21" y="-377990"/>
            <a:ext cx="4358357" cy="723599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7B092-2A6D-498A-A938-DD01409C39C7}"/>
              </a:ext>
            </a:extLst>
          </p:cNvPr>
          <p:cNvSpPr/>
          <p:nvPr/>
        </p:nvSpPr>
        <p:spPr>
          <a:xfrm>
            <a:off x="4725862" y="1594210"/>
            <a:ext cx="2299316" cy="3444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2">
                    <a:lumMod val="50000"/>
                  </a:schemeClr>
                </a:solidFill>
              </a:rPr>
              <a:t>Search Item</a:t>
            </a:r>
          </a:p>
        </p:txBody>
      </p:sp>
      <p:pic>
        <p:nvPicPr>
          <p:cNvPr id="1028" name="Picture 4" descr="Image result for search icon">
            <a:extLst>
              <a:ext uri="{FF2B5EF4-FFF2-40B4-BE49-F238E27FC236}">
                <a16:creationId xmlns:a16="http://schemas.microsoft.com/office/drawing/2014/main" id="{650B1A66-289C-4F15-8E2B-C6BCD5526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46" y="1517738"/>
            <a:ext cx="447583" cy="4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6D3C66-7B67-49C5-9F99-1FFA0CFA30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023"/>
          <a:stretch/>
        </p:blipFill>
        <p:spPr>
          <a:xfrm>
            <a:off x="5440986" y="399228"/>
            <a:ext cx="1553135" cy="111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B7EFF4-6D3B-4701-857E-7CDB05AF76FC}"/>
              </a:ext>
            </a:extLst>
          </p:cNvPr>
          <p:cNvSpPr/>
          <p:nvPr/>
        </p:nvSpPr>
        <p:spPr>
          <a:xfrm>
            <a:off x="4767309" y="2193378"/>
            <a:ext cx="1464815" cy="152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050" name="Picture 2" descr="Image result for iphone">
            <a:extLst>
              <a:ext uri="{FF2B5EF4-FFF2-40B4-BE49-F238E27FC236}">
                <a16:creationId xmlns:a16="http://schemas.microsoft.com/office/drawing/2014/main" id="{1C64DA6F-3841-4AE9-BC8B-A899D9E9A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307" y="2046501"/>
            <a:ext cx="1415510" cy="16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C88F16-FD37-4FCC-BC10-FE3DACA1D2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0612" y="2187857"/>
            <a:ext cx="1073367" cy="3859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AFC9D9-3E9C-48C5-BD82-BF1D2AAA4664}"/>
              </a:ext>
            </a:extLst>
          </p:cNvPr>
          <p:cNvSpPr txBox="1"/>
          <p:nvPr/>
        </p:nvSpPr>
        <p:spPr>
          <a:xfrm>
            <a:off x="6330612" y="2679651"/>
            <a:ext cx="10733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2">
                    <a:lumMod val="50000"/>
                  </a:schemeClr>
                </a:solidFill>
              </a:rPr>
              <a:t>Php 15,000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756EAD-62CC-4CB9-91F6-FAA76A31B4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7320" y="1689660"/>
            <a:ext cx="1676400" cy="209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1DAA1A7-515B-4BE0-8050-E9F28CD730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14525" y="3825299"/>
            <a:ext cx="2345191" cy="56425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CCCFD58-0C10-4A22-8168-3C6B3C0449D7}"/>
              </a:ext>
            </a:extLst>
          </p:cNvPr>
          <p:cNvSpPr txBox="1"/>
          <p:nvPr/>
        </p:nvSpPr>
        <p:spPr>
          <a:xfrm>
            <a:off x="4725862" y="4874040"/>
            <a:ext cx="2678117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Purchase Item</a:t>
            </a:r>
          </a:p>
        </p:txBody>
      </p:sp>
      <p:pic>
        <p:nvPicPr>
          <p:cNvPr id="29" name="Picture 2" descr="Image result for back icon">
            <a:hlinkClick r:id="rId10" action="ppaction://hlinksldjump"/>
            <a:extLst>
              <a:ext uri="{FF2B5EF4-FFF2-40B4-BE49-F238E27FC236}">
                <a16:creationId xmlns:a16="http://schemas.microsoft.com/office/drawing/2014/main" id="{16956C45-7001-403B-A10C-E346E5EAD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8" t="1" r="12957" b="-7837"/>
          <a:stretch/>
        </p:blipFill>
        <p:spPr bwMode="auto">
          <a:xfrm>
            <a:off x="4710325" y="967108"/>
            <a:ext cx="486830" cy="42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8CA9074-6E03-49E4-8C85-9DDC640C4B3B}"/>
              </a:ext>
            </a:extLst>
          </p:cNvPr>
          <p:cNvSpPr/>
          <p:nvPr/>
        </p:nvSpPr>
        <p:spPr>
          <a:xfrm>
            <a:off x="4705018" y="3295760"/>
            <a:ext cx="2764204" cy="137603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2254DE-16A3-4C41-A027-175B367A41AA}"/>
              </a:ext>
            </a:extLst>
          </p:cNvPr>
          <p:cNvSpPr txBox="1"/>
          <p:nvPr/>
        </p:nvSpPr>
        <p:spPr>
          <a:xfrm>
            <a:off x="4787307" y="3523602"/>
            <a:ext cx="2345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This will take you to the item site.</a:t>
            </a:r>
          </a:p>
          <a:p>
            <a:pPr algn="ctr"/>
            <a:endParaRPr lang="en-P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1013B5-DA33-4E5A-A136-8434C3A3FD81}"/>
              </a:ext>
            </a:extLst>
          </p:cNvPr>
          <p:cNvSpPr/>
          <p:nvPr/>
        </p:nvSpPr>
        <p:spPr>
          <a:xfrm>
            <a:off x="5044031" y="4250466"/>
            <a:ext cx="839697" cy="311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Okay</a:t>
            </a:r>
          </a:p>
        </p:txBody>
      </p:sp>
      <p:sp>
        <p:nvSpPr>
          <p:cNvPr id="20" name="Rectangle 19">
            <a:hlinkClick r:id="rId12" action="ppaction://hlinksldjump"/>
            <a:extLst>
              <a:ext uri="{FF2B5EF4-FFF2-40B4-BE49-F238E27FC236}">
                <a16:creationId xmlns:a16="http://schemas.microsoft.com/office/drawing/2014/main" id="{0BFE33C0-A6F9-4E7A-BD8E-B599058A32F7}"/>
              </a:ext>
            </a:extLst>
          </p:cNvPr>
          <p:cNvSpPr/>
          <p:nvPr/>
        </p:nvSpPr>
        <p:spPr>
          <a:xfrm>
            <a:off x="6269836" y="4256615"/>
            <a:ext cx="839697" cy="311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Cancel</a:t>
            </a:r>
          </a:p>
        </p:txBody>
      </p:sp>
      <p:pic>
        <p:nvPicPr>
          <p:cNvPr id="13318" name="Picture 6" descr="Related image">
            <a:hlinkClick r:id="rId12" action="ppaction://hlinksldjump"/>
            <a:extLst>
              <a:ext uri="{FF2B5EF4-FFF2-40B4-BE49-F238E27FC236}">
                <a16:creationId xmlns:a16="http://schemas.microsoft.com/office/drawing/2014/main" id="{64C3E749-A1BD-499F-8CE1-9AC5110AB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422" y="3323858"/>
            <a:ext cx="261151" cy="26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586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971617-06F6-490A-9DC3-00DF003D2707}"/>
              </a:ext>
            </a:extLst>
          </p:cNvPr>
          <p:cNvSpPr/>
          <p:nvPr/>
        </p:nvSpPr>
        <p:spPr>
          <a:xfrm>
            <a:off x="-8879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0B89D-2D7E-4694-83A0-9B62FA51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72" y="-618281"/>
            <a:ext cx="4489654" cy="7716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95F53-3B75-4D2F-814D-08190C91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21" y="-377990"/>
            <a:ext cx="4358357" cy="723599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7B092-2A6D-498A-A938-DD01409C39C7}"/>
              </a:ext>
            </a:extLst>
          </p:cNvPr>
          <p:cNvSpPr/>
          <p:nvPr/>
        </p:nvSpPr>
        <p:spPr>
          <a:xfrm>
            <a:off x="4725862" y="1594210"/>
            <a:ext cx="2299316" cy="3444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2">
                    <a:lumMod val="50000"/>
                  </a:schemeClr>
                </a:solidFill>
              </a:rPr>
              <a:t>Search Item</a:t>
            </a:r>
          </a:p>
        </p:txBody>
      </p:sp>
      <p:pic>
        <p:nvPicPr>
          <p:cNvPr id="1028" name="Picture 4" descr="Image result for search icon">
            <a:extLst>
              <a:ext uri="{FF2B5EF4-FFF2-40B4-BE49-F238E27FC236}">
                <a16:creationId xmlns:a16="http://schemas.microsoft.com/office/drawing/2014/main" id="{650B1A66-289C-4F15-8E2B-C6BCD5526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46" y="1517738"/>
            <a:ext cx="447583" cy="4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6D3C66-7B67-49C5-9F99-1FFA0CFA30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023"/>
          <a:stretch/>
        </p:blipFill>
        <p:spPr>
          <a:xfrm>
            <a:off x="5440986" y="399228"/>
            <a:ext cx="1553135" cy="111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B7EFF4-6D3B-4701-857E-7CDB05AF76FC}"/>
              </a:ext>
            </a:extLst>
          </p:cNvPr>
          <p:cNvSpPr/>
          <p:nvPr/>
        </p:nvSpPr>
        <p:spPr>
          <a:xfrm>
            <a:off x="4767309" y="2193378"/>
            <a:ext cx="1464815" cy="152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050" name="Picture 2" descr="Image result for iphone">
            <a:extLst>
              <a:ext uri="{FF2B5EF4-FFF2-40B4-BE49-F238E27FC236}">
                <a16:creationId xmlns:a16="http://schemas.microsoft.com/office/drawing/2014/main" id="{1C64DA6F-3841-4AE9-BC8B-A899D9E9A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307" y="2046501"/>
            <a:ext cx="1415510" cy="16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AFC9D9-3E9C-48C5-BD82-BF1D2AAA4664}"/>
              </a:ext>
            </a:extLst>
          </p:cNvPr>
          <p:cNvSpPr txBox="1"/>
          <p:nvPr/>
        </p:nvSpPr>
        <p:spPr>
          <a:xfrm>
            <a:off x="6330612" y="2679651"/>
            <a:ext cx="10733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2">
                    <a:lumMod val="50000"/>
                  </a:schemeClr>
                </a:solidFill>
              </a:rPr>
              <a:t>Php 12,000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756EAD-62CC-4CB9-91F6-FAA76A31B4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7320" y="1689660"/>
            <a:ext cx="1676400" cy="2095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CCCFD58-0C10-4A22-8168-3C6B3C0449D7}"/>
              </a:ext>
            </a:extLst>
          </p:cNvPr>
          <p:cNvSpPr txBox="1"/>
          <p:nvPr/>
        </p:nvSpPr>
        <p:spPr>
          <a:xfrm>
            <a:off x="4725862" y="4874040"/>
            <a:ext cx="2678117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Purchase Item</a:t>
            </a:r>
          </a:p>
        </p:txBody>
      </p:sp>
      <p:pic>
        <p:nvPicPr>
          <p:cNvPr id="29" name="Picture 2" descr="Image result for back icon">
            <a:hlinkClick r:id="rId8" action="ppaction://hlinksldjump"/>
            <a:extLst>
              <a:ext uri="{FF2B5EF4-FFF2-40B4-BE49-F238E27FC236}">
                <a16:creationId xmlns:a16="http://schemas.microsoft.com/office/drawing/2014/main" id="{16956C45-7001-403B-A10C-E346E5EAD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8" t="1" r="12957" b="-7837"/>
          <a:stretch/>
        </p:blipFill>
        <p:spPr bwMode="auto">
          <a:xfrm>
            <a:off x="4710325" y="967108"/>
            <a:ext cx="486830" cy="42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3E42D4F-4C80-4652-9D3B-3C5E41CB50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2807" y="2191324"/>
            <a:ext cx="1101128" cy="4361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37AA61-FAF5-464E-8465-3D3D3A10460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48363"/>
          <a:stretch/>
        </p:blipFill>
        <p:spPr>
          <a:xfrm>
            <a:off x="4721499" y="2187855"/>
            <a:ext cx="1566145" cy="15275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8E6F23-58D6-4E9A-8018-8916E98431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46808" y="3890803"/>
            <a:ext cx="2587656" cy="29447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29DC430-01F2-410A-BAAA-C35D5ABE2552}"/>
              </a:ext>
            </a:extLst>
          </p:cNvPr>
          <p:cNvSpPr/>
          <p:nvPr/>
        </p:nvSpPr>
        <p:spPr>
          <a:xfrm>
            <a:off x="4705018" y="3295760"/>
            <a:ext cx="2764204" cy="137603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23" name="Picture 6" descr="Related image">
            <a:hlinkClick r:id="rId13" action="ppaction://hlinksldjump"/>
            <a:extLst>
              <a:ext uri="{FF2B5EF4-FFF2-40B4-BE49-F238E27FC236}">
                <a16:creationId xmlns:a16="http://schemas.microsoft.com/office/drawing/2014/main" id="{47221104-5152-4012-969A-C7D0F498D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422" y="3323858"/>
            <a:ext cx="261151" cy="26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DB669F8-3985-4653-8114-5A4A0F74A457}"/>
              </a:ext>
            </a:extLst>
          </p:cNvPr>
          <p:cNvSpPr txBox="1"/>
          <p:nvPr/>
        </p:nvSpPr>
        <p:spPr>
          <a:xfrm>
            <a:off x="4787307" y="3523602"/>
            <a:ext cx="2345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This will take you to the item site.</a:t>
            </a:r>
          </a:p>
          <a:p>
            <a:pPr algn="ctr"/>
            <a:endParaRPr lang="en-PH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945864-F09A-4916-8068-F31C8FC25C6D}"/>
              </a:ext>
            </a:extLst>
          </p:cNvPr>
          <p:cNvSpPr/>
          <p:nvPr/>
        </p:nvSpPr>
        <p:spPr>
          <a:xfrm>
            <a:off x="5044031" y="4250466"/>
            <a:ext cx="839697" cy="311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Okay</a:t>
            </a:r>
          </a:p>
        </p:txBody>
      </p:sp>
      <p:sp>
        <p:nvSpPr>
          <p:cNvPr id="27" name="Rectangle 26">
            <a:hlinkClick r:id="rId13" action="ppaction://hlinksldjump"/>
            <a:extLst>
              <a:ext uri="{FF2B5EF4-FFF2-40B4-BE49-F238E27FC236}">
                <a16:creationId xmlns:a16="http://schemas.microsoft.com/office/drawing/2014/main" id="{066C544D-4B9C-4B1D-9594-17E22457F088}"/>
              </a:ext>
            </a:extLst>
          </p:cNvPr>
          <p:cNvSpPr/>
          <p:nvPr/>
        </p:nvSpPr>
        <p:spPr>
          <a:xfrm>
            <a:off x="6269836" y="4256615"/>
            <a:ext cx="839697" cy="311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2570624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971617-06F6-490A-9DC3-00DF003D2707}"/>
              </a:ext>
            </a:extLst>
          </p:cNvPr>
          <p:cNvSpPr/>
          <p:nvPr/>
        </p:nvSpPr>
        <p:spPr>
          <a:xfrm>
            <a:off x="-8879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0B89D-2D7E-4694-83A0-9B62FA51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72" y="-618281"/>
            <a:ext cx="4489654" cy="7716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95F53-3B75-4D2F-814D-08190C91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21" y="-377990"/>
            <a:ext cx="4358357" cy="723599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7B092-2A6D-498A-A938-DD01409C39C7}"/>
              </a:ext>
            </a:extLst>
          </p:cNvPr>
          <p:cNvSpPr/>
          <p:nvPr/>
        </p:nvSpPr>
        <p:spPr>
          <a:xfrm>
            <a:off x="4725862" y="1594210"/>
            <a:ext cx="2299316" cy="3444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2">
                    <a:lumMod val="50000"/>
                  </a:schemeClr>
                </a:solidFill>
              </a:rPr>
              <a:t>Search Item</a:t>
            </a:r>
          </a:p>
        </p:txBody>
      </p:sp>
      <p:pic>
        <p:nvPicPr>
          <p:cNvPr id="1028" name="Picture 4" descr="Image result for search icon">
            <a:extLst>
              <a:ext uri="{FF2B5EF4-FFF2-40B4-BE49-F238E27FC236}">
                <a16:creationId xmlns:a16="http://schemas.microsoft.com/office/drawing/2014/main" id="{650B1A66-289C-4F15-8E2B-C6BCD5526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46" y="1517738"/>
            <a:ext cx="447583" cy="4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6D3C66-7B67-49C5-9F99-1FFA0CFA30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023"/>
          <a:stretch/>
        </p:blipFill>
        <p:spPr>
          <a:xfrm>
            <a:off x="5440986" y="399228"/>
            <a:ext cx="1553135" cy="111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B7EFF4-6D3B-4701-857E-7CDB05AF76FC}"/>
              </a:ext>
            </a:extLst>
          </p:cNvPr>
          <p:cNvSpPr/>
          <p:nvPr/>
        </p:nvSpPr>
        <p:spPr>
          <a:xfrm>
            <a:off x="4767309" y="2193378"/>
            <a:ext cx="1464815" cy="152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FC9D9-3E9C-48C5-BD82-BF1D2AAA4664}"/>
              </a:ext>
            </a:extLst>
          </p:cNvPr>
          <p:cNvSpPr txBox="1"/>
          <p:nvPr/>
        </p:nvSpPr>
        <p:spPr>
          <a:xfrm>
            <a:off x="6330612" y="2679651"/>
            <a:ext cx="10733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2">
                    <a:lumMod val="50000"/>
                  </a:schemeClr>
                </a:solidFill>
              </a:rPr>
              <a:t>Php 20,000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756EAD-62CC-4CB9-91F6-FAA76A31B4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7320" y="1689660"/>
            <a:ext cx="1676400" cy="2095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CCCFD58-0C10-4A22-8168-3C6B3C0449D7}"/>
              </a:ext>
            </a:extLst>
          </p:cNvPr>
          <p:cNvSpPr txBox="1"/>
          <p:nvPr/>
        </p:nvSpPr>
        <p:spPr>
          <a:xfrm>
            <a:off x="4725862" y="4874040"/>
            <a:ext cx="2678117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Purchase Item</a:t>
            </a:r>
          </a:p>
        </p:txBody>
      </p:sp>
      <p:pic>
        <p:nvPicPr>
          <p:cNvPr id="29" name="Picture 2" descr="Image result for back icon">
            <a:hlinkClick r:id="rId7" action="ppaction://hlinksldjump"/>
            <a:extLst>
              <a:ext uri="{FF2B5EF4-FFF2-40B4-BE49-F238E27FC236}">
                <a16:creationId xmlns:a16="http://schemas.microsoft.com/office/drawing/2014/main" id="{16956C45-7001-403B-A10C-E346E5EAD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8" t="1" r="12957" b="-7837"/>
          <a:stretch/>
        </p:blipFill>
        <p:spPr bwMode="auto">
          <a:xfrm>
            <a:off x="4710325" y="967108"/>
            <a:ext cx="486830" cy="42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871F5D-1313-4F79-AEAC-A903BF11AB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0831" y="2211240"/>
            <a:ext cx="1149714" cy="238566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1537FA0E-9CED-4FF4-BE11-9FC2990E8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309" y="2231665"/>
            <a:ext cx="1489262" cy="148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4819E1-5D96-4CF2-981E-246C4A1AA7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70620" y="3866267"/>
            <a:ext cx="1104900" cy="2952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C856E7-C22E-48DA-8F20-426A28E1C183}"/>
              </a:ext>
            </a:extLst>
          </p:cNvPr>
          <p:cNvSpPr/>
          <p:nvPr/>
        </p:nvSpPr>
        <p:spPr>
          <a:xfrm>
            <a:off x="4705018" y="3295760"/>
            <a:ext cx="2764204" cy="137603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21" name="Picture 6" descr="Related image">
            <a:hlinkClick r:id="rId12" action="ppaction://hlinksldjump"/>
            <a:extLst>
              <a:ext uri="{FF2B5EF4-FFF2-40B4-BE49-F238E27FC236}">
                <a16:creationId xmlns:a16="http://schemas.microsoft.com/office/drawing/2014/main" id="{ADCFAF34-93CE-4AD4-988C-09AA5BA26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422" y="3323858"/>
            <a:ext cx="261151" cy="26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E75594A-BAC7-4F8F-9320-4FD4E11D0193}"/>
              </a:ext>
            </a:extLst>
          </p:cNvPr>
          <p:cNvSpPr txBox="1"/>
          <p:nvPr/>
        </p:nvSpPr>
        <p:spPr>
          <a:xfrm>
            <a:off x="4787307" y="3523602"/>
            <a:ext cx="2345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This will take you to the item site.</a:t>
            </a:r>
          </a:p>
          <a:p>
            <a:pPr algn="ctr"/>
            <a:endParaRPr lang="en-P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34288C-22B8-4343-B205-C90AD316158B}"/>
              </a:ext>
            </a:extLst>
          </p:cNvPr>
          <p:cNvSpPr/>
          <p:nvPr/>
        </p:nvSpPr>
        <p:spPr>
          <a:xfrm>
            <a:off x="5044031" y="4250466"/>
            <a:ext cx="839697" cy="311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Okay</a:t>
            </a:r>
          </a:p>
        </p:txBody>
      </p:sp>
      <p:sp>
        <p:nvSpPr>
          <p:cNvPr id="28" name="Rectangle 27">
            <a:hlinkClick r:id="rId12" action="ppaction://hlinksldjump"/>
            <a:extLst>
              <a:ext uri="{FF2B5EF4-FFF2-40B4-BE49-F238E27FC236}">
                <a16:creationId xmlns:a16="http://schemas.microsoft.com/office/drawing/2014/main" id="{4DEDD61F-E646-4FED-8272-12DE6F33F258}"/>
              </a:ext>
            </a:extLst>
          </p:cNvPr>
          <p:cNvSpPr/>
          <p:nvPr/>
        </p:nvSpPr>
        <p:spPr>
          <a:xfrm>
            <a:off x="6269836" y="4256615"/>
            <a:ext cx="839697" cy="311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711709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971617-06F6-490A-9DC3-00DF003D2707}"/>
              </a:ext>
            </a:extLst>
          </p:cNvPr>
          <p:cNvSpPr/>
          <p:nvPr/>
        </p:nvSpPr>
        <p:spPr>
          <a:xfrm>
            <a:off x="-8879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0B89D-2D7E-4694-83A0-9B62FA51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72" y="-618281"/>
            <a:ext cx="4489654" cy="7716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95F53-3B75-4D2F-814D-08190C91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21" y="-377990"/>
            <a:ext cx="4358357" cy="723599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7B092-2A6D-498A-A938-DD01409C39C7}"/>
              </a:ext>
            </a:extLst>
          </p:cNvPr>
          <p:cNvSpPr/>
          <p:nvPr/>
        </p:nvSpPr>
        <p:spPr>
          <a:xfrm>
            <a:off x="4725862" y="1594210"/>
            <a:ext cx="2299316" cy="3444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2">
                    <a:lumMod val="50000"/>
                  </a:schemeClr>
                </a:solidFill>
              </a:rPr>
              <a:t>Search Item</a:t>
            </a:r>
          </a:p>
        </p:txBody>
      </p:sp>
      <p:pic>
        <p:nvPicPr>
          <p:cNvPr id="1028" name="Picture 4" descr="Image result for search icon">
            <a:extLst>
              <a:ext uri="{FF2B5EF4-FFF2-40B4-BE49-F238E27FC236}">
                <a16:creationId xmlns:a16="http://schemas.microsoft.com/office/drawing/2014/main" id="{650B1A66-289C-4F15-8E2B-C6BCD5526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46" y="1517738"/>
            <a:ext cx="447583" cy="4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6D3C66-7B67-49C5-9F99-1FFA0CFA30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023"/>
          <a:stretch/>
        </p:blipFill>
        <p:spPr>
          <a:xfrm>
            <a:off x="5440986" y="399228"/>
            <a:ext cx="1553135" cy="111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B7EFF4-6D3B-4701-857E-7CDB05AF76FC}"/>
              </a:ext>
            </a:extLst>
          </p:cNvPr>
          <p:cNvSpPr/>
          <p:nvPr/>
        </p:nvSpPr>
        <p:spPr>
          <a:xfrm>
            <a:off x="4767309" y="2193378"/>
            <a:ext cx="1464815" cy="152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FC9D9-3E9C-48C5-BD82-BF1D2AAA4664}"/>
              </a:ext>
            </a:extLst>
          </p:cNvPr>
          <p:cNvSpPr txBox="1"/>
          <p:nvPr/>
        </p:nvSpPr>
        <p:spPr>
          <a:xfrm>
            <a:off x="6330612" y="2679651"/>
            <a:ext cx="10733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2">
                    <a:lumMod val="50000"/>
                  </a:schemeClr>
                </a:solidFill>
              </a:rPr>
              <a:t>Php 14,500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756EAD-62CC-4CB9-91F6-FAA76A31B4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7320" y="1689660"/>
            <a:ext cx="1676400" cy="2095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CCCFD58-0C10-4A22-8168-3C6B3C0449D7}"/>
              </a:ext>
            </a:extLst>
          </p:cNvPr>
          <p:cNvSpPr txBox="1"/>
          <p:nvPr/>
        </p:nvSpPr>
        <p:spPr>
          <a:xfrm>
            <a:off x="4725862" y="4874040"/>
            <a:ext cx="2678117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Purchase Item</a:t>
            </a:r>
          </a:p>
        </p:txBody>
      </p:sp>
      <p:pic>
        <p:nvPicPr>
          <p:cNvPr id="29" name="Picture 2" descr="Image result for back icon">
            <a:hlinkClick r:id="rId7" action="ppaction://hlinksldjump"/>
            <a:extLst>
              <a:ext uri="{FF2B5EF4-FFF2-40B4-BE49-F238E27FC236}">
                <a16:creationId xmlns:a16="http://schemas.microsoft.com/office/drawing/2014/main" id="{16956C45-7001-403B-A10C-E346E5EAD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8" t="1" r="12957" b="-7837"/>
          <a:stretch/>
        </p:blipFill>
        <p:spPr bwMode="auto">
          <a:xfrm>
            <a:off x="4710325" y="967108"/>
            <a:ext cx="486830" cy="42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F72C26-FAF5-49B9-8ED8-CAB8171035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3396" y="2193378"/>
            <a:ext cx="1171134" cy="3965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1E5443-D3CF-4A26-AE89-9591363AEE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7320" y="2253174"/>
            <a:ext cx="934865" cy="14079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FA85A1-48DC-491C-83B6-6BC2B66BCA3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-1" r="40191" b="-16421"/>
          <a:stretch/>
        </p:blipFill>
        <p:spPr>
          <a:xfrm>
            <a:off x="4689126" y="3906188"/>
            <a:ext cx="2801912" cy="46870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CE2114F-8A05-45EF-8D42-AB00BB6B74A6}"/>
              </a:ext>
            </a:extLst>
          </p:cNvPr>
          <p:cNvSpPr/>
          <p:nvPr/>
        </p:nvSpPr>
        <p:spPr>
          <a:xfrm>
            <a:off x="4705018" y="3295760"/>
            <a:ext cx="2764204" cy="137603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22" name="Picture 6" descr="Related image">
            <a:hlinkClick r:id="rId12" action="ppaction://hlinksldjump"/>
            <a:extLst>
              <a:ext uri="{FF2B5EF4-FFF2-40B4-BE49-F238E27FC236}">
                <a16:creationId xmlns:a16="http://schemas.microsoft.com/office/drawing/2014/main" id="{F81AF460-335E-4B5B-98FE-C032B4E7D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422" y="3323858"/>
            <a:ext cx="261151" cy="26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B658AF1-14C3-4085-BDE9-EB1ADC3BE9F0}"/>
              </a:ext>
            </a:extLst>
          </p:cNvPr>
          <p:cNvSpPr txBox="1"/>
          <p:nvPr/>
        </p:nvSpPr>
        <p:spPr>
          <a:xfrm>
            <a:off x="4787307" y="3523602"/>
            <a:ext cx="2345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This will take you to the item site.</a:t>
            </a:r>
          </a:p>
          <a:p>
            <a:pPr algn="ctr"/>
            <a:endParaRPr lang="en-PH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218D08-32C6-4045-A73D-E8C3404B2724}"/>
              </a:ext>
            </a:extLst>
          </p:cNvPr>
          <p:cNvSpPr/>
          <p:nvPr/>
        </p:nvSpPr>
        <p:spPr>
          <a:xfrm>
            <a:off x="5044031" y="4250466"/>
            <a:ext cx="839697" cy="311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Okay</a:t>
            </a:r>
          </a:p>
        </p:txBody>
      </p:sp>
      <p:sp>
        <p:nvSpPr>
          <p:cNvPr id="26" name="Rectangle 25">
            <a:hlinkClick r:id="rId12" action="ppaction://hlinksldjump"/>
            <a:extLst>
              <a:ext uri="{FF2B5EF4-FFF2-40B4-BE49-F238E27FC236}">
                <a16:creationId xmlns:a16="http://schemas.microsoft.com/office/drawing/2014/main" id="{B3D0BE85-8ABC-4D33-827D-47ED201D0ED7}"/>
              </a:ext>
            </a:extLst>
          </p:cNvPr>
          <p:cNvSpPr/>
          <p:nvPr/>
        </p:nvSpPr>
        <p:spPr>
          <a:xfrm>
            <a:off x="6269836" y="4256615"/>
            <a:ext cx="839697" cy="311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4169247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971617-06F6-490A-9DC3-00DF003D2707}"/>
              </a:ext>
            </a:extLst>
          </p:cNvPr>
          <p:cNvSpPr/>
          <p:nvPr/>
        </p:nvSpPr>
        <p:spPr>
          <a:xfrm>
            <a:off x="-8879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0B89D-2D7E-4694-83A0-9B62FA51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72" y="-618281"/>
            <a:ext cx="4489654" cy="7716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95F53-3B75-4D2F-814D-08190C91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21" y="-377990"/>
            <a:ext cx="4358357" cy="723599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7B092-2A6D-498A-A938-DD01409C39C7}"/>
              </a:ext>
            </a:extLst>
          </p:cNvPr>
          <p:cNvSpPr/>
          <p:nvPr/>
        </p:nvSpPr>
        <p:spPr>
          <a:xfrm>
            <a:off x="4725862" y="1594210"/>
            <a:ext cx="2299316" cy="3444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2">
                    <a:lumMod val="50000"/>
                  </a:schemeClr>
                </a:solidFill>
              </a:rPr>
              <a:t>Available Vouchers</a:t>
            </a:r>
          </a:p>
        </p:txBody>
      </p:sp>
      <p:pic>
        <p:nvPicPr>
          <p:cNvPr id="1028" name="Picture 4" descr="Image result for search icon">
            <a:extLst>
              <a:ext uri="{FF2B5EF4-FFF2-40B4-BE49-F238E27FC236}">
                <a16:creationId xmlns:a16="http://schemas.microsoft.com/office/drawing/2014/main" id="{650B1A66-289C-4F15-8E2B-C6BCD5526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46" y="1517738"/>
            <a:ext cx="447583" cy="4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6D3C66-7B67-49C5-9F99-1FFA0CFA30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023"/>
          <a:stretch/>
        </p:blipFill>
        <p:spPr>
          <a:xfrm>
            <a:off x="5440986" y="399228"/>
            <a:ext cx="1553135" cy="111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B7EFF4-6D3B-4701-857E-7CDB05AF76FC}"/>
              </a:ext>
            </a:extLst>
          </p:cNvPr>
          <p:cNvSpPr/>
          <p:nvPr/>
        </p:nvSpPr>
        <p:spPr>
          <a:xfrm>
            <a:off x="4767309" y="2205612"/>
            <a:ext cx="1198485" cy="1223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BD5DC5-CFDF-4C17-887E-B9888FF7691C}"/>
              </a:ext>
            </a:extLst>
          </p:cNvPr>
          <p:cNvSpPr/>
          <p:nvPr/>
        </p:nvSpPr>
        <p:spPr>
          <a:xfrm>
            <a:off x="6135950" y="2205612"/>
            <a:ext cx="1198485" cy="1223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027E91-7149-4116-8F99-BF988FB2DE51}"/>
              </a:ext>
            </a:extLst>
          </p:cNvPr>
          <p:cNvSpPr/>
          <p:nvPr/>
        </p:nvSpPr>
        <p:spPr>
          <a:xfrm>
            <a:off x="4767309" y="4177934"/>
            <a:ext cx="1198485" cy="1223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1D05EF-9E45-4738-96ED-081F8D9A734B}"/>
              </a:ext>
            </a:extLst>
          </p:cNvPr>
          <p:cNvSpPr/>
          <p:nvPr/>
        </p:nvSpPr>
        <p:spPr>
          <a:xfrm>
            <a:off x="6135949" y="4181664"/>
            <a:ext cx="1198485" cy="1223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2" name="Picture 11">
            <a:hlinkClick r:id="rId6" action="ppaction://hlinksldjump"/>
            <a:extLst>
              <a:ext uri="{FF2B5EF4-FFF2-40B4-BE49-F238E27FC236}">
                <a16:creationId xmlns:a16="http://schemas.microsoft.com/office/drawing/2014/main" id="{ECF872D3-0AC9-49F2-B684-E1088B71D3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1108" y="2205612"/>
            <a:ext cx="987033" cy="12323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B4912D-FBBF-4311-AB6E-12B021B166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9220" y="2199536"/>
            <a:ext cx="974155" cy="12323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161C5E-AD89-4078-AE7D-880E562650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3010" y="4177934"/>
            <a:ext cx="1036569" cy="12323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599F09F-3743-42F5-9EC3-78CD07F80C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11834" y="4164858"/>
            <a:ext cx="1059475" cy="12543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7089E8-9484-4C2C-B350-92153D039C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65803" y="3542465"/>
            <a:ext cx="1222551" cy="4395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AD441A0-4B9E-466E-9253-5B37814A61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7168" y="3536294"/>
            <a:ext cx="1222551" cy="4395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08AED38-CF27-4F39-B320-F8E4326559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65803" y="5474796"/>
            <a:ext cx="1222551" cy="43956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614F5DB-D0A9-4451-8F21-0634323D13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35949" y="5479235"/>
            <a:ext cx="1222551" cy="439569"/>
          </a:xfrm>
          <a:prstGeom prst="rect">
            <a:avLst/>
          </a:prstGeom>
        </p:spPr>
      </p:pic>
      <p:pic>
        <p:nvPicPr>
          <p:cNvPr id="29" name="Picture 2" descr="Image result for back icon">
            <a:hlinkClick r:id="rId12" action="ppaction://hlinksldjump"/>
            <a:extLst>
              <a:ext uri="{FF2B5EF4-FFF2-40B4-BE49-F238E27FC236}">
                <a16:creationId xmlns:a16="http://schemas.microsoft.com/office/drawing/2014/main" id="{2CD58D20-0935-4687-9706-9D926B42EB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8" t="1" r="12957" b="-7837"/>
          <a:stretch/>
        </p:blipFill>
        <p:spPr bwMode="auto">
          <a:xfrm>
            <a:off x="4710325" y="967108"/>
            <a:ext cx="486830" cy="42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474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971617-06F6-490A-9DC3-00DF003D2707}"/>
              </a:ext>
            </a:extLst>
          </p:cNvPr>
          <p:cNvSpPr/>
          <p:nvPr/>
        </p:nvSpPr>
        <p:spPr>
          <a:xfrm>
            <a:off x="-8879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0B89D-2D7E-4694-83A0-9B62FA51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72" y="-618281"/>
            <a:ext cx="4489654" cy="7716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95F53-3B75-4D2F-814D-08190C91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21" y="-377990"/>
            <a:ext cx="4358357" cy="723599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7B092-2A6D-498A-A938-DD01409C39C7}"/>
              </a:ext>
            </a:extLst>
          </p:cNvPr>
          <p:cNvSpPr/>
          <p:nvPr/>
        </p:nvSpPr>
        <p:spPr>
          <a:xfrm>
            <a:off x="4725862" y="1594210"/>
            <a:ext cx="2299316" cy="3444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2">
                    <a:lumMod val="50000"/>
                  </a:schemeClr>
                </a:solidFill>
              </a:rPr>
              <a:t>Available Vouchers</a:t>
            </a:r>
          </a:p>
        </p:txBody>
      </p:sp>
      <p:pic>
        <p:nvPicPr>
          <p:cNvPr id="1028" name="Picture 4" descr="Image result for search icon">
            <a:extLst>
              <a:ext uri="{FF2B5EF4-FFF2-40B4-BE49-F238E27FC236}">
                <a16:creationId xmlns:a16="http://schemas.microsoft.com/office/drawing/2014/main" id="{650B1A66-289C-4F15-8E2B-C6BCD5526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46" y="1517738"/>
            <a:ext cx="447583" cy="4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6D3C66-7B67-49C5-9F99-1FFA0CFA30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023"/>
          <a:stretch/>
        </p:blipFill>
        <p:spPr>
          <a:xfrm>
            <a:off x="5440986" y="399228"/>
            <a:ext cx="1553135" cy="111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B7EFF4-6D3B-4701-857E-7CDB05AF76FC}"/>
              </a:ext>
            </a:extLst>
          </p:cNvPr>
          <p:cNvSpPr/>
          <p:nvPr/>
        </p:nvSpPr>
        <p:spPr>
          <a:xfrm>
            <a:off x="5185318" y="2272925"/>
            <a:ext cx="1674643" cy="1709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F872D3-0AC9-49F2-B684-E1088B71D3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629" y="2272925"/>
            <a:ext cx="1379182" cy="1721984"/>
          </a:xfrm>
          <a:prstGeom prst="rect">
            <a:avLst/>
          </a:prstGeom>
        </p:spPr>
      </p:pic>
      <p:pic>
        <p:nvPicPr>
          <p:cNvPr id="29" name="Picture 2" descr="Image result for back icon">
            <a:hlinkClick r:id="rId7" action="ppaction://hlinksldjump"/>
            <a:extLst>
              <a:ext uri="{FF2B5EF4-FFF2-40B4-BE49-F238E27FC236}">
                <a16:creationId xmlns:a16="http://schemas.microsoft.com/office/drawing/2014/main" id="{2CD58D20-0935-4687-9706-9D926B42EB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8" t="1" r="12957" b="-7837"/>
          <a:stretch/>
        </p:blipFill>
        <p:spPr bwMode="auto">
          <a:xfrm>
            <a:off x="4710325" y="967108"/>
            <a:ext cx="486830" cy="42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hlinkClick r:id="rId9" action="ppaction://hlinksldjump"/>
            <a:extLst>
              <a:ext uri="{FF2B5EF4-FFF2-40B4-BE49-F238E27FC236}">
                <a16:creationId xmlns:a16="http://schemas.microsoft.com/office/drawing/2014/main" id="{636B8F28-1811-488F-A72A-C61F2E04A14D}"/>
              </a:ext>
            </a:extLst>
          </p:cNvPr>
          <p:cNvSpPr txBox="1"/>
          <p:nvPr/>
        </p:nvSpPr>
        <p:spPr>
          <a:xfrm>
            <a:off x="4725862" y="4874040"/>
            <a:ext cx="2678117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Use Voucher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696ABF5-010F-44FC-A3D5-471E8D56C5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1363" y="4094541"/>
            <a:ext cx="1222551" cy="43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79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971617-06F6-490A-9DC3-00DF003D2707}"/>
              </a:ext>
            </a:extLst>
          </p:cNvPr>
          <p:cNvSpPr/>
          <p:nvPr/>
        </p:nvSpPr>
        <p:spPr>
          <a:xfrm>
            <a:off x="-8879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0B89D-2D7E-4694-83A0-9B62FA51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72" y="-618281"/>
            <a:ext cx="4489654" cy="7716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95F53-3B75-4D2F-814D-08190C91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21" y="-377990"/>
            <a:ext cx="4358357" cy="723599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7B092-2A6D-498A-A938-DD01409C39C7}"/>
              </a:ext>
            </a:extLst>
          </p:cNvPr>
          <p:cNvSpPr/>
          <p:nvPr/>
        </p:nvSpPr>
        <p:spPr>
          <a:xfrm>
            <a:off x="4725862" y="1594210"/>
            <a:ext cx="2299316" cy="3444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2">
                    <a:lumMod val="50000"/>
                  </a:schemeClr>
                </a:solidFill>
              </a:rPr>
              <a:t>Available Vouchers</a:t>
            </a:r>
          </a:p>
        </p:txBody>
      </p:sp>
      <p:pic>
        <p:nvPicPr>
          <p:cNvPr id="1028" name="Picture 4" descr="Image result for search icon">
            <a:extLst>
              <a:ext uri="{FF2B5EF4-FFF2-40B4-BE49-F238E27FC236}">
                <a16:creationId xmlns:a16="http://schemas.microsoft.com/office/drawing/2014/main" id="{650B1A66-289C-4F15-8E2B-C6BCD5526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46" y="1517738"/>
            <a:ext cx="447583" cy="4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6D3C66-7B67-49C5-9F99-1FFA0CFA30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023"/>
          <a:stretch/>
        </p:blipFill>
        <p:spPr>
          <a:xfrm>
            <a:off x="5440986" y="399228"/>
            <a:ext cx="1553135" cy="111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B7EFF4-6D3B-4701-857E-7CDB05AF76FC}"/>
              </a:ext>
            </a:extLst>
          </p:cNvPr>
          <p:cNvSpPr/>
          <p:nvPr/>
        </p:nvSpPr>
        <p:spPr>
          <a:xfrm>
            <a:off x="5185318" y="2272925"/>
            <a:ext cx="1674643" cy="1709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F872D3-0AC9-49F2-B684-E1088B71D3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629" y="2272925"/>
            <a:ext cx="1379182" cy="1721984"/>
          </a:xfrm>
          <a:prstGeom prst="rect">
            <a:avLst/>
          </a:prstGeom>
        </p:spPr>
      </p:pic>
      <p:pic>
        <p:nvPicPr>
          <p:cNvPr id="29" name="Picture 2" descr="Image result for back icon">
            <a:hlinkClick r:id="rId7" action="ppaction://hlinksldjump"/>
            <a:extLst>
              <a:ext uri="{FF2B5EF4-FFF2-40B4-BE49-F238E27FC236}">
                <a16:creationId xmlns:a16="http://schemas.microsoft.com/office/drawing/2014/main" id="{2CD58D20-0935-4687-9706-9D926B42EB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8" t="1" r="12957" b="-7837"/>
          <a:stretch/>
        </p:blipFill>
        <p:spPr bwMode="auto">
          <a:xfrm>
            <a:off x="4710325" y="967108"/>
            <a:ext cx="486830" cy="42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36B8F28-1811-488F-A72A-C61F2E04A14D}"/>
              </a:ext>
            </a:extLst>
          </p:cNvPr>
          <p:cNvSpPr txBox="1"/>
          <p:nvPr/>
        </p:nvSpPr>
        <p:spPr>
          <a:xfrm>
            <a:off x="4725862" y="4874040"/>
            <a:ext cx="2678117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Use Voucher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696ABF5-010F-44FC-A3D5-471E8D56C5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1363" y="4094541"/>
            <a:ext cx="1222551" cy="43956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D9B8EE1-7C6A-4516-8139-903E83272FF3}"/>
              </a:ext>
            </a:extLst>
          </p:cNvPr>
          <p:cNvSpPr/>
          <p:nvPr/>
        </p:nvSpPr>
        <p:spPr>
          <a:xfrm>
            <a:off x="4705018" y="3295760"/>
            <a:ext cx="2764204" cy="137603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14" name="Picture 6" descr="Related image">
            <a:hlinkClick r:id="rId10" action="ppaction://hlinksldjump"/>
            <a:extLst>
              <a:ext uri="{FF2B5EF4-FFF2-40B4-BE49-F238E27FC236}">
                <a16:creationId xmlns:a16="http://schemas.microsoft.com/office/drawing/2014/main" id="{380C459F-D245-4650-9B4B-0808B630A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422" y="3323858"/>
            <a:ext cx="261151" cy="26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2535E7-4A3B-442D-A053-55015328A7B0}"/>
              </a:ext>
            </a:extLst>
          </p:cNvPr>
          <p:cNvSpPr txBox="1"/>
          <p:nvPr/>
        </p:nvSpPr>
        <p:spPr>
          <a:xfrm>
            <a:off x="4787307" y="3523602"/>
            <a:ext cx="2345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This will take you to the item site.</a:t>
            </a:r>
          </a:p>
          <a:p>
            <a:pPr algn="ctr"/>
            <a:endParaRPr lang="en-PH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036DF0-56A0-4CCD-8564-71490AA02A15}"/>
              </a:ext>
            </a:extLst>
          </p:cNvPr>
          <p:cNvSpPr/>
          <p:nvPr/>
        </p:nvSpPr>
        <p:spPr>
          <a:xfrm>
            <a:off x="5044031" y="4250466"/>
            <a:ext cx="839697" cy="311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Okay</a:t>
            </a:r>
          </a:p>
        </p:txBody>
      </p:sp>
      <p:sp>
        <p:nvSpPr>
          <p:cNvPr id="17" name="Rectangle 16">
            <a:hlinkClick r:id="rId10" action="ppaction://hlinksldjump"/>
            <a:extLst>
              <a:ext uri="{FF2B5EF4-FFF2-40B4-BE49-F238E27FC236}">
                <a16:creationId xmlns:a16="http://schemas.microsoft.com/office/drawing/2014/main" id="{B183D362-B6E5-41F4-AF2E-53851A549BFF}"/>
              </a:ext>
            </a:extLst>
          </p:cNvPr>
          <p:cNvSpPr/>
          <p:nvPr/>
        </p:nvSpPr>
        <p:spPr>
          <a:xfrm>
            <a:off x="6269836" y="4256615"/>
            <a:ext cx="839697" cy="311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50807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971617-06F6-490A-9DC3-00DF003D27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0B89D-2D7E-4694-83A0-9B62FA51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72" y="-618281"/>
            <a:ext cx="4489654" cy="7716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95F53-3B75-4D2F-814D-08190C91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21" y="-377990"/>
            <a:ext cx="4358357" cy="7235990"/>
          </a:xfrm>
          <a:prstGeom prst="rect">
            <a:avLst/>
          </a:prstGeom>
        </p:spPr>
      </p:pic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63C7B092-2A6D-498A-A938-DD01409C39C7}"/>
              </a:ext>
            </a:extLst>
          </p:cNvPr>
          <p:cNvSpPr/>
          <p:nvPr/>
        </p:nvSpPr>
        <p:spPr>
          <a:xfrm>
            <a:off x="4946341" y="3329593"/>
            <a:ext cx="2299316" cy="6991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2">
                    <a:lumMod val="50000"/>
                  </a:schemeClr>
                </a:solidFill>
              </a:rPr>
              <a:t>Search Item</a:t>
            </a:r>
          </a:p>
        </p:txBody>
      </p:sp>
      <p:sp>
        <p:nvSpPr>
          <p:cNvPr id="14" name="Rectangle: Rounded Corners 13">
            <a:hlinkClick r:id="rId5" action="ppaction://hlinksldjump"/>
            <a:extLst>
              <a:ext uri="{FF2B5EF4-FFF2-40B4-BE49-F238E27FC236}">
                <a16:creationId xmlns:a16="http://schemas.microsoft.com/office/drawing/2014/main" id="{6710250F-0409-4A0C-8A7B-0363722607E2}"/>
              </a:ext>
            </a:extLst>
          </p:cNvPr>
          <p:cNvSpPr/>
          <p:nvPr/>
        </p:nvSpPr>
        <p:spPr>
          <a:xfrm>
            <a:off x="4953740" y="4337851"/>
            <a:ext cx="2299316" cy="6991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2">
                    <a:lumMod val="50000"/>
                  </a:schemeClr>
                </a:solidFill>
              </a:rPr>
              <a:t>Search Voucher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4EA0E56-F559-4A3F-9FEE-7F046CBA381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3579"/>
          <a:stretch/>
        </p:blipFill>
        <p:spPr>
          <a:xfrm>
            <a:off x="4893038" y="652253"/>
            <a:ext cx="3414964" cy="2368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A70F517-2526-414B-A15B-DC024762BD14}"/>
              </a:ext>
            </a:extLst>
          </p:cNvPr>
          <p:cNvSpPr txBox="1"/>
          <p:nvPr/>
        </p:nvSpPr>
        <p:spPr>
          <a:xfrm>
            <a:off x="807868" y="2636668"/>
            <a:ext cx="2663301" cy="1802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52674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971617-06F6-490A-9DC3-00DF003D2707}"/>
              </a:ext>
            </a:extLst>
          </p:cNvPr>
          <p:cNvSpPr/>
          <p:nvPr/>
        </p:nvSpPr>
        <p:spPr>
          <a:xfrm>
            <a:off x="-8879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0B89D-2D7E-4694-83A0-9B62FA51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72" y="-618281"/>
            <a:ext cx="4489654" cy="7716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95F53-3B75-4D2F-814D-08190C91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21" y="-377990"/>
            <a:ext cx="4358357" cy="723599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7B092-2A6D-498A-A938-DD01409C39C7}"/>
              </a:ext>
            </a:extLst>
          </p:cNvPr>
          <p:cNvSpPr/>
          <p:nvPr/>
        </p:nvSpPr>
        <p:spPr>
          <a:xfrm>
            <a:off x="4725862" y="1594210"/>
            <a:ext cx="2299316" cy="3444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2">
                    <a:lumMod val="50000"/>
                  </a:schemeClr>
                </a:solidFill>
              </a:rPr>
              <a:t>Lazada</a:t>
            </a:r>
          </a:p>
        </p:txBody>
      </p:sp>
      <p:pic>
        <p:nvPicPr>
          <p:cNvPr id="1028" name="Picture 4" descr="Image result for search icon">
            <a:extLst>
              <a:ext uri="{FF2B5EF4-FFF2-40B4-BE49-F238E27FC236}">
                <a16:creationId xmlns:a16="http://schemas.microsoft.com/office/drawing/2014/main" id="{650B1A66-289C-4F15-8E2B-C6BCD5526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46" y="1517738"/>
            <a:ext cx="447583" cy="4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6D3C66-7B67-49C5-9F99-1FFA0CFA30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023"/>
          <a:stretch/>
        </p:blipFill>
        <p:spPr>
          <a:xfrm>
            <a:off x="5440986" y="399228"/>
            <a:ext cx="1553135" cy="111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B7EFF4-6D3B-4701-857E-7CDB05AF76FC}"/>
              </a:ext>
            </a:extLst>
          </p:cNvPr>
          <p:cNvSpPr/>
          <p:nvPr/>
        </p:nvSpPr>
        <p:spPr>
          <a:xfrm>
            <a:off x="5185318" y="2272925"/>
            <a:ext cx="1674643" cy="1709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F872D3-0AC9-49F2-B684-E1088B71D3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629" y="2272925"/>
            <a:ext cx="1379182" cy="1721984"/>
          </a:xfrm>
          <a:prstGeom prst="rect">
            <a:avLst/>
          </a:prstGeom>
        </p:spPr>
      </p:pic>
      <p:pic>
        <p:nvPicPr>
          <p:cNvPr id="29" name="Picture 2" descr="Image result for back icon">
            <a:hlinkClick r:id="rId7" action="ppaction://hlinksldjump"/>
            <a:extLst>
              <a:ext uri="{FF2B5EF4-FFF2-40B4-BE49-F238E27FC236}">
                <a16:creationId xmlns:a16="http://schemas.microsoft.com/office/drawing/2014/main" id="{2CD58D20-0935-4687-9706-9D926B42EB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8" t="1" r="12957" b="-7837"/>
          <a:stretch/>
        </p:blipFill>
        <p:spPr bwMode="auto">
          <a:xfrm>
            <a:off x="4710325" y="967108"/>
            <a:ext cx="486830" cy="42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hlinkClick r:id="rId9" action="ppaction://hlinksldjump"/>
            <a:extLst>
              <a:ext uri="{FF2B5EF4-FFF2-40B4-BE49-F238E27FC236}">
                <a16:creationId xmlns:a16="http://schemas.microsoft.com/office/drawing/2014/main" id="{636B8F28-1811-488F-A72A-C61F2E04A14D}"/>
              </a:ext>
            </a:extLst>
          </p:cNvPr>
          <p:cNvSpPr txBox="1"/>
          <p:nvPr/>
        </p:nvSpPr>
        <p:spPr>
          <a:xfrm>
            <a:off x="4725862" y="4874040"/>
            <a:ext cx="2678117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Use Voucher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696ABF5-010F-44FC-A3D5-471E8D56C5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1363" y="4094541"/>
            <a:ext cx="1222551" cy="43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44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971617-06F6-490A-9DC3-00DF003D2707}"/>
              </a:ext>
            </a:extLst>
          </p:cNvPr>
          <p:cNvSpPr/>
          <p:nvPr/>
        </p:nvSpPr>
        <p:spPr>
          <a:xfrm>
            <a:off x="-8879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0B89D-2D7E-4694-83A0-9B62FA51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72" y="-618281"/>
            <a:ext cx="4489654" cy="7716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95F53-3B75-4D2F-814D-08190C91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21" y="-377990"/>
            <a:ext cx="4358357" cy="723599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7B092-2A6D-498A-A938-DD01409C39C7}"/>
              </a:ext>
            </a:extLst>
          </p:cNvPr>
          <p:cNvSpPr/>
          <p:nvPr/>
        </p:nvSpPr>
        <p:spPr>
          <a:xfrm>
            <a:off x="4725862" y="1594210"/>
            <a:ext cx="2299316" cy="3444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2">
                    <a:lumMod val="50000"/>
                  </a:schemeClr>
                </a:solidFill>
              </a:rPr>
              <a:t>Lazada</a:t>
            </a:r>
          </a:p>
        </p:txBody>
      </p:sp>
      <p:pic>
        <p:nvPicPr>
          <p:cNvPr id="1028" name="Picture 4" descr="Image result for search icon">
            <a:extLst>
              <a:ext uri="{FF2B5EF4-FFF2-40B4-BE49-F238E27FC236}">
                <a16:creationId xmlns:a16="http://schemas.microsoft.com/office/drawing/2014/main" id="{650B1A66-289C-4F15-8E2B-C6BCD5526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46" y="1517738"/>
            <a:ext cx="447583" cy="4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6D3C66-7B67-49C5-9F99-1FFA0CFA30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023"/>
          <a:stretch/>
        </p:blipFill>
        <p:spPr>
          <a:xfrm>
            <a:off x="5440986" y="399228"/>
            <a:ext cx="1553135" cy="111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B7EFF4-6D3B-4701-857E-7CDB05AF76FC}"/>
              </a:ext>
            </a:extLst>
          </p:cNvPr>
          <p:cNvSpPr/>
          <p:nvPr/>
        </p:nvSpPr>
        <p:spPr>
          <a:xfrm>
            <a:off x="5185318" y="2272925"/>
            <a:ext cx="1674643" cy="1709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F872D3-0AC9-49F2-B684-E1088B71D3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629" y="2272925"/>
            <a:ext cx="1379182" cy="1721984"/>
          </a:xfrm>
          <a:prstGeom prst="rect">
            <a:avLst/>
          </a:prstGeom>
        </p:spPr>
      </p:pic>
      <p:pic>
        <p:nvPicPr>
          <p:cNvPr id="29" name="Picture 2" descr="Image result for back icon">
            <a:hlinkClick r:id="rId7" action="ppaction://hlinksldjump"/>
            <a:extLst>
              <a:ext uri="{FF2B5EF4-FFF2-40B4-BE49-F238E27FC236}">
                <a16:creationId xmlns:a16="http://schemas.microsoft.com/office/drawing/2014/main" id="{2CD58D20-0935-4687-9706-9D926B42EB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8" t="1" r="12957" b="-7837"/>
          <a:stretch/>
        </p:blipFill>
        <p:spPr bwMode="auto">
          <a:xfrm>
            <a:off x="4710325" y="967108"/>
            <a:ext cx="486830" cy="42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36B8F28-1811-488F-A72A-C61F2E04A14D}"/>
              </a:ext>
            </a:extLst>
          </p:cNvPr>
          <p:cNvSpPr txBox="1"/>
          <p:nvPr/>
        </p:nvSpPr>
        <p:spPr>
          <a:xfrm>
            <a:off x="4725862" y="4874040"/>
            <a:ext cx="2678117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Use Voucher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696ABF5-010F-44FC-A3D5-471E8D56C5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1363" y="4094541"/>
            <a:ext cx="1222551" cy="43956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D9B8EE1-7C6A-4516-8139-903E83272FF3}"/>
              </a:ext>
            </a:extLst>
          </p:cNvPr>
          <p:cNvSpPr/>
          <p:nvPr/>
        </p:nvSpPr>
        <p:spPr>
          <a:xfrm>
            <a:off x="4705018" y="3295760"/>
            <a:ext cx="2764204" cy="137603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14" name="Picture 6" descr="Related image">
            <a:hlinkClick r:id="rId10" action="ppaction://hlinksldjump"/>
            <a:extLst>
              <a:ext uri="{FF2B5EF4-FFF2-40B4-BE49-F238E27FC236}">
                <a16:creationId xmlns:a16="http://schemas.microsoft.com/office/drawing/2014/main" id="{380C459F-D245-4650-9B4B-0808B630A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422" y="3323858"/>
            <a:ext cx="261151" cy="26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2535E7-4A3B-442D-A053-55015328A7B0}"/>
              </a:ext>
            </a:extLst>
          </p:cNvPr>
          <p:cNvSpPr txBox="1"/>
          <p:nvPr/>
        </p:nvSpPr>
        <p:spPr>
          <a:xfrm>
            <a:off x="4787307" y="3523602"/>
            <a:ext cx="2345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This will take you to the item site.</a:t>
            </a:r>
          </a:p>
          <a:p>
            <a:pPr algn="ctr"/>
            <a:endParaRPr lang="en-PH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036DF0-56A0-4CCD-8564-71490AA02A15}"/>
              </a:ext>
            </a:extLst>
          </p:cNvPr>
          <p:cNvSpPr/>
          <p:nvPr/>
        </p:nvSpPr>
        <p:spPr>
          <a:xfrm>
            <a:off x="5044031" y="4250466"/>
            <a:ext cx="839697" cy="311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Okay</a:t>
            </a:r>
          </a:p>
        </p:txBody>
      </p:sp>
      <p:sp>
        <p:nvSpPr>
          <p:cNvPr id="17" name="Rectangle 16">
            <a:hlinkClick r:id="rId10" action="ppaction://hlinksldjump"/>
            <a:extLst>
              <a:ext uri="{FF2B5EF4-FFF2-40B4-BE49-F238E27FC236}">
                <a16:creationId xmlns:a16="http://schemas.microsoft.com/office/drawing/2014/main" id="{B183D362-B6E5-41F4-AF2E-53851A549BFF}"/>
              </a:ext>
            </a:extLst>
          </p:cNvPr>
          <p:cNvSpPr/>
          <p:nvPr/>
        </p:nvSpPr>
        <p:spPr>
          <a:xfrm>
            <a:off x="6269836" y="4256615"/>
            <a:ext cx="839697" cy="311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749744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9C169-242B-448C-8516-C766BFE4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EBAB7-0A93-4E23-A5B4-FA2343111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5444BC-FB35-44EC-B66E-8AA9E320E551}"/>
              </a:ext>
            </a:extLst>
          </p:cNvPr>
          <p:cNvSpPr/>
          <p:nvPr/>
        </p:nvSpPr>
        <p:spPr>
          <a:xfrm>
            <a:off x="-8879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905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971617-06F6-490A-9DC3-00DF003D2707}"/>
              </a:ext>
            </a:extLst>
          </p:cNvPr>
          <p:cNvSpPr/>
          <p:nvPr/>
        </p:nvSpPr>
        <p:spPr>
          <a:xfrm>
            <a:off x="39949" y="-21872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0B89D-2D7E-4694-83A0-9B62FA51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72" y="-618281"/>
            <a:ext cx="4489654" cy="7716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95F53-3B75-4D2F-814D-08190C91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21" y="-377990"/>
            <a:ext cx="4358357" cy="723599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7B092-2A6D-498A-A938-DD01409C39C7}"/>
              </a:ext>
            </a:extLst>
          </p:cNvPr>
          <p:cNvSpPr/>
          <p:nvPr/>
        </p:nvSpPr>
        <p:spPr>
          <a:xfrm>
            <a:off x="4725862" y="1594210"/>
            <a:ext cx="2299316" cy="3444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2">
                    <a:lumMod val="50000"/>
                  </a:schemeClr>
                </a:solidFill>
              </a:rPr>
              <a:t>Search Item</a:t>
            </a:r>
          </a:p>
        </p:txBody>
      </p:sp>
      <p:pic>
        <p:nvPicPr>
          <p:cNvPr id="1028" name="Picture 4" descr="Image result for search icon">
            <a:extLst>
              <a:ext uri="{FF2B5EF4-FFF2-40B4-BE49-F238E27FC236}">
                <a16:creationId xmlns:a16="http://schemas.microsoft.com/office/drawing/2014/main" id="{650B1A66-289C-4F15-8E2B-C6BCD5526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46" y="1517738"/>
            <a:ext cx="447583" cy="4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6D3C66-7B67-49C5-9F99-1FFA0CFA30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023"/>
          <a:stretch/>
        </p:blipFill>
        <p:spPr>
          <a:xfrm>
            <a:off x="5440986" y="399228"/>
            <a:ext cx="1553135" cy="111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B7EFF4-6D3B-4701-857E-7CDB05AF76FC}"/>
              </a:ext>
            </a:extLst>
          </p:cNvPr>
          <p:cNvSpPr/>
          <p:nvPr/>
        </p:nvSpPr>
        <p:spPr>
          <a:xfrm>
            <a:off x="4767309" y="2205612"/>
            <a:ext cx="1198485" cy="1223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BD5DC5-CFDF-4C17-887E-B9888FF7691C}"/>
              </a:ext>
            </a:extLst>
          </p:cNvPr>
          <p:cNvSpPr/>
          <p:nvPr/>
        </p:nvSpPr>
        <p:spPr>
          <a:xfrm>
            <a:off x="6135950" y="2205612"/>
            <a:ext cx="1198485" cy="1223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027E91-7149-4116-8F99-BF988FB2DE51}"/>
              </a:ext>
            </a:extLst>
          </p:cNvPr>
          <p:cNvSpPr/>
          <p:nvPr/>
        </p:nvSpPr>
        <p:spPr>
          <a:xfrm>
            <a:off x="4767309" y="4177934"/>
            <a:ext cx="1198485" cy="1223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1D05EF-9E45-4738-96ED-081F8D9A734B}"/>
              </a:ext>
            </a:extLst>
          </p:cNvPr>
          <p:cNvSpPr/>
          <p:nvPr/>
        </p:nvSpPr>
        <p:spPr>
          <a:xfrm>
            <a:off x="6135949" y="4181664"/>
            <a:ext cx="1198485" cy="1223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050" name="Picture 2" descr="Image result for iphone">
            <a:hlinkClick r:id="rId6" action="ppaction://hlinksldjump"/>
            <a:extLst>
              <a:ext uri="{FF2B5EF4-FFF2-40B4-BE49-F238E27FC236}">
                <a16:creationId xmlns:a16="http://schemas.microsoft.com/office/drawing/2014/main" id="{1C64DA6F-3841-4AE9-BC8B-A899D9E9A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444" y="2126896"/>
            <a:ext cx="1088213" cy="128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C88F16-FD37-4FCC-BC10-FE3DACA1D2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7309" y="3669291"/>
            <a:ext cx="1222551" cy="4395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AFC9D9-3E9C-48C5-BD82-BF1D2AAA4664}"/>
              </a:ext>
            </a:extLst>
          </p:cNvPr>
          <p:cNvSpPr txBox="1"/>
          <p:nvPr/>
        </p:nvSpPr>
        <p:spPr>
          <a:xfrm>
            <a:off x="4895695" y="3407128"/>
            <a:ext cx="1464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2">
                    <a:lumMod val="50000"/>
                  </a:schemeClr>
                </a:solidFill>
              </a:rPr>
              <a:t>Php 15,000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0AB439-246E-4937-B836-2381D17705CD}"/>
              </a:ext>
            </a:extLst>
          </p:cNvPr>
          <p:cNvSpPr txBox="1"/>
          <p:nvPr/>
        </p:nvSpPr>
        <p:spPr>
          <a:xfrm>
            <a:off x="6087121" y="3415280"/>
            <a:ext cx="1464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2">
                    <a:lumMod val="50000"/>
                  </a:schemeClr>
                </a:solidFill>
              </a:rPr>
              <a:t>Php 12,000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FFE51C-0E5D-48CB-B26A-0E1150ADF832}"/>
              </a:ext>
            </a:extLst>
          </p:cNvPr>
          <p:cNvSpPr txBox="1"/>
          <p:nvPr/>
        </p:nvSpPr>
        <p:spPr>
          <a:xfrm>
            <a:off x="4885819" y="5367579"/>
            <a:ext cx="1464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2">
                    <a:lumMod val="50000"/>
                  </a:schemeClr>
                </a:solidFill>
              </a:rPr>
              <a:t>Php 20,000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D93134-239E-465A-B85C-DCB94C2C4A1D}"/>
              </a:ext>
            </a:extLst>
          </p:cNvPr>
          <p:cNvSpPr txBox="1"/>
          <p:nvPr/>
        </p:nvSpPr>
        <p:spPr>
          <a:xfrm>
            <a:off x="6256250" y="5386316"/>
            <a:ext cx="1464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2">
                    <a:lumMod val="50000"/>
                  </a:schemeClr>
                </a:solidFill>
              </a:rPr>
              <a:t>Php 14,500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968E55D-0130-453B-A049-0209262CAD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0602" y="5627668"/>
            <a:ext cx="1214189" cy="4111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C2F8DC-9252-4BD3-ADB5-107D0B7A1F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3825" y="3673265"/>
            <a:ext cx="1101128" cy="43612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83F3F79-7027-42FD-B277-E4B5F8F9D1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93259" y="5650491"/>
            <a:ext cx="1346581" cy="27941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C55DCDB-CF66-4064-953D-66F4241052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18716" y="1681289"/>
            <a:ext cx="1676400" cy="209550"/>
          </a:xfrm>
          <a:prstGeom prst="rect">
            <a:avLst/>
          </a:prstGeom>
        </p:spPr>
      </p:pic>
      <p:pic>
        <p:nvPicPr>
          <p:cNvPr id="28" name="Picture 2" descr="Image result for back icon">
            <a:hlinkClick r:id="rId13" action="ppaction://hlinksldjump"/>
            <a:extLst>
              <a:ext uri="{FF2B5EF4-FFF2-40B4-BE49-F238E27FC236}">
                <a16:creationId xmlns:a16="http://schemas.microsoft.com/office/drawing/2014/main" id="{7484A33C-A249-432A-AA53-7729A82E1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8" t="1" r="12957" b="-7837"/>
          <a:stretch/>
        </p:blipFill>
        <p:spPr bwMode="auto">
          <a:xfrm>
            <a:off x="4710325" y="967108"/>
            <a:ext cx="486830" cy="42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hlinkClick r:id="rId15" action="ppaction://hlinksldjump"/>
            <a:extLst>
              <a:ext uri="{FF2B5EF4-FFF2-40B4-BE49-F238E27FC236}">
                <a16:creationId xmlns:a16="http://schemas.microsoft.com/office/drawing/2014/main" id="{34FF0FDA-9216-4DCD-93B4-8666B14409A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r="48363"/>
          <a:stretch/>
        </p:blipFill>
        <p:spPr>
          <a:xfrm>
            <a:off x="6137334" y="2193072"/>
            <a:ext cx="1267156" cy="1235928"/>
          </a:xfrm>
          <a:prstGeom prst="rect">
            <a:avLst/>
          </a:prstGeom>
        </p:spPr>
      </p:pic>
      <p:pic>
        <p:nvPicPr>
          <p:cNvPr id="2052" name="Picture 4">
            <a:hlinkClick r:id="rId17" action="ppaction://hlinksldjump"/>
            <a:extLst>
              <a:ext uri="{FF2B5EF4-FFF2-40B4-BE49-F238E27FC236}">
                <a16:creationId xmlns:a16="http://schemas.microsoft.com/office/drawing/2014/main" id="{AA084EF2-FBBE-480B-959A-A676E5564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309" y="4172083"/>
            <a:ext cx="1221149" cy="122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hlinkClick r:id="rId19" action="ppaction://hlinksldjump"/>
            <a:extLst>
              <a:ext uri="{FF2B5EF4-FFF2-40B4-BE49-F238E27FC236}">
                <a16:creationId xmlns:a16="http://schemas.microsoft.com/office/drawing/2014/main" id="{63A6CDC3-5E48-425C-9647-8A8CE73D4AE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387117" y="4259109"/>
            <a:ext cx="674544" cy="101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1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971617-06F6-490A-9DC3-00DF003D2707}"/>
              </a:ext>
            </a:extLst>
          </p:cNvPr>
          <p:cNvSpPr/>
          <p:nvPr/>
        </p:nvSpPr>
        <p:spPr>
          <a:xfrm>
            <a:off x="-8879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0B89D-2D7E-4694-83A0-9B62FA51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72" y="-618281"/>
            <a:ext cx="4489654" cy="7716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95F53-3B75-4D2F-814D-08190C91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21" y="-377990"/>
            <a:ext cx="4358357" cy="723599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7B092-2A6D-498A-A938-DD01409C39C7}"/>
              </a:ext>
            </a:extLst>
          </p:cNvPr>
          <p:cNvSpPr/>
          <p:nvPr/>
        </p:nvSpPr>
        <p:spPr>
          <a:xfrm>
            <a:off x="4725862" y="1594210"/>
            <a:ext cx="2299316" cy="3444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2">
                    <a:lumMod val="50000"/>
                  </a:schemeClr>
                </a:solidFill>
              </a:rPr>
              <a:t>Search Item</a:t>
            </a:r>
          </a:p>
        </p:txBody>
      </p:sp>
      <p:pic>
        <p:nvPicPr>
          <p:cNvPr id="1028" name="Picture 4" descr="Image result for search icon">
            <a:extLst>
              <a:ext uri="{FF2B5EF4-FFF2-40B4-BE49-F238E27FC236}">
                <a16:creationId xmlns:a16="http://schemas.microsoft.com/office/drawing/2014/main" id="{650B1A66-289C-4F15-8E2B-C6BCD5526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46" y="1517738"/>
            <a:ext cx="447583" cy="4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6D3C66-7B67-49C5-9F99-1FFA0CFA30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023"/>
          <a:stretch/>
        </p:blipFill>
        <p:spPr>
          <a:xfrm>
            <a:off x="5440986" y="399228"/>
            <a:ext cx="1553135" cy="111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B7EFF4-6D3B-4701-857E-7CDB05AF76FC}"/>
              </a:ext>
            </a:extLst>
          </p:cNvPr>
          <p:cNvSpPr/>
          <p:nvPr/>
        </p:nvSpPr>
        <p:spPr>
          <a:xfrm>
            <a:off x="4767309" y="2193378"/>
            <a:ext cx="1464815" cy="152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050" name="Picture 2" descr="Image result for iphone">
            <a:extLst>
              <a:ext uri="{FF2B5EF4-FFF2-40B4-BE49-F238E27FC236}">
                <a16:creationId xmlns:a16="http://schemas.microsoft.com/office/drawing/2014/main" id="{1C64DA6F-3841-4AE9-BC8B-A899D9E9A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307" y="2046501"/>
            <a:ext cx="1415510" cy="16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C88F16-FD37-4FCC-BC10-FE3DACA1D2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0612" y="2187857"/>
            <a:ext cx="1073367" cy="3859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AFC9D9-3E9C-48C5-BD82-BF1D2AAA4664}"/>
              </a:ext>
            </a:extLst>
          </p:cNvPr>
          <p:cNvSpPr txBox="1"/>
          <p:nvPr/>
        </p:nvSpPr>
        <p:spPr>
          <a:xfrm>
            <a:off x="6330612" y="2679651"/>
            <a:ext cx="10733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2">
                    <a:lumMod val="50000"/>
                  </a:schemeClr>
                </a:solidFill>
              </a:rPr>
              <a:t>Php 15,000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756EAD-62CC-4CB9-91F6-FAA76A31B4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7320" y="1689660"/>
            <a:ext cx="1676400" cy="209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1DAA1A7-515B-4BE0-8050-E9F28CD730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14525" y="3825299"/>
            <a:ext cx="2345191" cy="564256"/>
          </a:xfrm>
          <a:prstGeom prst="rect">
            <a:avLst/>
          </a:prstGeom>
        </p:spPr>
      </p:pic>
      <p:sp>
        <p:nvSpPr>
          <p:cNvPr id="25" name="TextBox 24">
            <a:hlinkClick r:id="rId10" action="ppaction://hlinksldjump"/>
            <a:extLst>
              <a:ext uri="{FF2B5EF4-FFF2-40B4-BE49-F238E27FC236}">
                <a16:creationId xmlns:a16="http://schemas.microsoft.com/office/drawing/2014/main" id="{7CCCFD58-0C10-4A22-8168-3C6B3C0449D7}"/>
              </a:ext>
            </a:extLst>
          </p:cNvPr>
          <p:cNvSpPr txBox="1"/>
          <p:nvPr/>
        </p:nvSpPr>
        <p:spPr>
          <a:xfrm>
            <a:off x="4725862" y="4874040"/>
            <a:ext cx="2678117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Purchase Item</a:t>
            </a:r>
          </a:p>
        </p:txBody>
      </p:sp>
      <p:pic>
        <p:nvPicPr>
          <p:cNvPr id="29" name="Picture 2" descr="Image result for back icon">
            <a:hlinkClick r:id="rId11" action="ppaction://hlinksldjump"/>
            <a:extLst>
              <a:ext uri="{FF2B5EF4-FFF2-40B4-BE49-F238E27FC236}">
                <a16:creationId xmlns:a16="http://schemas.microsoft.com/office/drawing/2014/main" id="{16956C45-7001-403B-A10C-E346E5EAD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8" t="1" r="12957" b="-7837"/>
          <a:stretch/>
        </p:blipFill>
        <p:spPr bwMode="auto">
          <a:xfrm>
            <a:off x="4710325" y="967108"/>
            <a:ext cx="486830" cy="42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04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971617-06F6-490A-9DC3-00DF003D2707}"/>
              </a:ext>
            </a:extLst>
          </p:cNvPr>
          <p:cNvSpPr/>
          <p:nvPr/>
        </p:nvSpPr>
        <p:spPr>
          <a:xfrm>
            <a:off x="-8879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0B89D-2D7E-4694-83A0-9B62FA51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72" y="-618281"/>
            <a:ext cx="4489654" cy="7716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95F53-3B75-4D2F-814D-08190C91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21" y="-377990"/>
            <a:ext cx="4358357" cy="723599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7B092-2A6D-498A-A938-DD01409C39C7}"/>
              </a:ext>
            </a:extLst>
          </p:cNvPr>
          <p:cNvSpPr/>
          <p:nvPr/>
        </p:nvSpPr>
        <p:spPr>
          <a:xfrm>
            <a:off x="4725862" y="1594210"/>
            <a:ext cx="2299316" cy="3444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2">
                    <a:lumMod val="50000"/>
                  </a:schemeClr>
                </a:solidFill>
              </a:rPr>
              <a:t>Search Item</a:t>
            </a:r>
          </a:p>
        </p:txBody>
      </p:sp>
      <p:pic>
        <p:nvPicPr>
          <p:cNvPr id="1028" name="Picture 4" descr="Image result for search icon">
            <a:extLst>
              <a:ext uri="{FF2B5EF4-FFF2-40B4-BE49-F238E27FC236}">
                <a16:creationId xmlns:a16="http://schemas.microsoft.com/office/drawing/2014/main" id="{650B1A66-289C-4F15-8E2B-C6BCD5526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46" y="1517738"/>
            <a:ext cx="447583" cy="4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6D3C66-7B67-49C5-9F99-1FFA0CFA30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023"/>
          <a:stretch/>
        </p:blipFill>
        <p:spPr>
          <a:xfrm>
            <a:off x="5440986" y="399228"/>
            <a:ext cx="1553135" cy="111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B7EFF4-6D3B-4701-857E-7CDB05AF76FC}"/>
              </a:ext>
            </a:extLst>
          </p:cNvPr>
          <p:cNvSpPr/>
          <p:nvPr/>
        </p:nvSpPr>
        <p:spPr>
          <a:xfrm>
            <a:off x="4767309" y="2193378"/>
            <a:ext cx="1464815" cy="152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050" name="Picture 2" descr="Image result for iphone">
            <a:extLst>
              <a:ext uri="{FF2B5EF4-FFF2-40B4-BE49-F238E27FC236}">
                <a16:creationId xmlns:a16="http://schemas.microsoft.com/office/drawing/2014/main" id="{1C64DA6F-3841-4AE9-BC8B-A899D9E9A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307" y="2046501"/>
            <a:ext cx="1415510" cy="16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AFC9D9-3E9C-48C5-BD82-BF1D2AAA4664}"/>
              </a:ext>
            </a:extLst>
          </p:cNvPr>
          <p:cNvSpPr txBox="1"/>
          <p:nvPr/>
        </p:nvSpPr>
        <p:spPr>
          <a:xfrm>
            <a:off x="6330612" y="2679651"/>
            <a:ext cx="10733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2">
                    <a:lumMod val="50000"/>
                  </a:schemeClr>
                </a:solidFill>
              </a:rPr>
              <a:t>Php 12,000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756EAD-62CC-4CB9-91F6-FAA76A31B4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7320" y="1689660"/>
            <a:ext cx="1676400" cy="209550"/>
          </a:xfrm>
          <a:prstGeom prst="rect">
            <a:avLst/>
          </a:prstGeom>
        </p:spPr>
      </p:pic>
      <p:sp>
        <p:nvSpPr>
          <p:cNvPr id="25" name="TextBox 24">
            <a:hlinkClick r:id="rId8" action="ppaction://hlinksldjump"/>
            <a:extLst>
              <a:ext uri="{FF2B5EF4-FFF2-40B4-BE49-F238E27FC236}">
                <a16:creationId xmlns:a16="http://schemas.microsoft.com/office/drawing/2014/main" id="{7CCCFD58-0C10-4A22-8168-3C6B3C0449D7}"/>
              </a:ext>
            </a:extLst>
          </p:cNvPr>
          <p:cNvSpPr txBox="1"/>
          <p:nvPr/>
        </p:nvSpPr>
        <p:spPr>
          <a:xfrm>
            <a:off x="4725862" y="4874040"/>
            <a:ext cx="2678117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Purchase Item</a:t>
            </a:r>
          </a:p>
        </p:txBody>
      </p:sp>
      <p:pic>
        <p:nvPicPr>
          <p:cNvPr id="29" name="Picture 2" descr="Image result for back icon">
            <a:hlinkClick r:id="rId9" action="ppaction://hlinksldjump"/>
            <a:extLst>
              <a:ext uri="{FF2B5EF4-FFF2-40B4-BE49-F238E27FC236}">
                <a16:creationId xmlns:a16="http://schemas.microsoft.com/office/drawing/2014/main" id="{16956C45-7001-403B-A10C-E346E5EAD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8" t="1" r="12957" b="-7837"/>
          <a:stretch/>
        </p:blipFill>
        <p:spPr bwMode="auto">
          <a:xfrm>
            <a:off x="4710325" y="967108"/>
            <a:ext cx="486830" cy="42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3E42D4F-4C80-4652-9D3B-3C5E41CB50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22807" y="2191324"/>
            <a:ext cx="1101128" cy="4361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37AA61-FAF5-464E-8465-3D3D3A10460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48363"/>
          <a:stretch/>
        </p:blipFill>
        <p:spPr>
          <a:xfrm>
            <a:off x="4721499" y="2187855"/>
            <a:ext cx="1566145" cy="15275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8E6F23-58D6-4E9A-8018-8916E984319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46808" y="3890803"/>
            <a:ext cx="2587656" cy="29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4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971617-06F6-490A-9DC3-00DF003D2707}"/>
              </a:ext>
            </a:extLst>
          </p:cNvPr>
          <p:cNvSpPr/>
          <p:nvPr/>
        </p:nvSpPr>
        <p:spPr>
          <a:xfrm>
            <a:off x="-8879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0B89D-2D7E-4694-83A0-9B62FA51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72" y="-618281"/>
            <a:ext cx="4489654" cy="7716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95F53-3B75-4D2F-814D-08190C91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21" y="-377990"/>
            <a:ext cx="4358357" cy="723599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7B092-2A6D-498A-A938-DD01409C39C7}"/>
              </a:ext>
            </a:extLst>
          </p:cNvPr>
          <p:cNvSpPr/>
          <p:nvPr/>
        </p:nvSpPr>
        <p:spPr>
          <a:xfrm>
            <a:off x="4725862" y="1594210"/>
            <a:ext cx="2299316" cy="3444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2">
                    <a:lumMod val="50000"/>
                  </a:schemeClr>
                </a:solidFill>
              </a:rPr>
              <a:t>Search Item</a:t>
            </a:r>
          </a:p>
        </p:txBody>
      </p:sp>
      <p:pic>
        <p:nvPicPr>
          <p:cNvPr id="1028" name="Picture 4" descr="Image result for search icon">
            <a:extLst>
              <a:ext uri="{FF2B5EF4-FFF2-40B4-BE49-F238E27FC236}">
                <a16:creationId xmlns:a16="http://schemas.microsoft.com/office/drawing/2014/main" id="{650B1A66-289C-4F15-8E2B-C6BCD5526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46" y="1517738"/>
            <a:ext cx="447583" cy="4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6D3C66-7B67-49C5-9F99-1FFA0CFA30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023"/>
          <a:stretch/>
        </p:blipFill>
        <p:spPr>
          <a:xfrm>
            <a:off x="5440986" y="399228"/>
            <a:ext cx="1553135" cy="111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B7EFF4-6D3B-4701-857E-7CDB05AF76FC}"/>
              </a:ext>
            </a:extLst>
          </p:cNvPr>
          <p:cNvSpPr/>
          <p:nvPr/>
        </p:nvSpPr>
        <p:spPr>
          <a:xfrm>
            <a:off x="4767309" y="2193378"/>
            <a:ext cx="1464815" cy="152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FC9D9-3E9C-48C5-BD82-BF1D2AAA4664}"/>
              </a:ext>
            </a:extLst>
          </p:cNvPr>
          <p:cNvSpPr txBox="1"/>
          <p:nvPr/>
        </p:nvSpPr>
        <p:spPr>
          <a:xfrm>
            <a:off x="6330612" y="2679651"/>
            <a:ext cx="10733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2">
                    <a:lumMod val="50000"/>
                  </a:schemeClr>
                </a:solidFill>
              </a:rPr>
              <a:t>Php 20,000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756EAD-62CC-4CB9-91F6-FAA76A31B4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7320" y="1689660"/>
            <a:ext cx="1676400" cy="209550"/>
          </a:xfrm>
          <a:prstGeom prst="rect">
            <a:avLst/>
          </a:prstGeom>
        </p:spPr>
      </p:pic>
      <p:sp>
        <p:nvSpPr>
          <p:cNvPr id="25" name="TextBox 24">
            <a:hlinkClick r:id="rId7" action="ppaction://hlinksldjump"/>
            <a:extLst>
              <a:ext uri="{FF2B5EF4-FFF2-40B4-BE49-F238E27FC236}">
                <a16:creationId xmlns:a16="http://schemas.microsoft.com/office/drawing/2014/main" id="{7CCCFD58-0C10-4A22-8168-3C6B3C0449D7}"/>
              </a:ext>
            </a:extLst>
          </p:cNvPr>
          <p:cNvSpPr txBox="1"/>
          <p:nvPr/>
        </p:nvSpPr>
        <p:spPr>
          <a:xfrm>
            <a:off x="4725862" y="4874040"/>
            <a:ext cx="2678117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Purchase Item</a:t>
            </a:r>
          </a:p>
        </p:txBody>
      </p:sp>
      <p:pic>
        <p:nvPicPr>
          <p:cNvPr id="29" name="Picture 2" descr="Image result for back icon">
            <a:hlinkClick r:id="rId8" action="ppaction://hlinksldjump"/>
            <a:extLst>
              <a:ext uri="{FF2B5EF4-FFF2-40B4-BE49-F238E27FC236}">
                <a16:creationId xmlns:a16="http://schemas.microsoft.com/office/drawing/2014/main" id="{16956C45-7001-403B-A10C-E346E5EAD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8" t="1" r="12957" b="-7837"/>
          <a:stretch/>
        </p:blipFill>
        <p:spPr bwMode="auto">
          <a:xfrm>
            <a:off x="4710325" y="967108"/>
            <a:ext cx="486830" cy="42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871F5D-1313-4F79-AEAC-A903BF11AB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0831" y="2211240"/>
            <a:ext cx="1149714" cy="238566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1537FA0E-9CED-4FF4-BE11-9FC2990E8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309" y="2231665"/>
            <a:ext cx="1489262" cy="148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4819E1-5D96-4CF2-981E-246C4A1AA7A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70620" y="3866267"/>
            <a:ext cx="11049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5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971617-06F6-490A-9DC3-00DF003D2707}"/>
              </a:ext>
            </a:extLst>
          </p:cNvPr>
          <p:cNvSpPr/>
          <p:nvPr/>
        </p:nvSpPr>
        <p:spPr>
          <a:xfrm>
            <a:off x="-8879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0B89D-2D7E-4694-83A0-9B62FA51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72" y="-618281"/>
            <a:ext cx="4489654" cy="7716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95F53-3B75-4D2F-814D-08190C91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21" y="-377990"/>
            <a:ext cx="4358357" cy="723599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7B092-2A6D-498A-A938-DD01409C39C7}"/>
              </a:ext>
            </a:extLst>
          </p:cNvPr>
          <p:cNvSpPr/>
          <p:nvPr/>
        </p:nvSpPr>
        <p:spPr>
          <a:xfrm>
            <a:off x="4725862" y="1594210"/>
            <a:ext cx="2299316" cy="3444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2">
                    <a:lumMod val="50000"/>
                  </a:schemeClr>
                </a:solidFill>
              </a:rPr>
              <a:t>Search Item</a:t>
            </a:r>
          </a:p>
        </p:txBody>
      </p:sp>
      <p:pic>
        <p:nvPicPr>
          <p:cNvPr id="1028" name="Picture 4" descr="Image result for search icon">
            <a:extLst>
              <a:ext uri="{FF2B5EF4-FFF2-40B4-BE49-F238E27FC236}">
                <a16:creationId xmlns:a16="http://schemas.microsoft.com/office/drawing/2014/main" id="{650B1A66-289C-4F15-8E2B-C6BCD5526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46" y="1517738"/>
            <a:ext cx="447583" cy="4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6D3C66-7B67-49C5-9F99-1FFA0CFA30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023"/>
          <a:stretch/>
        </p:blipFill>
        <p:spPr>
          <a:xfrm>
            <a:off x="5440986" y="399228"/>
            <a:ext cx="1553135" cy="111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B7EFF4-6D3B-4701-857E-7CDB05AF76FC}"/>
              </a:ext>
            </a:extLst>
          </p:cNvPr>
          <p:cNvSpPr/>
          <p:nvPr/>
        </p:nvSpPr>
        <p:spPr>
          <a:xfrm>
            <a:off x="4767309" y="2193378"/>
            <a:ext cx="1464815" cy="152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FC9D9-3E9C-48C5-BD82-BF1D2AAA4664}"/>
              </a:ext>
            </a:extLst>
          </p:cNvPr>
          <p:cNvSpPr txBox="1"/>
          <p:nvPr/>
        </p:nvSpPr>
        <p:spPr>
          <a:xfrm>
            <a:off x="6330612" y="2679651"/>
            <a:ext cx="10733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2">
                    <a:lumMod val="50000"/>
                  </a:schemeClr>
                </a:solidFill>
              </a:rPr>
              <a:t>Php 14,500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756EAD-62CC-4CB9-91F6-FAA76A31B4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7320" y="1689660"/>
            <a:ext cx="1676400" cy="209550"/>
          </a:xfrm>
          <a:prstGeom prst="rect">
            <a:avLst/>
          </a:prstGeom>
        </p:spPr>
      </p:pic>
      <p:sp>
        <p:nvSpPr>
          <p:cNvPr id="25" name="TextBox 24">
            <a:hlinkClick r:id="rId7" action="ppaction://hlinksldjump"/>
            <a:extLst>
              <a:ext uri="{FF2B5EF4-FFF2-40B4-BE49-F238E27FC236}">
                <a16:creationId xmlns:a16="http://schemas.microsoft.com/office/drawing/2014/main" id="{7CCCFD58-0C10-4A22-8168-3C6B3C0449D7}"/>
              </a:ext>
            </a:extLst>
          </p:cNvPr>
          <p:cNvSpPr txBox="1"/>
          <p:nvPr/>
        </p:nvSpPr>
        <p:spPr>
          <a:xfrm>
            <a:off x="4725862" y="4874040"/>
            <a:ext cx="2678117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Purchase Item</a:t>
            </a:r>
          </a:p>
        </p:txBody>
      </p:sp>
      <p:pic>
        <p:nvPicPr>
          <p:cNvPr id="29" name="Picture 2" descr="Image result for back icon">
            <a:hlinkClick r:id="rId8" action="ppaction://hlinksldjump"/>
            <a:extLst>
              <a:ext uri="{FF2B5EF4-FFF2-40B4-BE49-F238E27FC236}">
                <a16:creationId xmlns:a16="http://schemas.microsoft.com/office/drawing/2014/main" id="{16956C45-7001-403B-A10C-E346E5EAD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8" t="1" r="12957" b="-7837"/>
          <a:stretch/>
        </p:blipFill>
        <p:spPr bwMode="auto">
          <a:xfrm>
            <a:off x="4710325" y="967108"/>
            <a:ext cx="486830" cy="42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F72C26-FAF5-49B9-8ED8-CAB8171035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3396" y="2193378"/>
            <a:ext cx="1171134" cy="3965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1E5443-D3CF-4A26-AE89-9591363AEE7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37320" y="2253174"/>
            <a:ext cx="934865" cy="14079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FA85A1-48DC-491C-83B6-6BC2B66BCA3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-1" r="40191" b="-16421"/>
          <a:stretch/>
        </p:blipFill>
        <p:spPr>
          <a:xfrm>
            <a:off x="4689126" y="3906188"/>
            <a:ext cx="2801912" cy="46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0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971617-06F6-490A-9DC3-00DF003D2707}"/>
              </a:ext>
            </a:extLst>
          </p:cNvPr>
          <p:cNvSpPr/>
          <p:nvPr/>
        </p:nvSpPr>
        <p:spPr>
          <a:xfrm>
            <a:off x="-8879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0B89D-2D7E-4694-83A0-9B62FA51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72" y="-618281"/>
            <a:ext cx="4489654" cy="7716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95F53-3B75-4D2F-814D-08190C91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21" y="-377990"/>
            <a:ext cx="4358357" cy="723599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7B092-2A6D-498A-A938-DD01409C39C7}"/>
              </a:ext>
            </a:extLst>
          </p:cNvPr>
          <p:cNvSpPr/>
          <p:nvPr/>
        </p:nvSpPr>
        <p:spPr>
          <a:xfrm>
            <a:off x="4725862" y="1594210"/>
            <a:ext cx="2299316" cy="3444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2">
                    <a:lumMod val="50000"/>
                  </a:schemeClr>
                </a:solidFill>
              </a:rPr>
              <a:t>Lazada</a:t>
            </a:r>
          </a:p>
        </p:txBody>
      </p:sp>
      <p:pic>
        <p:nvPicPr>
          <p:cNvPr id="1028" name="Picture 4" descr="Image result for search icon">
            <a:extLst>
              <a:ext uri="{FF2B5EF4-FFF2-40B4-BE49-F238E27FC236}">
                <a16:creationId xmlns:a16="http://schemas.microsoft.com/office/drawing/2014/main" id="{650B1A66-289C-4F15-8E2B-C6BCD5526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46" y="1517738"/>
            <a:ext cx="447583" cy="4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6D3C66-7B67-49C5-9F99-1FFA0CFA30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023"/>
          <a:stretch/>
        </p:blipFill>
        <p:spPr>
          <a:xfrm>
            <a:off x="5440986" y="399228"/>
            <a:ext cx="1553135" cy="111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B7EFF4-6D3B-4701-857E-7CDB05AF76FC}"/>
              </a:ext>
            </a:extLst>
          </p:cNvPr>
          <p:cNvSpPr/>
          <p:nvPr/>
        </p:nvSpPr>
        <p:spPr>
          <a:xfrm>
            <a:off x="4767309" y="2205612"/>
            <a:ext cx="1198485" cy="1223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BD5DC5-CFDF-4C17-887E-B9888FF7691C}"/>
              </a:ext>
            </a:extLst>
          </p:cNvPr>
          <p:cNvSpPr/>
          <p:nvPr/>
        </p:nvSpPr>
        <p:spPr>
          <a:xfrm>
            <a:off x="6135950" y="2205612"/>
            <a:ext cx="1198485" cy="1223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027E91-7149-4116-8F99-BF988FB2DE51}"/>
              </a:ext>
            </a:extLst>
          </p:cNvPr>
          <p:cNvSpPr/>
          <p:nvPr/>
        </p:nvSpPr>
        <p:spPr>
          <a:xfrm>
            <a:off x="4767309" y="4177934"/>
            <a:ext cx="1198485" cy="1223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1D05EF-9E45-4738-96ED-081F8D9A734B}"/>
              </a:ext>
            </a:extLst>
          </p:cNvPr>
          <p:cNvSpPr/>
          <p:nvPr/>
        </p:nvSpPr>
        <p:spPr>
          <a:xfrm>
            <a:off x="6135949" y="4181664"/>
            <a:ext cx="1198485" cy="1223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2" name="Picture 11">
            <a:hlinkClick r:id="rId6" action="ppaction://hlinksldjump"/>
            <a:extLst>
              <a:ext uri="{FF2B5EF4-FFF2-40B4-BE49-F238E27FC236}">
                <a16:creationId xmlns:a16="http://schemas.microsoft.com/office/drawing/2014/main" id="{ECF872D3-0AC9-49F2-B684-E1088B71D3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1108" y="2205612"/>
            <a:ext cx="987033" cy="12323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B4912D-FBBF-4311-AB6E-12B021B166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9220" y="2199536"/>
            <a:ext cx="974155" cy="12323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161C5E-AD89-4078-AE7D-880E562650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3010" y="4177934"/>
            <a:ext cx="1036569" cy="12323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599F09F-3743-42F5-9EC3-78CD07F80C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11834" y="4164858"/>
            <a:ext cx="1059475" cy="12543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7089E8-9484-4C2C-B350-92153D039C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65803" y="3542465"/>
            <a:ext cx="1222551" cy="4395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AD441A0-4B9E-466E-9253-5B37814A61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7168" y="3536294"/>
            <a:ext cx="1222551" cy="4395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08AED38-CF27-4F39-B320-F8E4326559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65803" y="5474796"/>
            <a:ext cx="1222551" cy="43956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614F5DB-D0A9-4451-8F21-0634323D13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35949" y="5479235"/>
            <a:ext cx="1222551" cy="439569"/>
          </a:xfrm>
          <a:prstGeom prst="rect">
            <a:avLst/>
          </a:prstGeom>
        </p:spPr>
      </p:pic>
      <p:pic>
        <p:nvPicPr>
          <p:cNvPr id="29" name="Picture 2" descr="Image result for back icon">
            <a:hlinkClick r:id="rId12" action="ppaction://hlinksldjump"/>
            <a:extLst>
              <a:ext uri="{FF2B5EF4-FFF2-40B4-BE49-F238E27FC236}">
                <a16:creationId xmlns:a16="http://schemas.microsoft.com/office/drawing/2014/main" id="{2CD58D20-0935-4687-9706-9D926B42EB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8" t="1" r="12957" b="-7837"/>
          <a:stretch/>
        </p:blipFill>
        <p:spPr bwMode="auto">
          <a:xfrm>
            <a:off x="4710325" y="967108"/>
            <a:ext cx="486830" cy="42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594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971617-06F6-490A-9DC3-00DF003D2707}"/>
              </a:ext>
            </a:extLst>
          </p:cNvPr>
          <p:cNvSpPr/>
          <p:nvPr/>
        </p:nvSpPr>
        <p:spPr>
          <a:xfrm>
            <a:off x="-8879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0B89D-2D7E-4694-83A0-9B62FA51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72" y="-618281"/>
            <a:ext cx="4489654" cy="7716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95F53-3B75-4D2F-814D-08190C91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21" y="-377990"/>
            <a:ext cx="4358357" cy="723599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7B092-2A6D-498A-A938-DD01409C39C7}"/>
              </a:ext>
            </a:extLst>
          </p:cNvPr>
          <p:cNvSpPr/>
          <p:nvPr/>
        </p:nvSpPr>
        <p:spPr>
          <a:xfrm>
            <a:off x="4725862" y="1594210"/>
            <a:ext cx="2299316" cy="3444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2">
                    <a:lumMod val="50000"/>
                  </a:schemeClr>
                </a:solidFill>
              </a:rPr>
              <a:t>Search Item</a:t>
            </a:r>
          </a:p>
        </p:txBody>
      </p:sp>
      <p:pic>
        <p:nvPicPr>
          <p:cNvPr id="1028" name="Picture 4" descr="Image result for search icon">
            <a:extLst>
              <a:ext uri="{FF2B5EF4-FFF2-40B4-BE49-F238E27FC236}">
                <a16:creationId xmlns:a16="http://schemas.microsoft.com/office/drawing/2014/main" id="{650B1A66-289C-4F15-8E2B-C6BCD5526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46" y="1517738"/>
            <a:ext cx="447583" cy="4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6D3C66-7B67-49C5-9F99-1FFA0CFA30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023"/>
          <a:stretch/>
        </p:blipFill>
        <p:spPr>
          <a:xfrm>
            <a:off x="5440986" y="399228"/>
            <a:ext cx="1553135" cy="111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B7EFF4-6D3B-4701-857E-7CDB05AF76FC}"/>
              </a:ext>
            </a:extLst>
          </p:cNvPr>
          <p:cNvSpPr/>
          <p:nvPr/>
        </p:nvSpPr>
        <p:spPr>
          <a:xfrm>
            <a:off x="4767309" y="2193378"/>
            <a:ext cx="1464815" cy="152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050" name="Picture 2" descr="Image result for iphone">
            <a:extLst>
              <a:ext uri="{FF2B5EF4-FFF2-40B4-BE49-F238E27FC236}">
                <a16:creationId xmlns:a16="http://schemas.microsoft.com/office/drawing/2014/main" id="{1C64DA6F-3841-4AE9-BC8B-A899D9E9A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307" y="2046501"/>
            <a:ext cx="1415510" cy="16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C88F16-FD37-4FCC-BC10-FE3DACA1D2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0612" y="2187857"/>
            <a:ext cx="1073367" cy="3859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AFC9D9-3E9C-48C5-BD82-BF1D2AAA4664}"/>
              </a:ext>
            </a:extLst>
          </p:cNvPr>
          <p:cNvSpPr txBox="1"/>
          <p:nvPr/>
        </p:nvSpPr>
        <p:spPr>
          <a:xfrm>
            <a:off x="6330612" y="2679651"/>
            <a:ext cx="10733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2">
                    <a:lumMod val="50000"/>
                  </a:schemeClr>
                </a:solidFill>
              </a:rPr>
              <a:t>Php 15,000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756EAD-62CC-4CB9-91F6-FAA76A31B4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7320" y="1689660"/>
            <a:ext cx="1676400" cy="209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1DAA1A7-515B-4BE0-8050-E9F28CD730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14525" y="3825299"/>
            <a:ext cx="2345191" cy="56425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CCCFD58-0C10-4A22-8168-3C6B3C0449D7}"/>
              </a:ext>
            </a:extLst>
          </p:cNvPr>
          <p:cNvSpPr txBox="1"/>
          <p:nvPr/>
        </p:nvSpPr>
        <p:spPr>
          <a:xfrm>
            <a:off x="4725862" y="4874040"/>
            <a:ext cx="2678117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Purchase Item</a:t>
            </a:r>
          </a:p>
        </p:txBody>
      </p:sp>
      <p:pic>
        <p:nvPicPr>
          <p:cNvPr id="29" name="Picture 2" descr="Image result for back icon">
            <a:hlinkClick r:id="rId10" action="ppaction://hlinksldjump"/>
            <a:extLst>
              <a:ext uri="{FF2B5EF4-FFF2-40B4-BE49-F238E27FC236}">
                <a16:creationId xmlns:a16="http://schemas.microsoft.com/office/drawing/2014/main" id="{16956C45-7001-403B-A10C-E346E5EAD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8" t="1" r="12957" b="-7837"/>
          <a:stretch/>
        </p:blipFill>
        <p:spPr bwMode="auto">
          <a:xfrm>
            <a:off x="4710325" y="967108"/>
            <a:ext cx="486830" cy="42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8CA9074-6E03-49E4-8C85-9DDC640C4B3B}"/>
              </a:ext>
            </a:extLst>
          </p:cNvPr>
          <p:cNvSpPr/>
          <p:nvPr/>
        </p:nvSpPr>
        <p:spPr>
          <a:xfrm>
            <a:off x="4705018" y="3295760"/>
            <a:ext cx="2764204" cy="137603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2254DE-16A3-4C41-A027-175B367A41AA}"/>
              </a:ext>
            </a:extLst>
          </p:cNvPr>
          <p:cNvSpPr txBox="1"/>
          <p:nvPr/>
        </p:nvSpPr>
        <p:spPr>
          <a:xfrm>
            <a:off x="4855864" y="3322394"/>
            <a:ext cx="2345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Would you like to check if there are available vouchers?</a:t>
            </a:r>
          </a:p>
          <a:p>
            <a:pPr algn="ctr"/>
            <a:endParaRPr lang="en-PH" dirty="0"/>
          </a:p>
        </p:txBody>
      </p:sp>
      <p:sp>
        <p:nvSpPr>
          <p:cNvPr id="20" name="Rectangle 19">
            <a:hlinkClick r:id="rId12" action="ppaction://hlinksldjump"/>
            <a:extLst>
              <a:ext uri="{FF2B5EF4-FFF2-40B4-BE49-F238E27FC236}">
                <a16:creationId xmlns:a16="http://schemas.microsoft.com/office/drawing/2014/main" id="{0BFE33C0-A6F9-4E7A-BD8E-B599058A32F7}"/>
              </a:ext>
            </a:extLst>
          </p:cNvPr>
          <p:cNvSpPr/>
          <p:nvPr/>
        </p:nvSpPr>
        <p:spPr>
          <a:xfrm>
            <a:off x="6269836" y="4256615"/>
            <a:ext cx="839697" cy="311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No</a:t>
            </a:r>
          </a:p>
        </p:txBody>
      </p:sp>
      <p:pic>
        <p:nvPicPr>
          <p:cNvPr id="13318" name="Picture 6" descr="Related image">
            <a:hlinkClick r:id="rId13" action="ppaction://hlinksldjump"/>
            <a:extLst>
              <a:ext uri="{FF2B5EF4-FFF2-40B4-BE49-F238E27FC236}">
                <a16:creationId xmlns:a16="http://schemas.microsoft.com/office/drawing/2014/main" id="{64C3E749-A1BD-499F-8CE1-9AC5110AB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422" y="3323858"/>
            <a:ext cx="261151" cy="26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hlinkClick r:id="rId15" action="ppaction://hlinksldjump"/>
            <a:extLst>
              <a:ext uri="{FF2B5EF4-FFF2-40B4-BE49-F238E27FC236}">
                <a16:creationId xmlns:a16="http://schemas.microsoft.com/office/drawing/2014/main" id="{9308E9D4-52A8-4E98-A65E-CC776F95279C}"/>
              </a:ext>
            </a:extLst>
          </p:cNvPr>
          <p:cNvSpPr/>
          <p:nvPr/>
        </p:nvSpPr>
        <p:spPr>
          <a:xfrm>
            <a:off x="5044031" y="4250466"/>
            <a:ext cx="839697" cy="311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691419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232</Words>
  <Application>Microsoft Office PowerPoint</Application>
  <PresentationFormat>Widescreen</PresentationFormat>
  <Paragraphs>87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The Mock Up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evete</dc:creator>
  <cp:lastModifiedBy> </cp:lastModifiedBy>
  <cp:revision>10</cp:revision>
  <dcterms:created xsi:type="dcterms:W3CDTF">2019-09-14T11:23:46Z</dcterms:created>
  <dcterms:modified xsi:type="dcterms:W3CDTF">2019-09-15T06:50:39Z</dcterms:modified>
</cp:coreProperties>
</file>