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8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C14-BD05-4456-88BE-E21740F3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9B20-325E-400D-BE73-28C26C47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805E-806C-486D-B6A0-D5D16643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B428-4DAD-480E-B53B-57757E60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5446-E232-4CF0-9FC6-E8F3C803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9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3EB9-0E30-409D-9D08-D3207F63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1D789-70DD-40C3-8EAE-AC1804B0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0EFC-F47F-4AF8-B1B7-B450B5C0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F2A9-6BC2-4CC7-B3A7-55142C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1AF5-7210-4318-A2DD-1974046E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49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61F1-837C-4078-B59F-3F3CA8D1A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4D20-24BC-4F32-9BA0-FAE549FD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EF81-33D2-4606-B847-3B4D218E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D5CE-3A8E-4B0A-B139-5632731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2062-ACDF-47DF-B863-6AE0D37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6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62BD-D051-4042-8F50-5625DF12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042C-8E41-49D3-B7E0-781169B6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9C91-AC9A-494C-A243-A931BB8C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F1C8-46FA-44B1-AC83-13E4AE7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96A0-F911-4D7F-A690-15383D6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8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C1E5-EB62-4EA5-B5D8-EC2A20E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8025-0DA2-403F-9361-C8AB8E4D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26E9-9AAD-43E8-B81C-79CA4FC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1113-6FE2-4B0D-B3D9-B13757D2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67FE-B3E4-4F2A-B9DD-A715460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19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4DA-7A92-42DD-AD9F-032AB37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F90C-1CCA-4C67-8423-DF55C647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35AE-A16E-4142-8864-DE4387AD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1BBAB-14D4-43C6-8B68-407E130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50F4-08B4-4081-B583-67EDEB79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7B8E-4E16-4F86-8E28-0AFD8D6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12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6C35-5762-48F7-BC0D-BA64503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77E3-5A6A-498A-B361-D94251AA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2C3F-3369-482A-B4B0-FC094CE2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00BAD-75D7-4E02-B766-4D21B108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B8BE9-020E-48CC-8DA9-255CF09A1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92EC-30B2-45C3-93D4-B8948D1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56BCC-F778-4A53-9D0A-6397185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49DEC-29C7-45B4-9ACB-94DACAF6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56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D74B-0790-425A-A6F8-DAA12EDF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DACE2-B50F-44C8-8798-AC8BB97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0DAE5-1AFA-4A06-ACBF-6B97B977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54F3B-C58B-4F31-BE02-71E5B1B8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94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09868-3EA8-408E-BE9A-FC07DCEE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1BC5-07A2-4B13-B9FA-1596C06E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E840E-26BD-410C-BAFE-013EE68B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09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D75-3174-4733-B492-3A605A6F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211F-0858-4416-8D93-667AB6D1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77C7-495F-472F-B569-36468B83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418E-C9DF-4E6B-ABAC-2CBC7AD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772A-F85B-438B-85D5-D2E3C4EB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47AE-EF4B-44F4-A249-F89DDA0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88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332B-1325-497B-BF9D-03D6DF54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1A9C2-C79D-4D36-842B-AC3199F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2F74-BAEB-49C9-8106-30C05943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600-B271-42E6-8FD3-A3A630E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E8F-35D1-4176-A38D-73E5A26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ADE8-32AB-46B2-B29A-3E547500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5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8D45-C42A-4810-B1AA-E694F2E5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43F3-CB13-49CE-BB0C-EE5ABEF5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F14A-55E7-46F5-B328-1F6FE87E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DD02-84D3-4B5E-8555-78E8D6983FDC}" type="datetimeFigureOut">
              <a:rPr lang="en-PH" smtClean="0"/>
              <a:t>16/09/2019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079D-D7BE-487B-9991-68F4FEA7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ABE3-955A-482E-87C5-DA30131F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13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2.xml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10" Type="http://schemas.openxmlformats.org/officeDocument/2006/relationships/image" Target="../media/image8.png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slide" Target="slide17.xml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E07-48D8-4B75-9F0F-4779D5356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The Mock 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A933-A224-4D32-96ED-27EF956E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Michael </a:t>
            </a:r>
            <a:r>
              <a:rPr lang="en-PH" dirty="0" err="1"/>
              <a:t>Menez</a:t>
            </a:r>
            <a:endParaRPr lang="en-PH" dirty="0"/>
          </a:p>
          <a:p>
            <a:r>
              <a:rPr lang="en-PH" dirty="0"/>
              <a:t>Felix Andrei Pedro IV</a:t>
            </a:r>
          </a:p>
          <a:p>
            <a:r>
              <a:rPr lang="en-PH" dirty="0"/>
              <a:t>Emily Teodoro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512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9DC430-01F2-410A-BAAA-C35D5ABE2552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A31B1-69F5-4BE1-9664-1C7EA0170383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2" name="Rectangle 21">
            <a:hlinkClick r:id="rId13" action="ppaction://hlinksldjump"/>
            <a:extLst>
              <a:ext uri="{FF2B5EF4-FFF2-40B4-BE49-F238E27FC236}">
                <a16:creationId xmlns:a16="http://schemas.microsoft.com/office/drawing/2014/main" id="{75DF7C73-CF09-4B1E-8DD1-8163F7A9EB2D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3" name="Picture 6" descr="Related image">
            <a:hlinkClick r:id="rId14" action="ppaction://hlinksldjump"/>
            <a:extLst>
              <a:ext uri="{FF2B5EF4-FFF2-40B4-BE49-F238E27FC236}">
                <a16:creationId xmlns:a16="http://schemas.microsoft.com/office/drawing/2014/main" id="{47221104-5152-4012-969A-C7D0F498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8BB00A-3486-4B63-BF34-AD25CC5ECFF2}"/>
              </a:ext>
            </a:extLst>
          </p:cNvPr>
          <p:cNvSpPr/>
          <p:nvPr/>
        </p:nvSpPr>
        <p:spPr>
          <a:xfrm>
            <a:off x="4976012" y="4260514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273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C856E7-C22E-48DA-8F20-426A28E1C18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AC02B-5428-4DB8-889F-6C16A6BE9204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D5E5A6-A282-45BA-85ED-5C82E33EA242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EA5B720C-138E-4982-AF70-9CBD23FE00D4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1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ADCFAF34-93CE-4AD4-988C-09AA5BA2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E2114F-8A05-45EF-8D42-AB00BB6B74A6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CC297-099D-4087-B604-AA51CD5E7514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CDA3FE-0088-4C4F-9D2C-74CC3FD846C9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B437A263-E3E6-4244-AB28-C874EFED99A9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2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F81AF460-335E-4B5B-98FE-C032B4E7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2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0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CA9074-6E03-49E4-8C85-9DDC640C4B3B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54DE-16A3-4C41-A027-175B367A41AA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013B5-DA33-4E5A-A136-8434C3A3FD81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0BFE33C0-A6F9-4E7A-BD8E-B599058A32F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  <p:pic>
        <p:nvPicPr>
          <p:cNvPr id="13318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64C3E749-A1BD-499F-8CE1-9AC5110A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8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9DC430-01F2-410A-BAAA-C35D5ABE2552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3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47221104-5152-4012-969A-C7D0F498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B669F8-3985-4653-8114-5A4A0F74A457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45864-F09A-4916-8068-F31C8FC25C6D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7" name="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066C544D-4B9C-4B1D-9594-17E22457F088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57062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C856E7-C22E-48DA-8F20-426A28E1C18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1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ADCFAF34-93CE-4AD4-988C-09AA5BA2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75594A-BAC7-4F8F-9320-4FD4E11D0193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34288C-22B8-4343-B205-C90AD316158B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4DEDD61F-E646-4FED-8272-12DE6F33F258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1170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E2114F-8A05-45EF-8D42-AB00BB6B74A6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2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F81AF460-335E-4B5B-98FE-C032B4E7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658AF1-14C3-4085-BDE9-EB1ADC3BE9F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18D08-32C6-4045-A73D-E8C3404B2724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6" name="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B3D0BE85-8ABC-4D33-827D-47ED201D0ED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16924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08" y="2205612"/>
            <a:ext cx="987033" cy="1232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4912D-FBBF-4311-AB6E-12B021B16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20" y="2199536"/>
            <a:ext cx="974155" cy="1232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161C5E-AD89-4078-AE7D-880E56265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3010" y="4177934"/>
            <a:ext cx="1036569" cy="1232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99F09F-3743-42F5-9EC3-78CD07F80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834" y="4164858"/>
            <a:ext cx="1059475" cy="125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089E8-9484-4C2C-B350-92153D039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3542465"/>
            <a:ext cx="1222551" cy="439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D441A0-4B9E-466E-9253-5B37814A6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168" y="3536294"/>
            <a:ext cx="1222551" cy="439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8AED38-CF27-4F39-B320-F8E432655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5474796"/>
            <a:ext cx="1222551" cy="4395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14F5DB-D0A9-4451-8F21-0634323D1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5949" y="5479235"/>
            <a:ext cx="1222551" cy="439569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12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7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7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B8EE1-7C6A-4516-8139-903E83272FF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6" descr="Related image">
            <a:hlinkClick r:id="rId10" action="ppaction://hlinksldjump"/>
            <a:extLst>
              <a:ext uri="{FF2B5EF4-FFF2-40B4-BE49-F238E27FC236}">
                <a16:creationId xmlns:a16="http://schemas.microsoft.com/office/drawing/2014/main" id="{380C459F-D245-4650-9B4B-0808B630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535E7-4A3B-442D-A053-55015328A7B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36DF0-56A0-4CCD-8564-71490AA02A15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17" name="Rectangle 16">
            <a:hlinkClick r:id="rId10" action="ppaction://hlinksldjump"/>
            <a:extLst>
              <a:ext uri="{FF2B5EF4-FFF2-40B4-BE49-F238E27FC236}">
                <a16:creationId xmlns:a16="http://schemas.microsoft.com/office/drawing/2014/main" id="{B183D362-B6E5-41F4-AF2E-53851A549BFF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508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946341" y="3329593"/>
            <a:ext cx="2299316" cy="6991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sp>
        <p:nvSpPr>
          <p:cNvPr id="14" name="Rectangle: Rounded Corners 13">
            <a:hlinkClick r:id="rId5" action="ppaction://hlinksldjump"/>
            <a:extLst>
              <a:ext uri="{FF2B5EF4-FFF2-40B4-BE49-F238E27FC236}">
                <a16:creationId xmlns:a16="http://schemas.microsoft.com/office/drawing/2014/main" id="{6710250F-0409-4A0C-8A7B-0363722607E2}"/>
              </a:ext>
            </a:extLst>
          </p:cNvPr>
          <p:cNvSpPr/>
          <p:nvPr/>
        </p:nvSpPr>
        <p:spPr>
          <a:xfrm>
            <a:off x="4953740" y="4337851"/>
            <a:ext cx="2299316" cy="6991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Voucher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EA0E56-F559-4A3F-9FEE-7F046CBA38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579"/>
          <a:stretch/>
        </p:blipFill>
        <p:spPr>
          <a:xfrm>
            <a:off x="4893038" y="652253"/>
            <a:ext cx="3414964" cy="2368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70F517-2526-414B-A15B-DC024762BD14}"/>
              </a:ext>
            </a:extLst>
          </p:cNvPr>
          <p:cNvSpPr txBox="1"/>
          <p:nvPr/>
        </p:nvSpPr>
        <p:spPr>
          <a:xfrm>
            <a:off x="807868" y="2636668"/>
            <a:ext cx="2663301" cy="18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267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B8EE1-7C6A-4516-8139-903E83272FF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6" descr="Related image">
            <a:hlinkClick r:id="rId10" action="ppaction://hlinksldjump"/>
            <a:extLst>
              <a:ext uri="{FF2B5EF4-FFF2-40B4-BE49-F238E27FC236}">
                <a16:creationId xmlns:a16="http://schemas.microsoft.com/office/drawing/2014/main" id="{380C459F-D245-4650-9B4B-0808B630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535E7-4A3B-442D-A053-55015328A7B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36DF0-56A0-4CCD-8564-71490AA02A15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B183D362-B6E5-41F4-AF2E-53851A549BFF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4974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C169-242B-448C-8516-C766BFE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BAB7-0A93-4E23-A5B4-FA234311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444BC-FB35-44EC-B66E-8AA9E320E551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39949" y="-21872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hlinkClick r:id="rId6" action="ppaction://hlinksldjump"/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44" y="2126896"/>
            <a:ext cx="1088213" cy="12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7309" y="3669291"/>
            <a:ext cx="1222551" cy="439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4895695" y="3407128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AB439-246E-4937-B836-2381D17705CD}"/>
              </a:ext>
            </a:extLst>
          </p:cNvPr>
          <p:cNvSpPr txBox="1"/>
          <p:nvPr/>
        </p:nvSpPr>
        <p:spPr>
          <a:xfrm>
            <a:off x="6087121" y="3415280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FE51C-0E5D-48CB-B26A-0E1150ADF832}"/>
              </a:ext>
            </a:extLst>
          </p:cNvPr>
          <p:cNvSpPr txBox="1"/>
          <p:nvPr/>
        </p:nvSpPr>
        <p:spPr>
          <a:xfrm>
            <a:off x="4885819" y="5367579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93134-239E-465A-B85C-DCB94C2C4A1D}"/>
              </a:ext>
            </a:extLst>
          </p:cNvPr>
          <p:cNvSpPr txBox="1"/>
          <p:nvPr/>
        </p:nvSpPr>
        <p:spPr>
          <a:xfrm>
            <a:off x="6256250" y="5386316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8E55D-0130-453B-A049-0209262CA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0602" y="5627668"/>
            <a:ext cx="1214189" cy="411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2F8DC-9252-4BD3-ADB5-107D0B7A1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825" y="3673265"/>
            <a:ext cx="1101128" cy="436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3F3F79-7027-42FD-B277-E4B5F8F9D1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259" y="5650491"/>
            <a:ext cx="1346581" cy="279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55DCDB-CF66-4064-953D-66F4241052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8716" y="1681289"/>
            <a:ext cx="1676400" cy="209550"/>
          </a:xfrm>
          <a:prstGeom prst="rect">
            <a:avLst/>
          </a:prstGeom>
        </p:spPr>
      </p:pic>
      <p:pic>
        <p:nvPicPr>
          <p:cNvPr id="28" name="Picture 2" descr="Image result for back icon">
            <a:hlinkClick r:id="rId13" action="ppaction://hlinksldjump"/>
            <a:extLst>
              <a:ext uri="{FF2B5EF4-FFF2-40B4-BE49-F238E27FC236}">
                <a16:creationId xmlns:a16="http://schemas.microsoft.com/office/drawing/2014/main" id="{7484A33C-A249-432A-AA53-7729A82E1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hlinkClick r:id="rId15" action="ppaction://hlinksldjump"/>
            <a:extLst>
              <a:ext uri="{FF2B5EF4-FFF2-40B4-BE49-F238E27FC236}">
                <a16:creationId xmlns:a16="http://schemas.microsoft.com/office/drawing/2014/main" id="{34FF0FDA-9216-4DCD-93B4-8666B14409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48363"/>
          <a:stretch/>
        </p:blipFill>
        <p:spPr>
          <a:xfrm>
            <a:off x="6137334" y="2193072"/>
            <a:ext cx="1267156" cy="1235928"/>
          </a:xfrm>
          <a:prstGeom prst="rect">
            <a:avLst/>
          </a:prstGeom>
        </p:spPr>
      </p:pic>
      <p:pic>
        <p:nvPicPr>
          <p:cNvPr id="2052" name="Picture 4">
            <a:hlinkClick r:id="rId17" action="ppaction://hlinksldjump"/>
            <a:extLst>
              <a:ext uri="{FF2B5EF4-FFF2-40B4-BE49-F238E27FC236}">
                <a16:creationId xmlns:a16="http://schemas.microsoft.com/office/drawing/2014/main" id="{AA084EF2-FBBE-480B-959A-A676E556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4172083"/>
            <a:ext cx="1221149" cy="12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hlinkClick r:id="rId19" action="ppaction://hlinksldjump"/>
            <a:extLst>
              <a:ext uri="{FF2B5EF4-FFF2-40B4-BE49-F238E27FC236}">
                <a16:creationId xmlns:a16="http://schemas.microsoft.com/office/drawing/2014/main" id="{63A6CDC3-5E48-425C-9647-8A8CE73D4A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7117" y="4259109"/>
            <a:ext cx="674544" cy="10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hlinkClick r:id="rId10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1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9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7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7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08" y="2205612"/>
            <a:ext cx="987033" cy="1232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4912D-FBBF-4311-AB6E-12B021B16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20" y="2199536"/>
            <a:ext cx="974155" cy="1232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161C5E-AD89-4078-AE7D-880E56265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3010" y="4177934"/>
            <a:ext cx="1036569" cy="1232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99F09F-3743-42F5-9EC3-78CD07F80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834" y="4164858"/>
            <a:ext cx="1059475" cy="125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089E8-9484-4C2C-B350-92153D039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3542465"/>
            <a:ext cx="1222551" cy="439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D441A0-4B9E-466E-9253-5B37814A6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168" y="3536294"/>
            <a:ext cx="1222551" cy="439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8AED38-CF27-4F39-B320-F8E432655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5474796"/>
            <a:ext cx="1222551" cy="4395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14F5DB-D0A9-4451-8F21-0634323D1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5949" y="5479235"/>
            <a:ext cx="1222551" cy="439569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12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0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CA9074-6E03-49E4-8C85-9DDC640C4B3B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54DE-16A3-4C41-A027-175B367A41AA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0BFE33C0-A6F9-4E7A-BD8E-B599058A32F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13318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64C3E749-A1BD-499F-8CE1-9AC5110A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hlinkClick r:id="rId15" action="ppaction://hlinksldjump"/>
            <a:extLst>
              <a:ext uri="{FF2B5EF4-FFF2-40B4-BE49-F238E27FC236}">
                <a16:creationId xmlns:a16="http://schemas.microsoft.com/office/drawing/2014/main" id="{9308E9D4-52A8-4E98-A65E-CC776F95279C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9141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232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Mock 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evete</dc:creator>
  <cp:lastModifiedBy>faivpedro@outlook.com</cp:lastModifiedBy>
  <cp:revision>11</cp:revision>
  <dcterms:created xsi:type="dcterms:W3CDTF">2019-09-14T11:23:46Z</dcterms:created>
  <dcterms:modified xsi:type="dcterms:W3CDTF">2019-09-16T01:25:57Z</dcterms:modified>
</cp:coreProperties>
</file>