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B6F8E0"/>
    <a:srgbClr val="A0F6D7"/>
    <a:srgbClr val="82DA56"/>
    <a:srgbClr val="E9FDF6"/>
    <a:srgbClr val="FEE8F2"/>
    <a:srgbClr val="EBE8FE"/>
    <a:srgbClr val="FED6E8"/>
    <a:srgbClr val="FDA1CB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66" d="100"/>
          <a:sy n="66" d="100"/>
        </p:scale>
        <p:origin x="324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5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59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22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1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4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48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0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3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8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F7C4-7E56-4B34-8CEA-9FA02990AABE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5943-8F9E-4625-B7EA-6F77D6B84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6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3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 Grazioli</dc:creator>
  <cp:lastModifiedBy>Filippo Grazioli</cp:lastModifiedBy>
  <cp:revision>36</cp:revision>
  <dcterms:created xsi:type="dcterms:W3CDTF">2021-03-25T10:02:38Z</dcterms:created>
  <dcterms:modified xsi:type="dcterms:W3CDTF">2021-11-07T09:31:54Z</dcterms:modified>
</cp:coreProperties>
</file>