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74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6DFF-72D1-4C68-BEB0-A4B0E4836BFF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0A0E-16A6-4068-847D-46C6EBA8BF7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6DFF-72D1-4C68-BEB0-A4B0E4836BFF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0A0E-16A6-4068-847D-46C6EBA8BF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6DFF-72D1-4C68-BEB0-A4B0E4836BFF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0A0E-16A6-4068-847D-46C6EBA8BF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6DFF-72D1-4C68-BEB0-A4B0E4836BFF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0A0E-16A6-4068-847D-46C6EBA8BF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6DFF-72D1-4C68-BEB0-A4B0E4836BFF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01E0A0E-16A6-4068-847D-46C6EBA8BF7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6DFF-72D1-4C68-BEB0-A4B0E4836BFF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0A0E-16A6-4068-847D-46C6EBA8BF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6DFF-72D1-4C68-BEB0-A4B0E4836BFF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0A0E-16A6-4068-847D-46C6EBA8BF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6DFF-72D1-4C68-BEB0-A4B0E4836BFF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0A0E-16A6-4068-847D-46C6EBA8BF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6DFF-72D1-4C68-BEB0-A4B0E4836BFF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0A0E-16A6-4068-847D-46C6EBA8BF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6DFF-72D1-4C68-BEB0-A4B0E4836BFF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0A0E-16A6-4068-847D-46C6EBA8BF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6DFF-72D1-4C68-BEB0-A4B0E4836BFF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0A0E-16A6-4068-847D-46C6EBA8BF7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7E6DFF-72D1-4C68-BEB0-A4B0E4836BFF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01E0A0E-16A6-4068-847D-46C6EBA8BF70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Cinema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Integrantes:</a:t>
            </a:r>
          </a:p>
          <a:p>
            <a:r>
              <a:rPr lang="pt-BR" dirty="0" smtClean="0"/>
              <a:t>Rodrigo Ramos</a:t>
            </a:r>
          </a:p>
          <a:p>
            <a:r>
              <a:rPr lang="pt-BR" dirty="0" smtClean="0"/>
              <a:t>Felipe Luís</a:t>
            </a:r>
          </a:p>
          <a:p>
            <a:r>
              <a:rPr lang="pt-BR" dirty="0" smtClean="0"/>
              <a:t>Paula </a:t>
            </a:r>
            <a:r>
              <a:rPr lang="pt-BR" dirty="0" err="1" smtClean="0"/>
              <a:t>Vycthória</a:t>
            </a:r>
            <a:endParaRPr lang="pt-BR" dirty="0" smtClean="0"/>
          </a:p>
          <a:p>
            <a:r>
              <a:rPr lang="pt-BR" dirty="0" smtClean="0"/>
              <a:t>Gabriel Teixeira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algn="just"/>
            <a:r>
              <a:rPr lang="pt-BR" dirty="0" smtClean="0"/>
              <a:t>Alterar filmes</a:t>
            </a:r>
          </a:p>
          <a:p>
            <a:pPr algn="just"/>
            <a:r>
              <a:rPr lang="pt-BR" dirty="0" smtClean="0"/>
              <a:t>Alterar funcionários</a:t>
            </a:r>
          </a:p>
          <a:p>
            <a:pPr algn="just"/>
            <a:r>
              <a:rPr lang="pt-BR" dirty="0" smtClean="0"/>
              <a:t>Alterar Sessões</a:t>
            </a:r>
          </a:p>
          <a:p>
            <a:pPr algn="just"/>
            <a:r>
              <a:rPr lang="pt-BR" dirty="0" smtClean="0"/>
              <a:t>Alterar Salas</a:t>
            </a:r>
          </a:p>
          <a:p>
            <a:pPr algn="just"/>
            <a:r>
              <a:rPr lang="pt-BR" dirty="0" smtClean="0"/>
              <a:t>Cadastrar Filmes</a:t>
            </a:r>
          </a:p>
          <a:p>
            <a:pPr algn="just"/>
            <a:r>
              <a:rPr lang="pt-BR" dirty="0" smtClean="0"/>
              <a:t>Cadastrar Funcionários</a:t>
            </a:r>
          </a:p>
          <a:p>
            <a:pPr algn="just"/>
            <a:r>
              <a:rPr lang="pt-BR" dirty="0" smtClean="0"/>
              <a:t>Cadastrar Ingresso</a:t>
            </a:r>
          </a:p>
          <a:p>
            <a:pPr algn="just"/>
            <a:r>
              <a:rPr lang="pt-BR" dirty="0" smtClean="0"/>
              <a:t>Desativar Filmes</a:t>
            </a:r>
          </a:p>
          <a:p>
            <a:pPr algn="just"/>
            <a:r>
              <a:rPr lang="pt-BR" dirty="0" smtClean="0"/>
              <a:t>Desativar Funcionários</a:t>
            </a:r>
          </a:p>
          <a:p>
            <a:pPr algn="just"/>
            <a:r>
              <a:rPr lang="pt-BR" dirty="0" smtClean="0"/>
              <a:t>Desativar Salas</a:t>
            </a:r>
          </a:p>
          <a:p>
            <a:pPr algn="just"/>
            <a:r>
              <a:rPr lang="pt-BR" dirty="0" smtClean="0"/>
              <a:t>Desativar Sessões</a:t>
            </a:r>
          </a:p>
          <a:p>
            <a:pPr algn="just"/>
            <a:r>
              <a:rPr lang="pt-BR" dirty="0" smtClean="0"/>
              <a:t>Gerar Ingressos</a:t>
            </a:r>
          </a:p>
          <a:p>
            <a:pPr algn="just"/>
            <a:r>
              <a:rPr lang="pt-BR" dirty="0" smtClean="0"/>
              <a:t>Listar Filmes</a:t>
            </a:r>
          </a:p>
          <a:p>
            <a:pPr algn="just"/>
            <a:r>
              <a:rPr lang="pt-BR" dirty="0" smtClean="0"/>
              <a:t>Listar Funcionários</a:t>
            </a:r>
          </a:p>
          <a:p>
            <a:pPr algn="just"/>
            <a:r>
              <a:rPr lang="pt-BR" dirty="0" smtClean="0"/>
              <a:t>Listar Sessões</a:t>
            </a:r>
          </a:p>
          <a:p>
            <a:pPr algn="just"/>
            <a:r>
              <a:rPr lang="pt-BR" dirty="0" smtClean="0"/>
              <a:t>Listar Salas</a:t>
            </a:r>
          </a:p>
          <a:p>
            <a:pPr algn="just"/>
            <a:r>
              <a:rPr lang="pt-BR" dirty="0" smtClean="0"/>
              <a:t>Solicitar Ingresso</a:t>
            </a:r>
          </a:p>
          <a:p>
            <a:pPr algn="just"/>
            <a:r>
              <a:rPr lang="pt-BR" dirty="0" smtClean="0"/>
              <a:t>Cadastrar Salas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de uso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54350" y="1600200"/>
            <a:ext cx="6435299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64921" y="1600200"/>
            <a:ext cx="6214158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Instancia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23975" y="2278062"/>
            <a:ext cx="64960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</a:t>
            </a:r>
            <a:r>
              <a:rPr lang="pt-BR" dirty="0" err="1" smtClean="0"/>
              <a:t>Sequencia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38262" y="1978025"/>
            <a:ext cx="646747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Bônus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Implementação de vendas de </a:t>
            </a:r>
            <a:r>
              <a:rPr lang="pt-BR" dirty="0" err="1" smtClean="0"/>
              <a:t>Bomboniere</a:t>
            </a:r>
            <a:endParaRPr lang="pt-BR" dirty="0" smtClean="0"/>
          </a:p>
          <a:p>
            <a:r>
              <a:rPr lang="pt-BR" dirty="0" smtClean="0"/>
              <a:t>Implementação de lugares fixos no cinema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39</TotalTime>
  <Words>78</Words>
  <Application>Microsoft Office PowerPoint</Application>
  <PresentationFormat>Apresentação na tela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Ápice</vt:lpstr>
      <vt:lpstr>Projeto Cinema</vt:lpstr>
      <vt:lpstr>Objetivos do Projeto</vt:lpstr>
      <vt:lpstr>Diagrama de caso de uso</vt:lpstr>
      <vt:lpstr>Diagrama de Classe</vt:lpstr>
      <vt:lpstr>Diagrama de Instancia</vt:lpstr>
      <vt:lpstr>Diagrama de Sequencia</vt:lpstr>
      <vt:lpstr>Objetivo Bônus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Cinema</dc:title>
  <dc:creator>rodrigo ramos</dc:creator>
  <cp:lastModifiedBy>rodrigo ramos</cp:lastModifiedBy>
  <cp:revision>4</cp:revision>
  <dcterms:created xsi:type="dcterms:W3CDTF">2019-05-08T00:05:11Z</dcterms:created>
  <dcterms:modified xsi:type="dcterms:W3CDTF">2019-05-08T00:44:21Z</dcterms:modified>
</cp:coreProperties>
</file>