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handoutMasterIdLst>
    <p:handoutMasterId r:id="rId21"/>
  </p:handoutMasterIdLst>
  <p:sldIdLst>
    <p:sldId id="288" r:id="rId2"/>
    <p:sldId id="324" r:id="rId3"/>
    <p:sldId id="352" r:id="rId4"/>
    <p:sldId id="357" r:id="rId5"/>
    <p:sldId id="348" r:id="rId6"/>
    <p:sldId id="354" r:id="rId7"/>
    <p:sldId id="356" r:id="rId8"/>
    <p:sldId id="259" r:id="rId9"/>
    <p:sldId id="258" r:id="rId10"/>
    <p:sldId id="261" r:id="rId11"/>
    <p:sldId id="326" r:id="rId12"/>
    <p:sldId id="262" r:id="rId13"/>
    <p:sldId id="263" r:id="rId14"/>
    <p:sldId id="337" r:id="rId15"/>
    <p:sldId id="264" r:id="rId16"/>
    <p:sldId id="289" r:id="rId17"/>
    <p:sldId id="328" r:id="rId18"/>
    <p:sldId id="274" r:id="rId19"/>
  </p:sldIdLst>
  <p:sldSz cx="9144000" cy="5143500" type="screen16x9"/>
  <p:notesSz cx="6934200" cy="92202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148" userDrawn="1">
          <p15:clr>
            <a:srgbClr val="A4A3A4"/>
          </p15:clr>
        </p15:guide>
        <p15:guide id="4"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C8C9C7"/>
    <a:srgbClr val="CC6600"/>
    <a:srgbClr val="0076CE"/>
    <a:srgbClr val="EEEEEE"/>
    <a:srgbClr val="B7295A"/>
    <a:srgbClr val="41B6E6"/>
    <a:srgbClr val="00447C"/>
    <a:srgbClr val="42AEA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1983" autoAdjust="0"/>
    <p:restoredTop sz="94612" autoAdjust="0"/>
  </p:normalViewPr>
  <p:slideViewPr>
    <p:cSldViewPr snapToGrid="0" showGuides="1">
      <p:cViewPr>
        <p:scale>
          <a:sx n="110" d="100"/>
          <a:sy n="110" d="100"/>
        </p:scale>
        <p:origin x="1626" y="513"/>
      </p:cViewPr>
      <p:guideLst>
        <p:guide orient="horz" pos="2148"/>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p:scale>
          <a:sx n="79" d="100"/>
          <a:sy n="79" d="100"/>
        </p:scale>
        <p:origin x="2769" y="-327"/>
      </p:cViewPr>
      <p:guideLst/>
    </p:cSldViewPr>
  </p:notesViewPr>
  <p:gridSpacing cx="57150" cy="5715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fl" descr="                              Dell - Internal Use - Confidential&#10;"/>
          <p:cNvSpPr txBox="1"/>
          <p:nvPr/>
        </p:nvSpPr>
        <p:spPr>
          <a:xfrm>
            <a:off x="780683" y="8990041"/>
            <a:ext cx="902491" cy="83100"/>
          </a:xfrm>
          <a:prstGeom prst="rect">
            <a:avLst/>
          </a:prstGeom>
          <a:noFill/>
        </p:spPr>
        <p:txBody>
          <a:bodyPr vert="horz" wrap="none" lIns="0" tIns="0" rIns="0" bIns="0" rtlCol="0" anchor="ctr" anchorCtr="0">
            <a:spAutoFit/>
          </a:bodyPr>
          <a:lstStyle/>
          <a:p>
            <a:pPr defTabSz="923087" fontAlgn="base">
              <a:lnSpc>
                <a:spcPct val="90000"/>
              </a:lnSpc>
              <a:spcBef>
                <a:spcPts val="101"/>
              </a:spcBef>
              <a:spcAft>
                <a:spcPts val="101"/>
              </a:spcAft>
              <a:defRPr/>
            </a:pPr>
            <a:r>
              <a:rPr lang="en-US" sz="600" dirty="0">
                <a:solidFill>
                  <a:schemeClr val="bg2"/>
                </a:solidFill>
                <a:latin typeface="Arial" panose="020B0604020202020204" pitchFamily="34" charset="0"/>
              </a:rPr>
              <a:t>© Copyright 2021 Dell Inc.</a:t>
            </a:r>
          </a:p>
        </p:txBody>
      </p:sp>
      <p:sp>
        <p:nvSpPr>
          <p:cNvPr id="7" name="TextBox 6"/>
          <p:cNvSpPr txBox="1"/>
          <p:nvPr/>
        </p:nvSpPr>
        <p:spPr>
          <a:xfrm>
            <a:off x="477119" y="8989695"/>
            <a:ext cx="95629" cy="83793"/>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a:solidFill>
                  <a:schemeClr val="bg2"/>
                </a:solidFill>
                <a:latin typeface="Arial" panose="020B0604020202020204" pitchFamily="34" charset="0"/>
              </a:rPr>
              <a:pPr algn="l" rtl="0" fontAlgn="base">
                <a:lnSpc>
                  <a:spcPct val="90000"/>
                </a:lnSpc>
                <a:spcBef>
                  <a:spcPct val="0"/>
                </a:spcBef>
                <a:spcAft>
                  <a:spcPct val="0"/>
                </a:spcAft>
                <a:buClr>
                  <a:schemeClr val="bg1"/>
                </a:buClr>
              </a:pPr>
              <a:t>‹#›</a:t>
            </a:fld>
            <a:endParaRPr lang="en-US" sz="600" dirty="0" err="1">
              <a:solidFill>
                <a:schemeClr val="bg2"/>
              </a:solidFill>
              <a:latin typeface="Arial" panose="020B0604020202020204" pitchFamily="34" charset="0"/>
            </a:endParaRPr>
          </a:p>
        </p:txBody>
      </p:sp>
    </p:spTree>
    <p:extLst>
      <p:ext uri="{BB962C8B-B14F-4D97-AF65-F5344CB8AC3E}">
        <p14:creationId xmlns:p14="http://schemas.microsoft.com/office/powerpoint/2010/main" val="4227136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96888" y="173038"/>
            <a:ext cx="5940425" cy="3341687"/>
          </a:xfrm>
          <a:prstGeom prst="rect">
            <a:avLst/>
          </a:prstGeom>
          <a:noFill/>
          <a:ln w="12700">
            <a:solidFill>
              <a:prstClr val="black"/>
            </a:solidFill>
          </a:ln>
        </p:spPr>
        <p:txBody>
          <a:bodyPr vert="horz" lIns="92309" tIns="46154" rIns="92309" bIns="46154" rtlCol="0" anchor="ctr"/>
          <a:lstStyle/>
          <a:p>
            <a:endParaRPr lang="en-US" dirty="0"/>
          </a:p>
        </p:txBody>
      </p:sp>
      <p:sp>
        <p:nvSpPr>
          <p:cNvPr id="5" name="Notes Placeholder 4"/>
          <p:cNvSpPr>
            <a:spLocks noGrp="1"/>
          </p:cNvSpPr>
          <p:nvPr>
            <p:ph type="body" sz="quarter" idx="3"/>
          </p:nvPr>
        </p:nvSpPr>
        <p:spPr>
          <a:xfrm>
            <a:off x="462280" y="3803332"/>
            <a:ext cx="6009640" cy="4978718"/>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fl" descr="                              Dell - Internal Use - Confidential&#10;"/>
          <p:cNvSpPr txBox="1"/>
          <p:nvPr/>
        </p:nvSpPr>
        <p:spPr>
          <a:xfrm>
            <a:off x="780683" y="8990041"/>
            <a:ext cx="902491" cy="83100"/>
          </a:xfrm>
          <a:prstGeom prst="rect">
            <a:avLst/>
          </a:prstGeom>
          <a:noFill/>
        </p:spPr>
        <p:txBody>
          <a:bodyPr vert="horz" wrap="none" lIns="0" tIns="0" rIns="0" bIns="0" rtlCol="0" anchor="ctr" anchorCtr="0">
            <a:spAutoFit/>
          </a:bodyPr>
          <a:lstStyle/>
          <a:p>
            <a:pPr defTabSz="923087" fontAlgn="base">
              <a:lnSpc>
                <a:spcPct val="90000"/>
              </a:lnSpc>
              <a:spcBef>
                <a:spcPts val="101"/>
              </a:spcBef>
              <a:spcAft>
                <a:spcPts val="101"/>
              </a:spcAft>
              <a:defRPr/>
            </a:pPr>
            <a:r>
              <a:rPr lang="en-US" sz="600" dirty="0">
                <a:solidFill>
                  <a:schemeClr val="bg2"/>
                </a:solidFill>
                <a:latin typeface="Arial" panose="020B0604020202020204" pitchFamily="34" charset="0"/>
              </a:rPr>
              <a:t>© Copyright 2021 Dell Inc.</a:t>
            </a:r>
          </a:p>
        </p:txBody>
      </p:sp>
      <p:sp>
        <p:nvSpPr>
          <p:cNvPr id="9" name="TextBox 8"/>
          <p:cNvSpPr txBox="1"/>
          <p:nvPr/>
        </p:nvSpPr>
        <p:spPr>
          <a:xfrm>
            <a:off x="477119" y="8989695"/>
            <a:ext cx="95629" cy="83793"/>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a:solidFill>
                  <a:schemeClr val="bg2"/>
                </a:solidFill>
                <a:latin typeface="Arial" panose="020B0604020202020204" pitchFamily="34" charset="0"/>
              </a:rPr>
              <a:pPr algn="l" rtl="0" fontAlgn="base">
                <a:lnSpc>
                  <a:spcPct val="90000"/>
                </a:lnSpc>
                <a:spcBef>
                  <a:spcPct val="0"/>
                </a:spcBef>
                <a:spcAft>
                  <a:spcPct val="0"/>
                </a:spcAft>
                <a:buClr>
                  <a:schemeClr val="bg1"/>
                </a:buClr>
              </a:pPr>
              <a:t>‹#›</a:t>
            </a:fld>
            <a:endParaRPr lang="en-US" sz="600" dirty="0" err="1">
              <a:solidFill>
                <a:schemeClr val="bg2"/>
              </a:solidFill>
              <a:latin typeface="Arial" panose="020B0604020202020204" pitchFamily="34" charset="0"/>
            </a:endParaRPr>
          </a:p>
        </p:txBody>
      </p:sp>
    </p:spTree>
    <p:extLst>
      <p:ext uri="{BB962C8B-B14F-4D97-AF65-F5344CB8AC3E}">
        <p14:creationId xmlns:p14="http://schemas.microsoft.com/office/powerpoint/2010/main" val="2384313598"/>
      </p:ext>
    </p:extLst>
  </p:cSld>
  <p:clrMap bg1="lt1" tx1="dk1" bg2="lt2" tx2="dk2" accent1="accent1" accent2="accent2" accent3="accent3" accent4="accent4" accent5="accent5" accent6="accent6" hlink="hlink" folHlink="folHlink"/>
  <p:notesStyle>
    <a:lvl1pPr marL="0" algn="l" defTabSz="685800" rtl="0" eaLnBrk="1" latinLnBrk="0" hangingPunct="1">
      <a:spcBef>
        <a:spcPts val="0"/>
      </a:spcBef>
      <a:defRPr sz="1100" kern="1200">
        <a:solidFill>
          <a:schemeClr val="bg2"/>
        </a:solidFill>
        <a:latin typeface="Arial" panose="020B0604020202020204" pitchFamily="34" charset="0"/>
        <a:ea typeface="+mn-ea"/>
        <a:cs typeface="+mn-cs"/>
      </a:defRPr>
    </a:lvl1pPr>
    <a:lvl2pPr marL="514350" indent="-171450" algn="l" defTabSz="685800" rtl="0" eaLnBrk="1" latinLnBrk="0" hangingPunct="1">
      <a:spcBef>
        <a:spcPts val="300"/>
      </a:spcBef>
      <a:buClrTx/>
      <a:buFont typeface="Arial" panose="020B0604020202020204" pitchFamily="34" charset="0"/>
      <a:buChar char="•"/>
      <a:defRPr sz="1100" kern="1200">
        <a:solidFill>
          <a:schemeClr val="bg2"/>
        </a:solidFill>
        <a:latin typeface="Arial" panose="020B0604020202020204" pitchFamily="34" charset="0"/>
        <a:ea typeface="+mn-ea"/>
        <a:cs typeface="+mn-cs"/>
      </a:defRPr>
    </a:lvl2pPr>
    <a:lvl3pPr marL="857250" indent="-171450" algn="l" defTabSz="685800" rtl="0" eaLnBrk="1" latinLnBrk="0" hangingPunct="1">
      <a:spcBef>
        <a:spcPts val="300"/>
      </a:spcBef>
      <a:buClrTx/>
      <a:buFont typeface="Arial" panose="020B0604020202020204" pitchFamily="34" charset="0"/>
      <a:buChar char="–"/>
      <a:defRPr sz="1100" kern="1200">
        <a:solidFill>
          <a:schemeClr val="bg2"/>
        </a:solidFill>
        <a:latin typeface="Arial" panose="020B0604020202020204" pitchFamily="34" charset="0"/>
        <a:ea typeface="+mn-ea"/>
        <a:cs typeface="+mn-cs"/>
      </a:defRPr>
    </a:lvl3pPr>
    <a:lvl4pPr marL="1200150" indent="-171450" algn="l" defTabSz="685800" rtl="0" eaLnBrk="1" latinLnBrk="0" hangingPunct="1">
      <a:spcBef>
        <a:spcPts val="300"/>
      </a:spcBef>
      <a:buClrTx/>
      <a:buFont typeface="Arial" panose="020B0604020202020204" pitchFamily="34" charset="0"/>
      <a:buChar char="▪"/>
      <a:defRPr sz="1100" kern="1200">
        <a:solidFill>
          <a:schemeClr val="bg2"/>
        </a:solidFill>
        <a:latin typeface="Arial" panose="020B0604020202020204" pitchFamily="34" charset="0"/>
        <a:ea typeface="+mn-ea"/>
        <a:cs typeface="+mn-cs"/>
      </a:defRPr>
    </a:lvl4pPr>
    <a:lvl5pPr marL="1543050" indent="-171450" algn="l" defTabSz="685800" rtl="0" eaLnBrk="1" latinLnBrk="0" hangingPunct="1">
      <a:spcBef>
        <a:spcPts val="300"/>
      </a:spcBef>
      <a:buClrTx/>
      <a:buFont typeface="Arial" panose="020B0604020202020204" pitchFamily="34" charset="0"/>
      <a:buChar char="•"/>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Dell Technologies, we are committed to enabling collective progress, to drive change for all of our stakeholders to transform lives, cultivate inclusion and advance sustainability. These best practices will help foster inclusive collaboration and ensure all of our team members and partners can be their best and do their best work.</a:t>
            </a:r>
          </a:p>
        </p:txBody>
      </p:sp>
    </p:spTree>
    <p:extLst>
      <p:ext uri="{BB962C8B-B14F-4D97-AF65-F5344CB8AC3E}">
        <p14:creationId xmlns:p14="http://schemas.microsoft.com/office/powerpoint/2010/main" val="5766565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gradFill>
          <a:gsLst>
            <a:gs pos="0">
              <a:schemeClr val="accent6"/>
            </a:gs>
            <a:gs pos="26000">
              <a:schemeClr val="bg1"/>
            </a:gs>
            <a:gs pos="100000">
              <a:schemeClr val="accent1"/>
            </a:gs>
          </a:gsLst>
          <a:lin ang="27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A49A41B-9CF1-4CD6-B1E3-F736C63833B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008751" y="4373774"/>
            <a:ext cx="2706624" cy="351861"/>
          </a:xfrm>
          <a:prstGeom prst="rect">
            <a:avLst/>
          </a:prstGeom>
        </p:spPr>
      </p:pic>
      <p:sp>
        <p:nvSpPr>
          <p:cNvPr id="10" name="Title 1">
            <a:extLst>
              <a:ext uri="{FF2B5EF4-FFF2-40B4-BE49-F238E27FC236}">
                <a16:creationId xmlns:a16="http://schemas.microsoft.com/office/drawing/2014/main" id="{10344EF7-FB04-41A4-900F-48EC95C6F3B4}"/>
              </a:ext>
            </a:extLst>
          </p:cNvPr>
          <p:cNvSpPr>
            <a:spLocks noGrp="1"/>
          </p:cNvSpPr>
          <p:nvPr>
            <p:ph type="ctrTitle"/>
          </p:nvPr>
        </p:nvSpPr>
        <p:spPr>
          <a:xfrm>
            <a:off x="285750" y="414337"/>
            <a:ext cx="8572500" cy="1495794"/>
          </a:xfrm>
          <a:prstGeom prst="rect">
            <a:avLst/>
          </a:prstGeom>
        </p:spPr>
        <p:txBody>
          <a:bodyPr wrap="square" lIns="0" tIns="0" rIns="0" bIns="0" anchor="b">
            <a:spAutoFit/>
          </a:bodyPr>
          <a:lstStyle>
            <a:lvl1pPr algn="l">
              <a:defRPr sz="5400">
                <a:solidFill>
                  <a:schemeClr val="tx2"/>
                </a:solidFill>
                <a:latin typeface="Arial" panose="020B0604020202020204" pitchFamily="34" charset="0"/>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A67014B0-AEAB-4CC8-BCED-661FF1CA2731}"/>
              </a:ext>
            </a:extLst>
          </p:cNvPr>
          <p:cNvSpPr>
            <a:spLocks noGrp="1"/>
          </p:cNvSpPr>
          <p:nvPr>
            <p:ph type="subTitle" idx="1"/>
          </p:nvPr>
        </p:nvSpPr>
        <p:spPr>
          <a:xfrm>
            <a:off x="285750" y="2057400"/>
            <a:ext cx="8572500" cy="1241822"/>
          </a:xfrm>
          <a:prstGeom prst="rect">
            <a:avLst/>
          </a:prstGeom>
        </p:spPr>
        <p:txBody>
          <a:bodyPr lIns="0" tIns="0" rIns="0" bIns="0"/>
          <a:lstStyle>
            <a:lvl1pPr marL="0" indent="0" algn="l">
              <a:lnSpc>
                <a:spcPct val="100000"/>
              </a:lnSpc>
              <a:spcBef>
                <a:spcPts val="0"/>
              </a:spcBef>
              <a:buNone/>
              <a:defRPr sz="2000">
                <a:solidFill>
                  <a:schemeClr val="tx2"/>
                </a:solidFill>
                <a:latin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235243265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p:bg>
      <p:bgPr>
        <a:gradFill>
          <a:gsLst>
            <a:gs pos="0">
              <a:schemeClr val="accent6"/>
            </a:gs>
            <a:gs pos="26000">
              <a:schemeClr val="bg1"/>
            </a:gs>
            <a:gs pos="100000">
              <a:schemeClr val="accent1"/>
            </a:gs>
          </a:gsLst>
          <a:lin ang="2700000" scaled="0"/>
        </a:gra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285750" y="1823853"/>
            <a:ext cx="7886700" cy="1495794"/>
          </a:xfrm>
          <a:prstGeom prst="rect">
            <a:avLst/>
          </a:prstGeom>
        </p:spPr>
        <p:txBody>
          <a:bodyPr lIns="0" tIns="0" rIns="0" bIns="0" anchor="ctr" anchorCtr="0">
            <a:spAutoFit/>
          </a:bodyPr>
          <a:lstStyle>
            <a:lvl1pPr>
              <a:defRPr sz="5400">
                <a:solidFill>
                  <a:schemeClr val="tx2"/>
                </a:solidFill>
                <a:effectLst/>
                <a:latin typeface="Arial" panose="020B0604020202020204" pitchFamily="34" charset="0"/>
              </a:defRPr>
            </a:lvl1pPr>
          </a:lstStyle>
          <a:p>
            <a:r>
              <a:rPr lang="en-US"/>
              <a:t>Click to edit Master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802312" y="4838808"/>
            <a:ext cx="1078986" cy="140268"/>
          </a:xfrm>
          <a:prstGeom prst="rect">
            <a:avLst/>
          </a:prstGeom>
        </p:spPr>
      </p:pic>
    </p:spTree>
    <p:extLst>
      <p:ext uri="{BB962C8B-B14F-4D97-AF65-F5344CB8AC3E}">
        <p14:creationId xmlns:p14="http://schemas.microsoft.com/office/powerpoint/2010/main" val="1197449497"/>
      </p:ext>
    </p:extLst>
  </p:cSld>
  <p:clrMapOvr>
    <a:masterClrMapping/>
  </p:clrMapOvr>
  <p:extLst>
    <p:ext uri="{DCECCB84-F9BA-43D5-87BE-67443E8EF086}">
      <p15:sldGuideLst xmlns:p15="http://schemas.microsoft.com/office/powerpoint/2012/main">
        <p15:guide id="1" orient="horz" pos="2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 blue gradient bkgd">
    <p:bg>
      <p:bgPr>
        <a:gradFill>
          <a:gsLst>
            <a:gs pos="0">
              <a:schemeClr val="accent6"/>
            </a:gs>
            <a:gs pos="26000">
              <a:schemeClr val="bg1"/>
            </a:gs>
            <a:gs pos="100000">
              <a:schemeClr val="accent1"/>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5750" y="228600"/>
            <a:ext cx="8572500" cy="387798"/>
          </a:xfrm>
          <a:prstGeom prst="rect">
            <a:avLst/>
          </a:prstGeom>
        </p:spPr>
        <p:txBody>
          <a:bodyPr wrap="square" lIns="0" tIns="0" rIns="0" bIns="0">
            <a:spAutoFit/>
          </a:bodyPr>
          <a:lstStyle>
            <a:lvl1pPr>
              <a:defRPr sz="2800">
                <a:solidFill>
                  <a:schemeClr val="tx2"/>
                </a:solidFill>
                <a:latin typeface="Arial" panose="020B0604020202020204" pitchFamily="34" charset="0"/>
              </a:defRPr>
            </a:lvl1pPr>
          </a:lstStyle>
          <a:p>
            <a:r>
              <a:rPr lang="en-US"/>
              <a:t>Click to edit Master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802312" y="4838808"/>
            <a:ext cx="1078986" cy="140268"/>
          </a:xfrm>
          <a:prstGeom prst="rect">
            <a:avLst/>
          </a:prstGeom>
        </p:spPr>
      </p:pic>
    </p:spTree>
    <p:extLst>
      <p:ext uri="{BB962C8B-B14F-4D97-AF65-F5344CB8AC3E}">
        <p14:creationId xmlns:p14="http://schemas.microsoft.com/office/powerpoint/2010/main" val="38416549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End logo slide">
    <p:bg>
      <p:bgPr>
        <a:gradFill>
          <a:gsLst>
            <a:gs pos="0">
              <a:schemeClr val="accent6"/>
            </a:gs>
            <a:gs pos="26000">
              <a:schemeClr val="bg1"/>
            </a:gs>
            <a:gs pos="100000">
              <a:schemeClr val="accent1"/>
            </a:gs>
          </a:gsLst>
          <a:lin ang="270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ED6EC7-6D3E-4027-A733-9B78EBA486D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026378" y="2254304"/>
            <a:ext cx="5093208" cy="660231"/>
          </a:xfrm>
          <a:prstGeom prst="rect">
            <a:avLst/>
          </a:prstGeom>
        </p:spPr>
      </p:pic>
      <p:sp>
        <p:nvSpPr>
          <p:cNvPr id="2" name="Title 1">
            <a:extLst>
              <a:ext uri="{FF2B5EF4-FFF2-40B4-BE49-F238E27FC236}">
                <a16:creationId xmlns:a16="http://schemas.microsoft.com/office/drawing/2014/main" id="{DB40B410-C7E4-4036-89E5-3C58E91B269B}"/>
              </a:ext>
            </a:extLst>
          </p:cNvPr>
          <p:cNvSpPr>
            <a:spLocks noGrp="1"/>
          </p:cNvSpPr>
          <p:nvPr>
            <p:ph type="title"/>
          </p:nvPr>
        </p:nvSpPr>
        <p:spPr>
          <a:xfrm>
            <a:off x="628650" y="-342900"/>
            <a:ext cx="7886700" cy="296862"/>
          </a:xfrm>
          <a:prstGeom prst="rect">
            <a:avLst/>
          </a:prstGeom>
        </p:spPr>
        <p:txBody>
          <a:bodyPr/>
          <a:lstStyle>
            <a:lvl1pPr algn="ctr">
              <a:defRPr sz="1800"/>
            </a:lvl1pPr>
          </a:lstStyle>
          <a:p>
            <a:r>
              <a:rPr lang="en-US"/>
              <a:t>Click to edit Master title style</a:t>
            </a:r>
            <a:endParaRPr lang="en-US" dirty="0"/>
          </a:p>
        </p:txBody>
      </p:sp>
    </p:spTree>
    <p:extLst>
      <p:ext uri="{BB962C8B-B14F-4D97-AF65-F5344CB8AC3E}">
        <p14:creationId xmlns:p14="http://schemas.microsoft.com/office/powerpoint/2010/main" val="173365029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5750" y="228600"/>
            <a:ext cx="8572500" cy="387798"/>
          </a:xfrm>
          <a:prstGeom prst="rect">
            <a:avLst/>
          </a:prstGeom>
        </p:spPr>
        <p:txBody>
          <a:bodyPr wrap="square" lIns="0" tIns="0" rIns="0" bIns="0">
            <a:spAutoFit/>
          </a:bodyPr>
          <a:lstStyle>
            <a:lvl1pPr>
              <a:defRPr sz="2800">
                <a:solidFill>
                  <a:schemeClr val="bg1"/>
                </a:solidFill>
                <a:latin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1102282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2" name="Title 1"/>
          <p:cNvSpPr>
            <a:spLocks noGrp="1"/>
          </p:cNvSpPr>
          <p:nvPr>
            <p:ph type="title"/>
          </p:nvPr>
        </p:nvSpPr>
        <p:spPr>
          <a:xfrm>
            <a:off x="285750" y="228600"/>
            <a:ext cx="8572500" cy="387798"/>
          </a:xfrm>
          <a:prstGeom prst="rect">
            <a:avLst/>
          </a:prstGeom>
        </p:spPr>
        <p:txBody>
          <a:bodyPr wrap="square" lIns="0" tIns="0" rIns="0" bIns="0">
            <a:spAutoFit/>
          </a:bodyPr>
          <a:lstStyle>
            <a:lvl1pPr>
              <a:defRPr sz="2800">
                <a:solidFill>
                  <a:schemeClr val="bg1"/>
                </a:solidFill>
                <a:latin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285750" y="641806"/>
            <a:ext cx="8572500" cy="215444"/>
          </a:xfrm>
          <a:prstGeom prst="rect">
            <a:avLst/>
          </a:prstGeom>
        </p:spPr>
        <p:txBody>
          <a:bodyPr wrap="square" lIns="0" tIns="0" rIns="0" bIns="0">
            <a:spAutoFit/>
          </a:bodyPr>
          <a:lstStyle>
            <a:lvl1pPr marL="0" indent="0" algn="l">
              <a:lnSpc>
                <a:spcPct val="100000"/>
              </a:lnSpc>
              <a:spcBef>
                <a:spcPts val="0"/>
              </a:spcBef>
              <a:buNone/>
              <a:defRPr sz="1400">
                <a:solidFill>
                  <a:schemeClr val="bg2"/>
                </a:solidFill>
                <a:latin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340949754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285750" y="228600"/>
            <a:ext cx="8572500" cy="387798"/>
          </a:xfrm>
          <a:prstGeom prst="rect">
            <a:avLst/>
          </a:prstGeom>
        </p:spPr>
        <p:txBody>
          <a:bodyPr wrap="square" lIns="0" tIns="0" rIns="0" bIns="0">
            <a:spAutoFit/>
          </a:bodyPr>
          <a:lstStyle>
            <a:lvl1pPr>
              <a:defRPr sz="2800">
                <a:solidFill>
                  <a:schemeClr val="bg1"/>
                </a:solidFill>
                <a:latin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285750" y="1200150"/>
            <a:ext cx="8572500" cy="3314700"/>
          </a:xfrm>
          <a:prstGeom prst="rect">
            <a:avLst/>
          </a:prstGeom>
        </p:spPr>
        <p:txBody>
          <a:bodyPr lIns="0" tIns="0" rIns="0" bIns="0"/>
          <a:lstStyle>
            <a:lvl1pPr marL="171450" indent="-171450">
              <a:lnSpc>
                <a:spcPct val="100000"/>
              </a:lnSpc>
              <a:spcBef>
                <a:spcPts val="1200"/>
              </a:spcBef>
              <a:buClr>
                <a:srgbClr val="808080"/>
              </a:buClr>
              <a:buFont typeface="Arial" panose="020B0604020202020204" pitchFamily="34" charset="0"/>
              <a:buChar char="•"/>
              <a:defRPr sz="1800">
                <a:solidFill>
                  <a:schemeClr val="bg2"/>
                </a:solidFill>
                <a:latin typeface="Arial" panose="020B0604020202020204" pitchFamily="34" charset="0"/>
              </a:defRPr>
            </a:lvl1pPr>
            <a:lvl2pPr marL="514350" indent="-171450">
              <a:lnSpc>
                <a:spcPct val="100000"/>
              </a:lnSpc>
              <a:spcBef>
                <a:spcPts val="300"/>
              </a:spcBef>
              <a:buClr>
                <a:srgbClr val="808080"/>
              </a:buClr>
              <a:buFont typeface="Arial" panose="020B0604020202020204" pitchFamily="34" charset="0"/>
              <a:buChar char="–"/>
              <a:defRPr sz="1400">
                <a:solidFill>
                  <a:schemeClr val="bg2"/>
                </a:solidFill>
                <a:latin typeface="Arial" panose="020B0604020202020204" pitchFamily="34" charset="0"/>
              </a:defRPr>
            </a:lvl2pPr>
            <a:lvl3pPr marL="800100" indent="-114300">
              <a:lnSpc>
                <a:spcPct val="100000"/>
              </a:lnSpc>
              <a:spcBef>
                <a:spcPts val="300"/>
              </a:spcBef>
              <a:buClr>
                <a:srgbClr val="808080"/>
              </a:buClr>
              <a:buFont typeface="Arial" panose="020B0604020202020204" pitchFamily="34" charset="0"/>
              <a:buChar char="▪"/>
              <a:defRPr sz="1100">
                <a:solidFill>
                  <a:schemeClr val="bg2"/>
                </a:solidFill>
                <a:latin typeface="Arial" panose="020B0604020202020204" pitchFamily="34" charset="0"/>
              </a:defRPr>
            </a:lvl3pPr>
            <a:lvl4pPr marL="1200150" indent="-171450">
              <a:lnSpc>
                <a:spcPct val="100000"/>
              </a:lnSpc>
              <a:spcBef>
                <a:spcPts val="300"/>
              </a:spcBef>
              <a:buClr>
                <a:schemeClr val="bg1">
                  <a:lumMod val="60000"/>
                  <a:lumOff val="40000"/>
                </a:schemeClr>
              </a:buClr>
              <a:buFont typeface="Arial" panose="020B0604020202020204" pitchFamily="34" charset="0"/>
              <a:buChar char="•"/>
              <a:defRPr sz="900"/>
            </a:lvl4pPr>
            <a:lvl5pPr marL="1543050" indent="-171450">
              <a:lnSpc>
                <a:spcPct val="100000"/>
              </a:lnSpc>
              <a:spcBef>
                <a:spcPts val="300"/>
              </a:spcBef>
              <a:buClr>
                <a:schemeClr val="bg1">
                  <a:lumMod val="60000"/>
                  <a:lumOff val="40000"/>
                </a:schemeClr>
              </a:buClr>
              <a:buFont typeface="Arial" panose="020B0604020202020204" pitchFamily="34" charset="0"/>
              <a:buChar char="•"/>
              <a:defRPr sz="9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4902775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285750" y="228600"/>
            <a:ext cx="8572500" cy="387798"/>
          </a:xfrm>
          <a:prstGeom prst="rect">
            <a:avLst/>
          </a:prstGeom>
        </p:spPr>
        <p:txBody>
          <a:bodyPr wrap="square" lIns="0" tIns="0" rIns="0" bIns="0">
            <a:spAutoFit/>
          </a:bodyPr>
          <a:lstStyle>
            <a:lvl1pPr>
              <a:defRPr sz="2800">
                <a:solidFill>
                  <a:schemeClr val="bg1"/>
                </a:solidFill>
                <a:latin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285750" y="641806"/>
            <a:ext cx="8572500" cy="215444"/>
          </a:xfrm>
          <a:prstGeom prst="rect">
            <a:avLst/>
          </a:prstGeom>
        </p:spPr>
        <p:txBody>
          <a:bodyPr wrap="square" lIns="0" tIns="0" rIns="0" bIns="0">
            <a:spAutoFit/>
          </a:bodyPr>
          <a:lstStyle>
            <a:lvl1pPr marL="0" indent="0" algn="l">
              <a:lnSpc>
                <a:spcPct val="100000"/>
              </a:lnSpc>
              <a:spcBef>
                <a:spcPts val="0"/>
              </a:spcBef>
              <a:buNone/>
              <a:defRPr sz="1400">
                <a:solidFill>
                  <a:schemeClr val="bg2"/>
                </a:solidFill>
                <a:latin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Content Placeholder 2"/>
          <p:cNvSpPr>
            <a:spLocks noGrp="1"/>
          </p:cNvSpPr>
          <p:nvPr>
            <p:ph idx="10"/>
          </p:nvPr>
        </p:nvSpPr>
        <p:spPr>
          <a:xfrm>
            <a:off x="285750" y="1200150"/>
            <a:ext cx="8572500" cy="3314700"/>
          </a:xfrm>
          <a:prstGeom prst="rect">
            <a:avLst/>
          </a:prstGeom>
        </p:spPr>
        <p:txBody>
          <a:bodyPr lIns="0" tIns="0" rIns="0" bIns="0"/>
          <a:lstStyle>
            <a:lvl1pPr marL="171450" indent="-171450">
              <a:lnSpc>
                <a:spcPct val="100000"/>
              </a:lnSpc>
              <a:spcBef>
                <a:spcPts val="1200"/>
              </a:spcBef>
              <a:buClr>
                <a:srgbClr val="808080"/>
              </a:buClr>
              <a:buFont typeface="Arial" panose="020B0604020202020204" pitchFamily="34" charset="0"/>
              <a:buChar char="•"/>
              <a:defRPr sz="1800">
                <a:solidFill>
                  <a:schemeClr val="bg2"/>
                </a:solidFill>
                <a:latin typeface="Arial" panose="020B0604020202020204" pitchFamily="34" charset="0"/>
              </a:defRPr>
            </a:lvl1pPr>
            <a:lvl2pPr marL="514350" indent="-171450">
              <a:lnSpc>
                <a:spcPct val="100000"/>
              </a:lnSpc>
              <a:spcBef>
                <a:spcPts val="300"/>
              </a:spcBef>
              <a:buClr>
                <a:srgbClr val="808080"/>
              </a:buClr>
              <a:buFont typeface="Arial" panose="020B0604020202020204" pitchFamily="34" charset="0"/>
              <a:buChar char="–"/>
              <a:defRPr sz="1400">
                <a:solidFill>
                  <a:schemeClr val="bg2"/>
                </a:solidFill>
                <a:latin typeface="Arial" panose="020B0604020202020204" pitchFamily="34" charset="0"/>
              </a:defRPr>
            </a:lvl2pPr>
            <a:lvl3pPr marL="800100" indent="-114300">
              <a:lnSpc>
                <a:spcPct val="100000"/>
              </a:lnSpc>
              <a:spcBef>
                <a:spcPts val="300"/>
              </a:spcBef>
              <a:buClr>
                <a:srgbClr val="808080"/>
              </a:buClr>
              <a:buFont typeface="Arial" panose="020B0604020202020204" pitchFamily="34" charset="0"/>
              <a:buChar char="▪"/>
              <a:defRPr sz="1100">
                <a:solidFill>
                  <a:schemeClr val="bg2"/>
                </a:solidFill>
                <a:latin typeface="Arial" panose="020B0604020202020204" pitchFamily="34" charset="0"/>
              </a:defRPr>
            </a:lvl3pPr>
            <a:lvl4pPr marL="1200150" indent="-171450">
              <a:lnSpc>
                <a:spcPct val="100000"/>
              </a:lnSpc>
              <a:spcBef>
                <a:spcPts val="300"/>
              </a:spcBef>
              <a:buClr>
                <a:schemeClr val="bg1">
                  <a:lumMod val="60000"/>
                  <a:lumOff val="40000"/>
                </a:schemeClr>
              </a:buClr>
              <a:buFont typeface="Arial" panose="020B0604020202020204" pitchFamily="34" charset="0"/>
              <a:buChar char="•"/>
              <a:defRPr sz="900"/>
            </a:lvl4pPr>
            <a:lvl5pPr marL="1543050" indent="-171450">
              <a:lnSpc>
                <a:spcPct val="100000"/>
              </a:lnSpc>
              <a:spcBef>
                <a:spcPts val="300"/>
              </a:spcBef>
              <a:buClr>
                <a:schemeClr val="bg1">
                  <a:lumMod val="60000"/>
                  <a:lumOff val="40000"/>
                </a:schemeClr>
              </a:buClr>
              <a:buFont typeface="Arial" panose="020B0604020202020204" pitchFamily="34" charset="0"/>
              <a:buChar char="•"/>
              <a:defRPr sz="9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9394362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Title 1"/>
          <p:cNvSpPr>
            <a:spLocks noGrp="1"/>
          </p:cNvSpPr>
          <p:nvPr>
            <p:ph type="title"/>
          </p:nvPr>
        </p:nvSpPr>
        <p:spPr>
          <a:xfrm>
            <a:off x="280986" y="228600"/>
            <a:ext cx="8577263" cy="387798"/>
          </a:xfrm>
          <a:prstGeom prst="rect">
            <a:avLst/>
          </a:prstGeom>
        </p:spPr>
        <p:txBody>
          <a:bodyPr wrap="square" lIns="0" tIns="0" rIns="0" bIns="0">
            <a:spAutoFit/>
          </a:bodyPr>
          <a:lstStyle>
            <a:lvl1pPr>
              <a:defRPr lang="en-US" sz="2800" dirty="0">
                <a:solidFill>
                  <a:schemeClr val="bg1"/>
                </a:solidFill>
                <a:latin typeface="Arial" panose="020B0604020202020204" pitchFamily="34" charset="0"/>
              </a:defRPr>
            </a:lvl1pPr>
          </a:lstStyle>
          <a:p>
            <a:pPr lvl="0"/>
            <a:r>
              <a:rPr lang="en-US"/>
              <a:t>Click to edit Master title style</a:t>
            </a:r>
            <a:endParaRPr lang="en-US" dirty="0"/>
          </a:p>
        </p:txBody>
      </p:sp>
      <p:sp>
        <p:nvSpPr>
          <p:cNvPr id="10" name="Content Placeholder 9"/>
          <p:cNvSpPr>
            <a:spLocks noGrp="1"/>
          </p:cNvSpPr>
          <p:nvPr>
            <p:ph sz="quarter" idx="10"/>
          </p:nvPr>
        </p:nvSpPr>
        <p:spPr>
          <a:xfrm>
            <a:off x="285750" y="1200150"/>
            <a:ext cx="4057650" cy="3314700"/>
          </a:xfrm>
          <a:prstGeom prst="rect">
            <a:avLst/>
          </a:prstGeom>
        </p:spPr>
        <p:txBody>
          <a:bodyPr lIns="0" tIns="0" rIns="0" bIns="0"/>
          <a:lstStyle>
            <a:lvl1pPr>
              <a:lnSpc>
                <a:spcPct val="100000"/>
              </a:lnSpc>
              <a:spcBef>
                <a:spcPts val="1200"/>
              </a:spcBef>
              <a:buClr>
                <a:srgbClr val="808080"/>
              </a:buClr>
              <a:defRPr sz="1800">
                <a:solidFill>
                  <a:schemeClr val="bg2"/>
                </a:solidFill>
              </a:defRPr>
            </a:lvl1pPr>
            <a:lvl2pPr marL="514350" indent="-171450">
              <a:lnSpc>
                <a:spcPct val="100000"/>
              </a:lnSpc>
              <a:spcBef>
                <a:spcPts val="300"/>
              </a:spcBef>
              <a:buClr>
                <a:srgbClr val="808080"/>
              </a:buClr>
              <a:buFont typeface="Arial" panose="020B0604020202020204" pitchFamily="34" charset="0"/>
              <a:buChar char="–"/>
              <a:defRPr sz="1400">
                <a:solidFill>
                  <a:schemeClr val="bg2"/>
                </a:solidFill>
              </a:defRPr>
            </a:lvl2pPr>
            <a:lvl3pPr marL="857250" indent="-171450">
              <a:lnSpc>
                <a:spcPct val="100000"/>
              </a:lnSpc>
              <a:spcBef>
                <a:spcPts val="300"/>
              </a:spcBef>
              <a:buClr>
                <a:srgbClr val="808080"/>
              </a:buClr>
              <a:buFont typeface="Wingdings" panose="05000000000000000000" pitchFamily="2" charset="2"/>
              <a:buChar char="§"/>
              <a:defRPr sz="1100">
                <a:solidFill>
                  <a:schemeClr val="bg2"/>
                </a:solidFill>
              </a:defRPr>
            </a:lvl3pPr>
            <a:lvl4pPr marL="1200150" indent="-171450">
              <a:buClr>
                <a:srgbClr val="808080"/>
              </a:buClr>
              <a:buFont typeface="Arial" panose="020B0604020202020204" pitchFamily="34" charset="0"/>
              <a:buChar char="–"/>
              <a:defRPr sz="1400">
                <a:solidFill>
                  <a:schemeClr val="bg2"/>
                </a:solidFill>
              </a:defRPr>
            </a:lvl4pPr>
            <a:lvl5pPr marL="1543050" indent="-171450">
              <a:buClr>
                <a:srgbClr val="808080"/>
              </a:buClr>
              <a:buFont typeface="Arial" panose="020B0604020202020204" pitchFamily="34" charset="0"/>
              <a:buChar cha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1" name="Content Placeholder 9"/>
          <p:cNvSpPr>
            <a:spLocks noGrp="1"/>
          </p:cNvSpPr>
          <p:nvPr>
            <p:ph sz="quarter" idx="11"/>
          </p:nvPr>
        </p:nvSpPr>
        <p:spPr>
          <a:xfrm>
            <a:off x="4800600" y="1200150"/>
            <a:ext cx="4057650" cy="3314700"/>
          </a:xfrm>
          <a:prstGeom prst="rect">
            <a:avLst/>
          </a:prstGeom>
        </p:spPr>
        <p:txBody>
          <a:bodyPr lIns="0" tIns="0" rIns="0" bIns="0"/>
          <a:lstStyle>
            <a:lvl1pPr>
              <a:lnSpc>
                <a:spcPct val="100000"/>
              </a:lnSpc>
              <a:spcBef>
                <a:spcPts val="1200"/>
              </a:spcBef>
              <a:buClr>
                <a:srgbClr val="808080"/>
              </a:buClr>
              <a:defRPr sz="1800">
                <a:solidFill>
                  <a:schemeClr val="bg2"/>
                </a:solidFill>
              </a:defRPr>
            </a:lvl1pPr>
            <a:lvl2pPr marL="514350" indent="-171450">
              <a:lnSpc>
                <a:spcPct val="100000"/>
              </a:lnSpc>
              <a:spcBef>
                <a:spcPts val="300"/>
              </a:spcBef>
              <a:buClr>
                <a:srgbClr val="808080"/>
              </a:buClr>
              <a:buFont typeface="Arial" panose="020B0604020202020204" pitchFamily="34" charset="0"/>
              <a:buChar char="–"/>
              <a:defRPr sz="1400">
                <a:solidFill>
                  <a:schemeClr val="bg2"/>
                </a:solidFill>
              </a:defRPr>
            </a:lvl2pPr>
            <a:lvl3pPr marL="857250" indent="-171450">
              <a:lnSpc>
                <a:spcPct val="100000"/>
              </a:lnSpc>
              <a:spcBef>
                <a:spcPts val="300"/>
              </a:spcBef>
              <a:buClr>
                <a:srgbClr val="808080"/>
              </a:buClr>
              <a:buFont typeface="Wingdings" panose="05000000000000000000" pitchFamily="2" charset="2"/>
              <a:buChar char="§"/>
              <a:defRPr sz="1100">
                <a:solidFill>
                  <a:schemeClr val="bg2"/>
                </a:solidFill>
              </a:defRPr>
            </a:lvl3pPr>
            <a:lvl4pPr marL="1200150" indent="-171450">
              <a:buClr>
                <a:srgbClr val="808080"/>
              </a:buClr>
              <a:buFont typeface="Arial" panose="020B0604020202020204" pitchFamily="34" charset="0"/>
              <a:buChar char="–"/>
              <a:defRPr sz="1400">
                <a:solidFill>
                  <a:schemeClr val="bg2"/>
                </a:solidFill>
              </a:defRPr>
            </a:lvl4pPr>
            <a:lvl5pPr marL="1543050" indent="-171450">
              <a:buClr>
                <a:srgbClr val="808080"/>
              </a:buClr>
              <a:buFont typeface="Arial" panose="020B0604020202020204" pitchFamily="34" charset="0"/>
              <a:buChar char="–"/>
              <a:defRPr sz="1400">
                <a:solidFill>
                  <a:schemeClr val="bg2"/>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89367370"/>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s w subtitles">
    <p:spTree>
      <p:nvGrpSpPr>
        <p:cNvPr id="1" name=""/>
        <p:cNvGrpSpPr/>
        <p:nvPr/>
      </p:nvGrpSpPr>
      <p:grpSpPr>
        <a:xfrm>
          <a:off x="0" y="0"/>
          <a:ext cx="0" cy="0"/>
          <a:chOff x="0" y="0"/>
          <a:chExt cx="0" cy="0"/>
        </a:xfrm>
      </p:grpSpPr>
      <p:sp>
        <p:nvSpPr>
          <p:cNvPr id="2" name="Title 1"/>
          <p:cNvSpPr>
            <a:spLocks noGrp="1"/>
          </p:cNvSpPr>
          <p:nvPr>
            <p:ph type="title"/>
          </p:nvPr>
        </p:nvSpPr>
        <p:spPr>
          <a:xfrm>
            <a:off x="280986" y="228600"/>
            <a:ext cx="8577263" cy="387798"/>
          </a:xfrm>
          <a:prstGeom prst="rect">
            <a:avLst/>
          </a:prstGeom>
        </p:spPr>
        <p:txBody>
          <a:bodyPr wrap="square" lIns="0" tIns="0" rIns="0" bIns="0">
            <a:spAutoFit/>
          </a:bodyPr>
          <a:lstStyle>
            <a:lvl1pPr>
              <a:defRPr lang="en-US" sz="2800" dirty="0">
                <a:solidFill>
                  <a:schemeClr val="bg1"/>
                </a:solidFill>
                <a:latin typeface="Arial" panose="020B0604020202020204" pitchFamily="34" charset="0"/>
              </a:defRPr>
            </a:lvl1pPr>
          </a:lstStyle>
          <a:p>
            <a:pPr lvl="0"/>
            <a:r>
              <a:rPr lang="en-US"/>
              <a:t>Click to edit Master title style</a:t>
            </a:r>
            <a:endParaRPr lang="en-US" dirty="0"/>
          </a:p>
        </p:txBody>
      </p:sp>
      <p:sp>
        <p:nvSpPr>
          <p:cNvPr id="4" name="Content Placeholder 3">
            <a:extLst>
              <a:ext uri="{FF2B5EF4-FFF2-40B4-BE49-F238E27FC236}">
                <a16:creationId xmlns:a16="http://schemas.microsoft.com/office/drawing/2014/main" id="{C1F1CEAD-C06E-4DD6-958D-A69C28387D94}"/>
              </a:ext>
            </a:extLst>
          </p:cNvPr>
          <p:cNvSpPr>
            <a:spLocks noGrp="1"/>
          </p:cNvSpPr>
          <p:nvPr>
            <p:ph sz="quarter" idx="13"/>
          </p:nvPr>
        </p:nvSpPr>
        <p:spPr>
          <a:xfrm>
            <a:off x="285750" y="971550"/>
            <a:ext cx="4057650" cy="3943350"/>
          </a:xfrm>
          <a:prstGeom prst="rect">
            <a:avLst/>
          </a:prstGeom>
        </p:spPr>
        <p:txBody>
          <a:bodyPr lIns="0" tIns="0" rIns="0" bIns="91440"/>
          <a:lstStyle>
            <a:lvl1pPr marL="0" indent="0">
              <a:lnSpc>
                <a:spcPct val="100000"/>
              </a:lnSpc>
              <a:spcBef>
                <a:spcPts val="1800"/>
              </a:spcBef>
              <a:buNone/>
              <a:defRPr sz="2000" baseline="0">
                <a:solidFill>
                  <a:schemeClr val="bg1"/>
                </a:solidFill>
              </a:defRPr>
            </a:lvl1pPr>
            <a:lvl2pPr marL="173038" indent="-173038">
              <a:lnSpc>
                <a:spcPct val="100000"/>
              </a:lnSpc>
              <a:spcBef>
                <a:spcPts val="1200"/>
              </a:spcBef>
              <a:buClr>
                <a:srgbClr val="808080"/>
              </a:buClr>
              <a:defRPr>
                <a:solidFill>
                  <a:schemeClr val="bg2"/>
                </a:solidFill>
              </a:defRPr>
            </a:lvl2pPr>
            <a:lvl3pPr marL="514350" indent="-173038">
              <a:lnSpc>
                <a:spcPct val="100000"/>
              </a:lnSpc>
              <a:spcBef>
                <a:spcPts val="300"/>
              </a:spcBef>
              <a:buClr>
                <a:srgbClr val="808080"/>
              </a:buClr>
              <a:buFont typeface="Arial" panose="020B0604020202020204" pitchFamily="34" charset="0"/>
              <a:buChar char="–"/>
              <a:defRPr sz="1400">
                <a:solidFill>
                  <a:schemeClr val="bg2"/>
                </a:solidFill>
              </a:defRPr>
            </a:lvl3pPr>
            <a:lvl4pPr marL="855663" indent="-168275">
              <a:lnSpc>
                <a:spcPct val="100000"/>
              </a:lnSpc>
              <a:spcBef>
                <a:spcPts val="300"/>
              </a:spcBef>
              <a:buClr>
                <a:srgbClr val="808080"/>
              </a:buClr>
              <a:buFont typeface="Wingdings" panose="05000000000000000000" pitchFamily="2" charset="2"/>
              <a:buChar char="§"/>
              <a:defRPr sz="1100">
                <a:solidFill>
                  <a:schemeClr val="bg2"/>
                </a:solidFill>
              </a:defRPr>
            </a:lvl4pPr>
            <a:lvl5pPr>
              <a:lnSpc>
                <a:spcPct val="100000"/>
              </a:lnSpc>
              <a:spcBef>
                <a:spcPts val="300"/>
              </a:spcBef>
              <a:buClr>
                <a:srgbClr val="808080"/>
              </a:buClr>
              <a:defRPr sz="14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Content Placeholder 3">
            <a:extLst>
              <a:ext uri="{FF2B5EF4-FFF2-40B4-BE49-F238E27FC236}">
                <a16:creationId xmlns:a16="http://schemas.microsoft.com/office/drawing/2014/main" id="{A0C49344-5A94-4BB8-B1F8-EC9EB43874D0}"/>
              </a:ext>
            </a:extLst>
          </p:cNvPr>
          <p:cNvSpPr>
            <a:spLocks noGrp="1"/>
          </p:cNvSpPr>
          <p:nvPr>
            <p:ph sz="quarter" idx="14"/>
          </p:nvPr>
        </p:nvSpPr>
        <p:spPr>
          <a:xfrm>
            <a:off x="4800600" y="971550"/>
            <a:ext cx="4057650" cy="3943350"/>
          </a:xfrm>
          <a:prstGeom prst="rect">
            <a:avLst/>
          </a:prstGeom>
        </p:spPr>
        <p:txBody>
          <a:bodyPr lIns="0" tIns="0" rIns="0" bIns="91440"/>
          <a:lstStyle>
            <a:lvl1pPr marL="0" indent="0">
              <a:lnSpc>
                <a:spcPct val="100000"/>
              </a:lnSpc>
              <a:spcBef>
                <a:spcPts val="1800"/>
              </a:spcBef>
              <a:buNone/>
              <a:defRPr sz="2000" baseline="0">
                <a:solidFill>
                  <a:schemeClr val="bg1"/>
                </a:solidFill>
              </a:defRPr>
            </a:lvl1pPr>
            <a:lvl2pPr marL="173038" indent="-173038">
              <a:lnSpc>
                <a:spcPct val="100000"/>
              </a:lnSpc>
              <a:spcBef>
                <a:spcPts val="1200"/>
              </a:spcBef>
              <a:buClr>
                <a:srgbClr val="808080"/>
              </a:buClr>
              <a:defRPr>
                <a:solidFill>
                  <a:schemeClr val="bg2"/>
                </a:solidFill>
              </a:defRPr>
            </a:lvl2pPr>
            <a:lvl3pPr marL="514350" indent="-173038">
              <a:lnSpc>
                <a:spcPct val="100000"/>
              </a:lnSpc>
              <a:spcBef>
                <a:spcPts val="300"/>
              </a:spcBef>
              <a:buClr>
                <a:srgbClr val="808080"/>
              </a:buClr>
              <a:buFont typeface="Arial" panose="020B0604020202020204" pitchFamily="34" charset="0"/>
              <a:buChar char="–"/>
              <a:defRPr sz="1400">
                <a:solidFill>
                  <a:schemeClr val="bg2"/>
                </a:solidFill>
              </a:defRPr>
            </a:lvl3pPr>
            <a:lvl4pPr marL="855663" indent="-168275">
              <a:lnSpc>
                <a:spcPct val="100000"/>
              </a:lnSpc>
              <a:spcBef>
                <a:spcPts val="300"/>
              </a:spcBef>
              <a:buClr>
                <a:srgbClr val="808080"/>
              </a:buClr>
              <a:buFont typeface="Wingdings" panose="05000000000000000000" pitchFamily="2" charset="2"/>
              <a:buChar char="§"/>
              <a:defRPr sz="1100">
                <a:solidFill>
                  <a:schemeClr val="bg2"/>
                </a:solidFill>
              </a:defRPr>
            </a:lvl4pPr>
            <a:lvl5pPr>
              <a:lnSpc>
                <a:spcPct val="100000"/>
              </a:lnSpc>
              <a:spcBef>
                <a:spcPts val="300"/>
              </a:spcBef>
              <a:buClr>
                <a:srgbClr val="808080"/>
              </a:buClr>
              <a:defRPr sz="14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59803902"/>
      </p:ext>
    </p:extLst>
  </p:cSld>
  <p:clrMapOvr>
    <a:masterClrMapping/>
  </p:clrMapOvr>
  <p:extLst>
    <p:ext uri="{DCECCB84-F9BA-43D5-87BE-67443E8EF086}">
      <p15:sldGuideLst xmlns:p15="http://schemas.microsoft.com/office/powerpoint/2012/main">
        <p15:guide id="1" orient="horz" pos="9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s w subtitles">
    <p:spTree>
      <p:nvGrpSpPr>
        <p:cNvPr id="1" name=""/>
        <p:cNvGrpSpPr/>
        <p:nvPr/>
      </p:nvGrpSpPr>
      <p:grpSpPr>
        <a:xfrm>
          <a:off x="0" y="0"/>
          <a:ext cx="0" cy="0"/>
          <a:chOff x="0" y="0"/>
          <a:chExt cx="0" cy="0"/>
        </a:xfrm>
      </p:grpSpPr>
      <p:sp>
        <p:nvSpPr>
          <p:cNvPr id="2" name="Title 1"/>
          <p:cNvSpPr>
            <a:spLocks noGrp="1"/>
          </p:cNvSpPr>
          <p:nvPr>
            <p:ph type="title"/>
          </p:nvPr>
        </p:nvSpPr>
        <p:spPr>
          <a:xfrm>
            <a:off x="280986" y="228600"/>
            <a:ext cx="8577263" cy="387798"/>
          </a:xfrm>
          <a:prstGeom prst="rect">
            <a:avLst/>
          </a:prstGeom>
        </p:spPr>
        <p:txBody>
          <a:bodyPr wrap="square" lIns="0" tIns="0" rIns="0" bIns="0">
            <a:spAutoFit/>
          </a:bodyPr>
          <a:lstStyle>
            <a:lvl1pPr>
              <a:defRPr lang="en-US" sz="2800" dirty="0">
                <a:solidFill>
                  <a:schemeClr val="bg1"/>
                </a:solidFill>
                <a:latin typeface="Arial" panose="020B0604020202020204" pitchFamily="34" charset="0"/>
              </a:defRPr>
            </a:lvl1pPr>
          </a:lstStyle>
          <a:p>
            <a:pPr lvl="0"/>
            <a:r>
              <a:rPr lang="en-US"/>
              <a:t>Click to edit Master title style</a:t>
            </a:r>
            <a:endParaRPr lang="en-US" dirty="0"/>
          </a:p>
        </p:txBody>
      </p:sp>
      <p:sp>
        <p:nvSpPr>
          <p:cNvPr id="9" name="Content Placeholder 9"/>
          <p:cNvSpPr>
            <a:spLocks noGrp="1"/>
          </p:cNvSpPr>
          <p:nvPr>
            <p:ph sz="quarter" idx="13"/>
          </p:nvPr>
        </p:nvSpPr>
        <p:spPr>
          <a:xfrm>
            <a:off x="285750" y="971550"/>
            <a:ext cx="2686050" cy="3543300"/>
          </a:xfrm>
          <a:prstGeom prst="rect">
            <a:avLst/>
          </a:prstGeom>
        </p:spPr>
        <p:txBody>
          <a:bodyPr lIns="0" tIns="0" rIns="0" bIns="0"/>
          <a:lstStyle>
            <a:lvl1pPr marL="0" indent="0">
              <a:lnSpc>
                <a:spcPct val="100000"/>
              </a:lnSpc>
              <a:spcBef>
                <a:spcPts val="1200"/>
              </a:spcBef>
              <a:buClr>
                <a:srgbClr val="808080"/>
              </a:buClr>
              <a:buNone/>
              <a:defRPr sz="1800">
                <a:solidFill>
                  <a:schemeClr val="bg1"/>
                </a:solidFill>
              </a:defRPr>
            </a:lvl1pPr>
            <a:lvl2pPr marL="171450" indent="-171450">
              <a:lnSpc>
                <a:spcPct val="100000"/>
              </a:lnSpc>
              <a:spcBef>
                <a:spcPts val="1200"/>
              </a:spcBef>
              <a:buClr>
                <a:srgbClr val="808080"/>
              </a:buClr>
              <a:buFont typeface="Arial" panose="020B0604020202020204" pitchFamily="34" charset="0"/>
              <a:buChar char="•"/>
              <a:defRPr sz="1600">
                <a:solidFill>
                  <a:schemeClr val="bg2"/>
                </a:solidFill>
              </a:defRPr>
            </a:lvl2pPr>
            <a:lvl3pPr marL="514350" indent="-171450">
              <a:lnSpc>
                <a:spcPct val="100000"/>
              </a:lnSpc>
              <a:spcBef>
                <a:spcPts val="300"/>
              </a:spcBef>
              <a:buClr>
                <a:srgbClr val="808080"/>
              </a:buClr>
              <a:buFont typeface="Arial" panose="020B0604020202020204" pitchFamily="34" charset="0"/>
              <a:buChar char="–"/>
              <a:defRPr sz="1200">
                <a:solidFill>
                  <a:schemeClr val="bg2"/>
                </a:solidFill>
              </a:defRPr>
            </a:lvl3pPr>
            <a:lvl4pPr marL="1200150" indent="-171450">
              <a:buClr>
                <a:srgbClr val="808080"/>
              </a:buClr>
              <a:buFont typeface="Arial" panose="020B0604020202020204" pitchFamily="34" charset="0"/>
              <a:buChar char="–"/>
              <a:defRPr sz="1400">
                <a:solidFill>
                  <a:schemeClr val="bg2"/>
                </a:solidFill>
              </a:defRPr>
            </a:lvl4pPr>
            <a:lvl5pPr marL="1543050" indent="-171450">
              <a:buClr>
                <a:srgbClr val="808080"/>
              </a:buClr>
              <a:buFont typeface="Arial" panose="020B0604020202020204" pitchFamily="34" charset="0"/>
              <a:buChar cha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0" name="Content Placeholder 9"/>
          <p:cNvSpPr>
            <a:spLocks noGrp="1"/>
          </p:cNvSpPr>
          <p:nvPr>
            <p:ph sz="quarter" idx="11"/>
          </p:nvPr>
        </p:nvSpPr>
        <p:spPr>
          <a:xfrm>
            <a:off x="3228975" y="971550"/>
            <a:ext cx="2686050" cy="3543300"/>
          </a:xfrm>
          <a:prstGeom prst="rect">
            <a:avLst/>
          </a:prstGeom>
        </p:spPr>
        <p:txBody>
          <a:bodyPr lIns="0" tIns="0" rIns="0" bIns="0"/>
          <a:lstStyle>
            <a:lvl1pPr marL="0" indent="0">
              <a:lnSpc>
                <a:spcPct val="100000"/>
              </a:lnSpc>
              <a:spcBef>
                <a:spcPts val="1200"/>
              </a:spcBef>
              <a:buClr>
                <a:srgbClr val="808080"/>
              </a:buClr>
              <a:buNone/>
              <a:defRPr sz="1800">
                <a:solidFill>
                  <a:schemeClr val="bg1"/>
                </a:solidFill>
              </a:defRPr>
            </a:lvl1pPr>
            <a:lvl2pPr marL="171450" indent="-171450">
              <a:lnSpc>
                <a:spcPct val="100000"/>
              </a:lnSpc>
              <a:spcBef>
                <a:spcPts val="1200"/>
              </a:spcBef>
              <a:buClr>
                <a:srgbClr val="808080"/>
              </a:buClr>
              <a:buFont typeface="Arial" panose="020B0604020202020204" pitchFamily="34" charset="0"/>
              <a:buChar char="•"/>
              <a:defRPr sz="1600">
                <a:solidFill>
                  <a:schemeClr val="bg2"/>
                </a:solidFill>
              </a:defRPr>
            </a:lvl2pPr>
            <a:lvl3pPr marL="514350" indent="-171450">
              <a:lnSpc>
                <a:spcPct val="100000"/>
              </a:lnSpc>
              <a:spcBef>
                <a:spcPts val="300"/>
              </a:spcBef>
              <a:buClr>
                <a:srgbClr val="808080"/>
              </a:buClr>
              <a:buFont typeface="Arial" panose="020B0604020202020204" pitchFamily="34" charset="0"/>
              <a:buChar char="–"/>
              <a:defRPr sz="1200">
                <a:solidFill>
                  <a:schemeClr val="bg2"/>
                </a:solidFill>
              </a:defRPr>
            </a:lvl3pPr>
            <a:lvl4pPr marL="1200150" indent="-171450">
              <a:buClr>
                <a:srgbClr val="808080"/>
              </a:buClr>
              <a:buFont typeface="Arial" panose="020B0604020202020204" pitchFamily="34" charset="0"/>
              <a:buChar char="–"/>
              <a:defRPr sz="1400">
                <a:solidFill>
                  <a:schemeClr val="bg2"/>
                </a:solidFill>
              </a:defRPr>
            </a:lvl4pPr>
            <a:lvl5pPr marL="1543050" indent="-171450">
              <a:buClr>
                <a:srgbClr val="808080"/>
              </a:buClr>
              <a:buFont typeface="Arial" panose="020B0604020202020204" pitchFamily="34" charset="0"/>
              <a:buChar cha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1" name="Content Placeholder 9"/>
          <p:cNvSpPr>
            <a:spLocks noGrp="1"/>
          </p:cNvSpPr>
          <p:nvPr>
            <p:ph sz="quarter" idx="14"/>
          </p:nvPr>
        </p:nvSpPr>
        <p:spPr>
          <a:xfrm>
            <a:off x="6172200" y="971550"/>
            <a:ext cx="2686050" cy="3543300"/>
          </a:xfrm>
          <a:prstGeom prst="rect">
            <a:avLst/>
          </a:prstGeom>
        </p:spPr>
        <p:txBody>
          <a:bodyPr lIns="0" tIns="0" rIns="0" bIns="0"/>
          <a:lstStyle>
            <a:lvl1pPr marL="0" indent="0">
              <a:lnSpc>
                <a:spcPct val="100000"/>
              </a:lnSpc>
              <a:spcBef>
                <a:spcPts val="1200"/>
              </a:spcBef>
              <a:buClr>
                <a:srgbClr val="808080"/>
              </a:buClr>
              <a:buNone/>
              <a:defRPr sz="1800">
                <a:solidFill>
                  <a:schemeClr val="bg1"/>
                </a:solidFill>
              </a:defRPr>
            </a:lvl1pPr>
            <a:lvl2pPr marL="171450" indent="-171450">
              <a:lnSpc>
                <a:spcPct val="100000"/>
              </a:lnSpc>
              <a:spcBef>
                <a:spcPts val="1200"/>
              </a:spcBef>
              <a:buClr>
                <a:srgbClr val="808080"/>
              </a:buClr>
              <a:buFont typeface="Arial" panose="020B0604020202020204" pitchFamily="34" charset="0"/>
              <a:buChar char="•"/>
              <a:defRPr sz="1600">
                <a:solidFill>
                  <a:schemeClr val="bg2"/>
                </a:solidFill>
              </a:defRPr>
            </a:lvl2pPr>
            <a:lvl3pPr marL="514350" indent="-171450">
              <a:lnSpc>
                <a:spcPct val="100000"/>
              </a:lnSpc>
              <a:spcBef>
                <a:spcPts val="300"/>
              </a:spcBef>
              <a:buClr>
                <a:srgbClr val="808080"/>
              </a:buClr>
              <a:buFont typeface="Arial" panose="020B0604020202020204" pitchFamily="34" charset="0"/>
              <a:buChar char="–"/>
              <a:defRPr sz="1200">
                <a:solidFill>
                  <a:schemeClr val="bg2"/>
                </a:solidFill>
              </a:defRPr>
            </a:lvl3pPr>
            <a:lvl4pPr marL="1200150" indent="-171450">
              <a:buClr>
                <a:srgbClr val="808080"/>
              </a:buClr>
              <a:buFont typeface="Arial" panose="020B0604020202020204" pitchFamily="34" charset="0"/>
              <a:buChar char="–"/>
              <a:defRPr sz="1400">
                <a:solidFill>
                  <a:schemeClr val="bg2"/>
                </a:solidFill>
              </a:defRPr>
            </a:lvl4pPr>
            <a:lvl5pPr marL="1543050" indent="-171450">
              <a:buClr>
                <a:srgbClr val="808080"/>
              </a:buClr>
              <a:buFont typeface="Arial" panose="020B0604020202020204" pitchFamily="34" charset="0"/>
              <a:buChar char="–"/>
              <a:defRPr sz="1400">
                <a:solidFill>
                  <a:schemeClr val="bg2"/>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68218790"/>
      </p:ext>
    </p:extLst>
  </p:cSld>
  <p:clrMapOvr>
    <a:masterClrMapping/>
  </p:clrMapOvr>
  <p:extLst>
    <p:ext uri="{DCECCB84-F9BA-43D5-87BE-67443E8EF086}">
      <p15:sldGuideLst xmlns:p15="http://schemas.microsoft.com/office/powerpoint/2012/main">
        <p15:guide id="1" orient="horz" pos="97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1CDB-95CE-458B-A911-027A05894B80}"/>
              </a:ext>
            </a:extLst>
          </p:cNvPr>
          <p:cNvSpPr>
            <a:spLocks noGrp="1"/>
          </p:cNvSpPr>
          <p:nvPr>
            <p:ph type="title"/>
          </p:nvPr>
        </p:nvSpPr>
        <p:spPr>
          <a:xfrm>
            <a:off x="628650" y="-342900"/>
            <a:ext cx="7886700" cy="296862"/>
          </a:xfrm>
          <a:prstGeom prst="rect">
            <a:avLst/>
          </a:prstGeom>
        </p:spPr>
        <p:txBody>
          <a:bodyPr/>
          <a:lstStyle>
            <a:lvl1pPr algn="ctr">
              <a:defRPr sz="1800"/>
            </a:lvl1pPr>
          </a:lstStyle>
          <a:p>
            <a:r>
              <a:rPr lang="en-US"/>
              <a:t>Click to edit Master title style</a:t>
            </a:r>
          </a:p>
        </p:txBody>
      </p:sp>
    </p:spTree>
    <p:extLst>
      <p:ext uri="{BB962C8B-B14F-4D97-AF65-F5344CB8AC3E}">
        <p14:creationId xmlns:p14="http://schemas.microsoft.com/office/powerpoint/2010/main" val="322303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14">
            <a:extLst>
              <a:ext uri="{28A0092B-C50C-407E-A947-70E740481C1C}">
                <a14:useLocalDpi xmlns:a14="http://schemas.microsoft.com/office/drawing/2010/main"/>
              </a:ext>
            </a:extLst>
          </a:blip>
          <a:stretch>
            <a:fillRect/>
          </a:stretch>
        </p:blipFill>
        <p:spPr>
          <a:xfrm>
            <a:off x="7802309" y="4838808"/>
            <a:ext cx="1078992" cy="140268"/>
          </a:xfrm>
          <a:prstGeom prst="rect">
            <a:avLst/>
          </a:prstGeom>
        </p:spPr>
      </p:pic>
      <p:sp>
        <p:nvSpPr>
          <p:cNvPr id="7" name="fl" descr="                              Dell - Internal Use - Confidential&#10;"/>
          <p:cNvSpPr txBox="1"/>
          <p:nvPr userDrawn="1"/>
        </p:nvSpPr>
        <p:spPr>
          <a:xfrm>
            <a:off x="4200103" y="5022289"/>
            <a:ext cx="743793" cy="69250"/>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500" b="0" i="0" u="none" baseline="0" dirty="0">
                <a:solidFill>
                  <a:srgbClr val="808080"/>
                </a:solidFill>
                <a:latin typeface="Arial" panose="020B0604020202020204" pitchFamily="34" charset="0"/>
              </a:rPr>
              <a:t>© Copyright 2021 Dell Inc.</a:t>
            </a:r>
          </a:p>
        </p:txBody>
      </p:sp>
      <p:sp>
        <p:nvSpPr>
          <p:cNvPr id="6" name="TextBox 19"/>
          <p:cNvSpPr txBox="1"/>
          <p:nvPr userDrawn="1"/>
        </p:nvSpPr>
        <p:spPr>
          <a:xfrm>
            <a:off x="3857667" y="5023059"/>
            <a:ext cx="76944" cy="69250"/>
          </a:xfrm>
          <a:prstGeom prst="rect">
            <a:avLst/>
          </a:prstGeom>
        </p:spPr>
        <p:txBody>
          <a:bodyPr vert="horz" wrap="none" lIns="0" tIns="0" rIns="0" bIns="0" rtlCol="0" anchor="ctr" anchorCtr="0">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r" rtl="0" fontAlgn="base">
              <a:lnSpc>
                <a:spcPct val="90000"/>
              </a:lnSpc>
              <a:spcBef>
                <a:spcPct val="0"/>
              </a:spcBef>
              <a:spcAft>
                <a:spcPct val="0"/>
              </a:spcAft>
              <a:buClr>
                <a:schemeClr val="bg1"/>
              </a:buClr>
            </a:pPr>
            <a:fld id="{58EC7406-F4CC-4ABF-902E-2AF4E70E5C0F}" type="slidenum">
              <a:rPr lang="en-US" sz="500" b="0" kern="1200" smtClean="0">
                <a:solidFill>
                  <a:srgbClr val="808080"/>
                </a:solidFill>
                <a:latin typeface="Arial" panose="020B0604020202020204" pitchFamily="34" charset="0"/>
                <a:ea typeface="+mn-ea"/>
                <a:cs typeface="+mn-cs"/>
              </a:rPr>
              <a:pPr algn="r" rtl="0" fontAlgn="base">
                <a:lnSpc>
                  <a:spcPct val="90000"/>
                </a:lnSpc>
                <a:spcBef>
                  <a:spcPct val="0"/>
                </a:spcBef>
                <a:spcAft>
                  <a:spcPct val="0"/>
                </a:spcAft>
                <a:buClr>
                  <a:schemeClr val="bg1"/>
                </a:buClr>
              </a:pPr>
              <a:t>‹#›</a:t>
            </a:fld>
            <a:endParaRPr lang="en-US" sz="500" b="0" kern="1200" dirty="0" err="1">
              <a:solidFill>
                <a:srgbClr val="808080"/>
              </a:solidFill>
              <a:latin typeface="Arial" panose="020B0604020202020204" pitchFamily="34" charset="0"/>
              <a:ea typeface="+mn-ea"/>
              <a:cs typeface="+mn-cs"/>
            </a:endParaRPr>
          </a:p>
        </p:txBody>
      </p:sp>
      <p:sp>
        <p:nvSpPr>
          <p:cNvPr id="9" name="TextBox 16"/>
          <p:cNvSpPr txBox="1"/>
          <p:nvPr userDrawn="1"/>
        </p:nvSpPr>
        <p:spPr>
          <a:xfrm>
            <a:off x="3957049" y="5023059"/>
            <a:ext cx="113814" cy="69250"/>
          </a:xfrm>
          <a:prstGeom prst="rect">
            <a:avLst/>
          </a:prstGeom>
        </p:spPr>
        <p:txBody>
          <a:bodyPr vert="horz" wrap="none" lIns="0" tIns="0" rIns="0" bIns="0" rtlCol="0" anchor="ctr" anchorCtr="0">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l" rtl="0" fontAlgn="base">
              <a:lnSpc>
                <a:spcPct val="90000"/>
              </a:lnSpc>
              <a:spcBef>
                <a:spcPct val="0"/>
              </a:spcBef>
              <a:spcAft>
                <a:spcPct val="0"/>
              </a:spcAft>
              <a:buClr>
                <a:schemeClr val="bg1"/>
              </a:buClr>
            </a:pPr>
            <a:r>
              <a:rPr lang="en-US" sz="500" kern="1200" dirty="0">
                <a:solidFill>
                  <a:srgbClr val="808080"/>
                </a:solidFill>
                <a:latin typeface="Arial" panose="020B0604020202020204" pitchFamily="34" charset="0"/>
                <a:ea typeface="+mn-ea"/>
                <a:cs typeface="+mn-cs"/>
              </a:rPr>
              <a:t>of Y</a:t>
            </a:r>
          </a:p>
        </p:txBody>
      </p:sp>
      <p:sp>
        <p:nvSpPr>
          <p:cNvPr id="4" name="MSIPCMContentMarking" descr="{&quot;HashCode&quot;:-1912962988,&quot;Placement&quot;:&quot;Footer&quot;}">
            <a:extLst>
              <a:ext uri="{FF2B5EF4-FFF2-40B4-BE49-F238E27FC236}">
                <a16:creationId xmlns:a16="http://schemas.microsoft.com/office/drawing/2014/main" id="{AAD52492-B32C-4F5C-93C4-B867BDF3FDDD}"/>
              </a:ext>
            </a:extLst>
          </p:cNvPr>
          <p:cNvSpPr txBox="1"/>
          <p:nvPr userDrawn="1"/>
        </p:nvSpPr>
        <p:spPr>
          <a:xfrm>
            <a:off x="0" y="4932427"/>
            <a:ext cx="1185008" cy="211073"/>
          </a:xfrm>
          <a:prstGeom prst="rect">
            <a:avLst/>
          </a:prstGeom>
          <a:noFill/>
        </p:spPr>
        <p:txBody>
          <a:bodyPr vert="horz" wrap="square" lIns="0" tIns="0" rIns="0" bIns="0" rtlCol="0" anchor="ctr" anchorCtr="1">
            <a:spAutoFit/>
          </a:bodyPr>
          <a:lstStyle/>
          <a:p>
            <a:pPr algn="l">
              <a:spcBef>
                <a:spcPts val="0"/>
              </a:spcBef>
              <a:spcAft>
                <a:spcPts val="0"/>
              </a:spcAft>
            </a:pPr>
            <a:r>
              <a:rPr lang="en-US" sz="700">
                <a:solidFill>
                  <a:srgbClr val="7F7F7F"/>
                </a:solidFill>
                <a:latin typeface="Calibri" panose="020F0502020204030204" pitchFamily="34" charset="0"/>
              </a:rPr>
              <a:t>Internal Use - Confidential</a:t>
            </a:r>
            <a:endParaRPr lang="en-US" sz="7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4048717320"/>
      </p:ext>
    </p:extLst>
  </p:cSld>
  <p:clrMap bg1="lt1" tx1="dk1" bg2="lt2" tx2="dk2" accent1="accent1" accent2="accent2" accent3="accent3" accent4="accent4" accent5="accent5" accent6="accent6" hlink="hlink" folHlink="folHlink"/>
  <p:sldLayoutIdLst>
    <p:sldLayoutId id="2147483730" r:id="rId1"/>
    <p:sldLayoutId id="2147483662" r:id="rId2"/>
    <p:sldLayoutId id="2147483673" r:id="rId3"/>
    <p:sldLayoutId id="2147483672" r:id="rId4"/>
    <p:sldLayoutId id="2147483713" r:id="rId5"/>
    <p:sldLayoutId id="2147483724" r:id="rId6"/>
    <p:sldLayoutId id="2147483725" r:id="rId7"/>
    <p:sldLayoutId id="2147483726" r:id="rId8"/>
    <p:sldLayoutId id="2147483667" r:id="rId9"/>
    <p:sldLayoutId id="2147483689" r:id="rId10"/>
    <p:sldLayoutId id="2147483715" r:id="rId11"/>
    <p:sldLayoutId id="2147483729"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orient="horz" pos="1620" userDrawn="1">
          <p15:clr>
            <a:srgbClr val="F26B43"/>
          </p15:clr>
        </p15:guide>
        <p15:guide id="3" pos="180" userDrawn="1">
          <p15:clr>
            <a:srgbClr val="F26B43"/>
          </p15:clr>
        </p15:guide>
        <p15:guide id="4" pos="55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18" Type="http://schemas.openxmlformats.org/officeDocument/2006/relationships/image" Target="../media/image21.svg"/><Relationship Id="rId3" Type="http://schemas.openxmlformats.org/officeDocument/2006/relationships/hyperlink" Target="https://dam.dell.com/content/dell-assetshare/login.html" TargetMode="External"/><Relationship Id="rId7" Type="http://schemas.openxmlformats.org/officeDocument/2006/relationships/image" Target="../media/image10.png"/><Relationship Id="rId12" Type="http://schemas.openxmlformats.org/officeDocument/2006/relationships/image" Target="../media/image15.svg"/><Relationship Id="rId17" Type="http://schemas.openxmlformats.org/officeDocument/2006/relationships/image" Target="../media/image20.png"/><Relationship Id="rId2" Type="http://schemas.openxmlformats.org/officeDocument/2006/relationships/hyperlink" Target="https://dam.dell.com/content/dell-assetshare/secured/assetshare.html?1_group.p.or=true&amp;1_group.0_path=/content/dam/brand_elements&amp;layout=card&amp;p.offset=0&amp;p.limit=9" TargetMode="External"/><Relationship Id="rId16" Type="http://schemas.openxmlformats.org/officeDocument/2006/relationships/image" Target="../media/image19.svg"/><Relationship Id="rId1" Type="http://schemas.openxmlformats.org/officeDocument/2006/relationships/slideLayout" Target="../slideLayouts/slideLayout3.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hyperlink" Target="dam.dell.com" TargetMode="External"/><Relationship Id="rId9" Type="http://schemas.openxmlformats.org/officeDocument/2006/relationships/image" Target="../media/image12.png"/><Relationship Id="rId14" Type="http://schemas.openxmlformats.org/officeDocument/2006/relationships/image" Target="../media/image17.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6"/>
            </a:gs>
            <a:gs pos="26000">
              <a:schemeClr val="bg1"/>
            </a:gs>
            <a:gs pos="100000">
              <a:schemeClr val="accent1"/>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5750" y="1162234"/>
            <a:ext cx="8572500" cy="747897"/>
          </a:xfrm>
          <a:prstGeom prst="rect">
            <a:avLst/>
          </a:prstGeom>
        </p:spPr>
        <p:txBody>
          <a:bodyPr/>
          <a:lstStyle/>
          <a:p>
            <a:r>
              <a:rPr lang="en-US" dirty="0"/>
              <a:t>Cover</a:t>
            </a:r>
          </a:p>
        </p:txBody>
      </p:sp>
      <p:sp>
        <p:nvSpPr>
          <p:cNvPr id="3" name="Subtitle 2"/>
          <p:cNvSpPr>
            <a:spLocks noGrp="1"/>
          </p:cNvSpPr>
          <p:nvPr>
            <p:ph type="subTitle" idx="1"/>
          </p:nvPr>
        </p:nvSpPr>
        <p:spPr/>
        <p:txBody>
          <a:bodyPr/>
          <a:lstStyle/>
          <a:p>
            <a:r>
              <a:rPr lang="en-US" dirty="0"/>
              <a:t>See additional samples in </a:t>
            </a:r>
            <a:r>
              <a:rPr lang="en-US" i="1" dirty="0"/>
              <a:t>2021 Extra Slide Sample</a:t>
            </a:r>
            <a:r>
              <a:rPr lang="en-US" dirty="0"/>
              <a:t>s on Inside Dell</a:t>
            </a:r>
          </a:p>
        </p:txBody>
      </p:sp>
    </p:spTree>
    <p:extLst>
      <p:ext uri="{BB962C8B-B14F-4D97-AF65-F5344CB8AC3E}">
        <p14:creationId xmlns:p14="http://schemas.microsoft.com/office/powerpoint/2010/main" val="208492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slide layout: title &amp; content</a:t>
            </a:r>
          </a:p>
        </p:txBody>
      </p:sp>
      <p:sp>
        <p:nvSpPr>
          <p:cNvPr id="5" name="Content Placeholder 4"/>
          <p:cNvSpPr>
            <a:spLocks noGrp="1"/>
          </p:cNvSpPr>
          <p:nvPr>
            <p:ph idx="1"/>
          </p:nvPr>
        </p:nvSpPr>
        <p:spPr/>
        <p:txBody>
          <a:bodyPr/>
          <a:lstStyle/>
          <a:p>
            <a:r>
              <a:rPr lang="en-US" dirty="0"/>
              <a:t>Sample bulleted text</a:t>
            </a:r>
          </a:p>
          <a:p>
            <a:pPr lvl="1"/>
            <a:r>
              <a:rPr lang="en-US" dirty="0"/>
              <a:t>To indent use Drawing Tools tab &gt; Format &gt; Paragraph &gt; Increase Indent button</a:t>
            </a:r>
          </a:p>
          <a:p>
            <a:pPr lvl="1"/>
            <a:r>
              <a:rPr lang="en-US" dirty="0"/>
              <a:t>To decrease indent use Drawing Tools tab &gt; Format &gt; Paragraph &gt; Decrease Indent button</a:t>
            </a:r>
          </a:p>
          <a:p>
            <a:endParaRPr lang="en-US" dirty="0"/>
          </a:p>
        </p:txBody>
      </p:sp>
      <p:pic>
        <p:nvPicPr>
          <p:cNvPr id="6" name="Picture 5">
            <a:extLst>
              <a:ext uri="{FF2B5EF4-FFF2-40B4-BE49-F238E27FC236}">
                <a16:creationId xmlns:a16="http://schemas.microsoft.com/office/drawing/2014/main" id="{A9188361-7AAE-4893-82FD-B36D133A49C9}"/>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74436" y="2571750"/>
            <a:ext cx="2995128" cy="1371600"/>
          </a:xfrm>
          <a:prstGeom prst="rect">
            <a:avLst/>
          </a:prstGeom>
        </p:spPr>
      </p:pic>
    </p:spTree>
    <p:extLst>
      <p:ext uri="{BB962C8B-B14F-4D97-AF65-F5344CB8AC3E}">
        <p14:creationId xmlns:p14="http://schemas.microsoft.com/office/powerpoint/2010/main" val="380783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slide layout: title, subtitle &amp; content</a:t>
            </a:r>
          </a:p>
        </p:txBody>
      </p:sp>
      <p:sp>
        <p:nvSpPr>
          <p:cNvPr id="5" name="Subtitle 4"/>
          <p:cNvSpPr>
            <a:spLocks noGrp="1"/>
          </p:cNvSpPr>
          <p:nvPr>
            <p:ph type="subTitle" idx="1"/>
          </p:nvPr>
        </p:nvSpPr>
        <p:spPr/>
        <p:txBody>
          <a:bodyPr/>
          <a:lstStyle/>
          <a:p>
            <a:r>
              <a:rPr lang="en-US" dirty="0"/>
              <a:t>Sample subtitle</a:t>
            </a:r>
          </a:p>
        </p:txBody>
      </p:sp>
      <p:sp>
        <p:nvSpPr>
          <p:cNvPr id="6" name="Content Placeholder 5"/>
          <p:cNvSpPr>
            <a:spLocks noGrp="1"/>
          </p:cNvSpPr>
          <p:nvPr>
            <p:ph idx="10"/>
          </p:nvPr>
        </p:nvSpPr>
        <p:spPr/>
        <p:txBody>
          <a:bodyPr/>
          <a:lstStyle/>
          <a:p>
            <a:r>
              <a:rPr lang="en-US" dirty="0"/>
              <a:t>Sample bulleted text</a:t>
            </a:r>
          </a:p>
          <a:p>
            <a:pPr lvl="1"/>
            <a:r>
              <a:rPr lang="en-US" dirty="0"/>
              <a:t>Sample indent 1</a:t>
            </a:r>
          </a:p>
          <a:p>
            <a:pPr lvl="2"/>
            <a:r>
              <a:rPr lang="en-US" dirty="0"/>
              <a:t>Sample indent 2</a:t>
            </a:r>
          </a:p>
          <a:p>
            <a:r>
              <a:rPr lang="en-US" dirty="0"/>
              <a:t>Sample bulleted text</a:t>
            </a:r>
          </a:p>
        </p:txBody>
      </p:sp>
      <p:pic>
        <p:nvPicPr>
          <p:cNvPr id="7" name="Picture 6">
            <a:extLst>
              <a:ext uri="{FF2B5EF4-FFF2-40B4-BE49-F238E27FC236}">
                <a16:creationId xmlns:a16="http://schemas.microsoft.com/office/drawing/2014/main" id="{37646414-CBAE-4BF4-A74F-82E4A8A0DD2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74436" y="2571750"/>
            <a:ext cx="2995128" cy="1371600"/>
          </a:xfrm>
          <a:prstGeom prst="rect">
            <a:avLst/>
          </a:prstGeom>
        </p:spPr>
      </p:pic>
    </p:spTree>
    <p:extLst>
      <p:ext uri="{BB962C8B-B14F-4D97-AF65-F5344CB8AC3E}">
        <p14:creationId xmlns:p14="http://schemas.microsoft.com/office/powerpoint/2010/main" val="184548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slide layout: 2 columns</a:t>
            </a:r>
          </a:p>
        </p:txBody>
      </p:sp>
      <p:sp>
        <p:nvSpPr>
          <p:cNvPr id="2" name="Content Placeholder 1"/>
          <p:cNvSpPr>
            <a:spLocks noGrp="1"/>
          </p:cNvSpPr>
          <p:nvPr>
            <p:ph sz="quarter" idx="10"/>
          </p:nvPr>
        </p:nvSpPr>
        <p:spPr/>
        <p:txBody>
          <a:bodyPr/>
          <a:lstStyle/>
          <a:p>
            <a:r>
              <a:rPr lang="en-US" dirty="0"/>
              <a:t>Sample bulleted text</a:t>
            </a:r>
          </a:p>
          <a:p>
            <a:pPr lvl="1"/>
            <a:r>
              <a:rPr lang="en-US" dirty="0"/>
              <a:t>Sample indent 1</a:t>
            </a:r>
          </a:p>
          <a:p>
            <a:pPr lvl="2"/>
            <a:r>
              <a:rPr lang="en-US" dirty="0"/>
              <a:t>Sample indent 2</a:t>
            </a:r>
          </a:p>
          <a:p>
            <a:r>
              <a:rPr lang="en-US" dirty="0"/>
              <a:t>Sample bulleted text</a:t>
            </a:r>
          </a:p>
          <a:p>
            <a:endParaRPr lang="en-US" dirty="0"/>
          </a:p>
        </p:txBody>
      </p:sp>
      <p:sp>
        <p:nvSpPr>
          <p:cNvPr id="3" name="Content Placeholder 2"/>
          <p:cNvSpPr>
            <a:spLocks noGrp="1"/>
          </p:cNvSpPr>
          <p:nvPr>
            <p:ph sz="quarter" idx="11"/>
          </p:nvPr>
        </p:nvSpPr>
        <p:spPr/>
        <p:txBody>
          <a:bodyPr/>
          <a:lstStyle/>
          <a:p>
            <a:r>
              <a:rPr lang="en-US" dirty="0"/>
              <a:t>Sample bulleted text</a:t>
            </a:r>
          </a:p>
          <a:p>
            <a:pPr lvl="1"/>
            <a:r>
              <a:rPr lang="en-US" dirty="0"/>
              <a:t>Sample indent 1</a:t>
            </a:r>
          </a:p>
          <a:p>
            <a:pPr lvl="2"/>
            <a:r>
              <a:rPr lang="en-US" dirty="0"/>
              <a:t>Sample indent 2</a:t>
            </a:r>
          </a:p>
          <a:p>
            <a:r>
              <a:rPr lang="en-US" dirty="0"/>
              <a:t>Sample bulleted text</a:t>
            </a:r>
          </a:p>
          <a:p>
            <a:endParaRPr lang="en-US" dirty="0"/>
          </a:p>
        </p:txBody>
      </p:sp>
      <p:pic>
        <p:nvPicPr>
          <p:cNvPr id="8" name="Picture 7">
            <a:extLst>
              <a:ext uri="{FF2B5EF4-FFF2-40B4-BE49-F238E27FC236}">
                <a16:creationId xmlns:a16="http://schemas.microsoft.com/office/drawing/2014/main" id="{41FCEF66-0D42-42FC-90D9-5F7EDF95975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74436" y="3429000"/>
            <a:ext cx="2995128" cy="1371600"/>
          </a:xfrm>
          <a:prstGeom prst="rect">
            <a:avLst/>
          </a:prstGeom>
        </p:spPr>
      </p:pic>
    </p:spTree>
    <p:extLst>
      <p:ext uri="{BB962C8B-B14F-4D97-AF65-F5344CB8AC3E}">
        <p14:creationId xmlns:p14="http://schemas.microsoft.com/office/powerpoint/2010/main" val="3509573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Sample slide layout: 2 columns w subtitles</a:t>
            </a:r>
          </a:p>
        </p:txBody>
      </p:sp>
      <p:sp>
        <p:nvSpPr>
          <p:cNvPr id="8" name="Content Placeholder 7">
            <a:extLst>
              <a:ext uri="{FF2B5EF4-FFF2-40B4-BE49-F238E27FC236}">
                <a16:creationId xmlns:a16="http://schemas.microsoft.com/office/drawing/2014/main" id="{65F216ED-7151-4190-8A87-CAC6A25F48C7}"/>
              </a:ext>
            </a:extLst>
          </p:cNvPr>
          <p:cNvSpPr>
            <a:spLocks noGrp="1"/>
          </p:cNvSpPr>
          <p:nvPr>
            <p:ph sz="quarter" idx="13"/>
          </p:nvPr>
        </p:nvSpPr>
        <p:spPr/>
        <p:txBody>
          <a:bodyPr/>
          <a:lstStyle/>
          <a:p>
            <a:r>
              <a:rPr lang="en-US" dirty="0"/>
              <a:t>SAMPLE HEADER</a:t>
            </a:r>
          </a:p>
          <a:p>
            <a:pPr lvl="1"/>
            <a:r>
              <a:rPr lang="en-US" dirty="0"/>
              <a:t>Sample bulleted text indent 1</a:t>
            </a:r>
          </a:p>
          <a:p>
            <a:pPr lvl="2"/>
            <a:r>
              <a:rPr lang="en-US" dirty="0"/>
              <a:t>Sample indent 2: Drawing Tools tab &gt; Format &gt; Paragraph &gt; Increase Indent button</a:t>
            </a:r>
          </a:p>
          <a:p>
            <a:pPr lvl="2"/>
            <a:r>
              <a:rPr lang="en-US" dirty="0"/>
              <a:t>To decrease indent use Drawing Tools tab &gt; Format &gt; Paragraph &gt; Decrease Indent button</a:t>
            </a:r>
          </a:p>
          <a:p>
            <a:pPr lvl="3"/>
            <a:r>
              <a:rPr lang="en-US" dirty="0"/>
              <a:t>Sample indent 3</a:t>
            </a:r>
          </a:p>
        </p:txBody>
      </p:sp>
      <p:sp>
        <p:nvSpPr>
          <p:cNvPr id="9" name="Content Placeholder 8">
            <a:extLst>
              <a:ext uri="{FF2B5EF4-FFF2-40B4-BE49-F238E27FC236}">
                <a16:creationId xmlns:a16="http://schemas.microsoft.com/office/drawing/2014/main" id="{24E8F331-97D0-450C-8C0F-661FC204284B}"/>
              </a:ext>
            </a:extLst>
          </p:cNvPr>
          <p:cNvSpPr>
            <a:spLocks noGrp="1"/>
          </p:cNvSpPr>
          <p:nvPr>
            <p:ph sz="quarter" idx="14"/>
          </p:nvPr>
        </p:nvSpPr>
        <p:spPr/>
        <p:txBody>
          <a:bodyPr/>
          <a:lstStyle/>
          <a:p>
            <a:r>
              <a:rPr lang="en-US" dirty="0"/>
              <a:t>SAMPLE HEADER</a:t>
            </a:r>
          </a:p>
          <a:p>
            <a:pPr lvl="1"/>
            <a:r>
              <a:rPr lang="en-US" dirty="0"/>
              <a:t>Sample bulleted text indent 1</a:t>
            </a:r>
          </a:p>
          <a:p>
            <a:pPr lvl="2"/>
            <a:r>
              <a:rPr lang="en-US" dirty="0"/>
              <a:t>Sample indent 2: Drawing Tools tab &gt; Format &gt; Paragraph &gt; Increase Indent button</a:t>
            </a:r>
          </a:p>
          <a:p>
            <a:pPr lvl="2"/>
            <a:r>
              <a:rPr lang="en-US" dirty="0"/>
              <a:t>To decrease indent use Drawing Tools tab &gt; Format &gt; Paragraph &gt; Decrease Indent button</a:t>
            </a:r>
          </a:p>
          <a:p>
            <a:pPr lvl="3"/>
            <a:r>
              <a:rPr lang="en-US" dirty="0"/>
              <a:t>Sample indent 3</a:t>
            </a:r>
          </a:p>
        </p:txBody>
      </p:sp>
      <p:pic>
        <p:nvPicPr>
          <p:cNvPr id="6" name="Picture 5">
            <a:extLst>
              <a:ext uri="{FF2B5EF4-FFF2-40B4-BE49-F238E27FC236}">
                <a16:creationId xmlns:a16="http://schemas.microsoft.com/office/drawing/2014/main" id="{3C456993-3F30-4204-A4A7-DC03207D58FD}"/>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74436" y="3429000"/>
            <a:ext cx="2995128" cy="1371600"/>
          </a:xfrm>
          <a:prstGeom prst="rect">
            <a:avLst/>
          </a:prstGeom>
        </p:spPr>
      </p:pic>
    </p:spTree>
    <p:extLst>
      <p:ext uri="{BB962C8B-B14F-4D97-AF65-F5344CB8AC3E}">
        <p14:creationId xmlns:p14="http://schemas.microsoft.com/office/powerpoint/2010/main" val="3082401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slide layout: 3 columns w subtitles</a:t>
            </a:r>
          </a:p>
        </p:txBody>
      </p:sp>
      <p:sp>
        <p:nvSpPr>
          <p:cNvPr id="7" name="Content Placeholder 6"/>
          <p:cNvSpPr>
            <a:spLocks noGrp="1"/>
          </p:cNvSpPr>
          <p:nvPr>
            <p:ph sz="quarter" idx="13"/>
          </p:nvPr>
        </p:nvSpPr>
        <p:spPr/>
        <p:txBody>
          <a:bodyPr/>
          <a:lstStyle/>
          <a:p>
            <a:r>
              <a:rPr lang="en-US" dirty="0"/>
              <a:t>SAMPLE HEADER</a:t>
            </a:r>
          </a:p>
          <a:p>
            <a:pPr lvl="1"/>
            <a:r>
              <a:rPr lang="en-US" dirty="0"/>
              <a:t>Sample text indent 1</a:t>
            </a:r>
          </a:p>
          <a:p>
            <a:pPr lvl="2"/>
            <a:r>
              <a:rPr lang="en-US" dirty="0"/>
              <a:t>Sample indent 2: Drawing Tools tab &gt; Format &gt; Paragraph &gt; Increase Indent button</a:t>
            </a:r>
          </a:p>
          <a:p>
            <a:pPr lvl="2"/>
            <a:r>
              <a:rPr lang="en-US" dirty="0"/>
              <a:t>To decrease indent use Drawing Tools tab &gt; Format &gt; Paragraph &gt; Decrease Indent button</a:t>
            </a:r>
          </a:p>
          <a:p>
            <a:pPr lvl="1"/>
            <a:r>
              <a:rPr lang="en-US" dirty="0"/>
              <a:t>Sample text </a:t>
            </a:r>
          </a:p>
        </p:txBody>
      </p:sp>
      <p:sp>
        <p:nvSpPr>
          <p:cNvPr id="4" name="Text Placeholder 3"/>
          <p:cNvSpPr>
            <a:spLocks noGrp="1"/>
          </p:cNvSpPr>
          <p:nvPr>
            <p:ph type="body" idx="11"/>
          </p:nvPr>
        </p:nvSpPr>
        <p:spPr/>
        <p:txBody>
          <a:bodyPr/>
          <a:lstStyle/>
          <a:p>
            <a:r>
              <a:rPr lang="en-US" dirty="0"/>
              <a:t>SAMPLE HEADER</a:t>
            </a:r>
          </a:p>
          <a:p>
            <a:pPr lvl="1"/>
            <a:r>
              <a:rPr lang="en-US" dirty="0"/>
              <a:t>Sample text indent 1</a:t>
            </a:r>
          </a:p>
          <a:p>
            <a:pPr lvl="2"/>
            <a:r>
              <a:rPr lang="en-US" dirty="0"/>
              <a:t>Sample indent 2: Drawing Tools tab &gt; Format &gt; Paragraph &gt; Increase Indent button</a:t>
            </a:r>
          </a:p>
          <a:p>
            <a:pPr lvl="2"/>
            <a:r>
              <a:rPr lang="en-US" dirty="0"/>
              <a:t>To decrease indent use Drawing Tools tab &gt; Format &gt; Paragraph &gt; Decrease Indent button</a:t>
            </a:r>
          </a:p>
          <a:p>
            <a:pPr lvl="1"/>
            <a:r>
              <a:rPr lang="en-US" dirty="0"/>
              <a:t>Sample text </a:t>
            </a:r>
          </a:p>
        </p:txBody>
      </p:sp>
      <p:sp>
        <p:nvSpPr>
          <p:cNvPr id="16" name="Content Placeholder 15">
            <a:extLst>
              <a:ext uri="{FF2B5EF4-FFF2-40B4-BE49-F238E27FC236}">
                <a16:creationId xmlns:a16="http://schemas.microsoft.com/office/drawing/2014/main" id="{2E5464A5-C2D9-4F0E-84BB-D7AB3B46A437}"/>
              </a:ext>
            </a:extLst>
          </p:cNvPr>
          <p:cNvSpPr>
            <a:spLocks noGrp="1"/>
          </p:cNvSpPr>
          <p:nvPr>
            <p:ph sz="quarter" idx="14"/>
          </p:nvPr>
        </p:nvSpPr>
        <p:spPr/>
        <p:txBody>
          <a:bodyPr/>
          <a:lstStyle/>
          <a:p>
            <a:r>
              <a:rPr lang="en-US" dirty="0"/>
              <a:t>SAMPLE HEADER</a:t>
            </a:r>
          </a:p>
          <a:p>
            <a:pPr lvl="1"/>
            <a:r>
              <a:rPr lang="en-US" dirty="0"/>
              <a:t>Sample text indent 1</a:t>
            </a:r>
          </a:p>
          <a:p>
            <a:pPr lvl="2"/>
            <a:r>
              <a:rPr lang="en-US" dirty="0"/>
              <a:t>Sample indent 2: Drawing Tools tab &gt; Format &gt; Paragraph &gt; Increase Indent button</a:t>
            </a:r>
          </a:p>
          <a:p>
            <a:pPr lvl="2"/>
            <a:r>
              <a:rPr lang="en-US" dirty="0"/>
              <a:t>To decrease indent use Drawing Tools tab &gt; Format &gt; Paragraph &gt; Decrease Indent button</a:t>
            </a:r>
          </a:p>
          <a:p>
            <a:pPr lvl="1"/>
            <a:r>
              <a:rPr lang="en-US" dirty="0"/>
              <a:t>Sample text </a:t>
            </a:r>
          </a:p>
        </p:txBody>
      </p:sp>
      <p:pic>
        <p:nvPicPr>
          <p:cNvPr id="17" name="Picture 16">
            <a:extLst>
              <a:ext uri="{FF2B5EF4-FFF2-40B4-BE49-F238E27FC236}">
                <a16:creationId xmlns:a16="http://schemas.microsoft.com/office/drawing/2014/main" id="{98575C9B-7C69-4372-95AE-D0E65397FCB9}"/>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74436" y="3429000"/>
            <a:ext cx="2995128" cy="1371600"/>
          </a:xfrm>
          <a:prstGeom prst="rect">
            <a:avLst/>
          </a:prstGeom>
        </p:spPr>
      </p:pic>
    </p:spTree>
    <p:extLst>
      <p:ext uri="{BB962C8B-B14F-4D97-AF65-F5344CB8AC3E}">
        <p14:creationId xmlns:p14="http://schemas.microsoft.com/office/powerpoint/2010/main" val="125452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B454BD-FC33-4AB0-B836-EC35F0E27947}"/>
              </a:ext>
            </a:extLst>
          </p:cNvPr>
          <p:cNvSpPr>
            <a:spLocks noGrp="1"/>
          </p:cNvSpPr>
          <p:nvPr>
            <p:ph type="title"/>
          </p:nvPr>
        </p:nvSpPr>
        <p:spPr/>
        <p:txBody>
          <a:bodyPr/>
          <a:lstStyle/>
          <a:p>
            <a:r>
              <a:rPr lang="en-US" dirty="0"/>
              <a:t>Sample blank slide</a:t>
            </a:r>
          </a:p>
        </p:txBody>
      </p:sp>
    </p:spTree>
    <p:extLst>
      <p:ext uri="{BB962C8B-B14F-4D97-AF65-F5344CB8AC3E}">
        <p14:creationId xmlns:p14="http://schemas.microsoft.com/office/powerpoint/2010/main" val="13638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50" y="2197801"/>
            <a:ext cx="7886700" cy="747897"/>
          </a:xfrm>
        </p:spPr>
        <p:txBody>
          <a:bodyPr/>
          <a:lstStyle/>
          <a:p>
            <a:r>
              <a:rPr lang="en-US" dirty="0">
                <a:effectLst/>
              </a:rPr>
              <a:t>Sample divider</a:t>
            </a:r>
          </a:p>
        </p:txBody>
      </p:sp>
    </p:spTree>
    <p:extLst>
      <p:ext uri="{BB962C8B-B14F-4D97-AF65-F5344CB8AC3E}">
        <p14:creationId xmlns:p14="http://schemas.microsoft.com/office/powerpoint/2010/main" val="178497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Sample slide layout: title on blue gradient background</a:t>
            </a:r>
          </a:p>
        </p:txBody>
      </p:sp>
    </p:spTree>
    <p:extLst>
      <p:ext uri="{BB962C8B-B14F-4D97-AF65-F5344CB8AC3E}">
        <p14:creationId xmlns:p14="http://schemas.microsoft.com/office/powerpoint/2010/main" val="160620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0A12-5A79-431B-AAB3-A563E0BF7B91}"/>
              </a:ext>
            </a:extLst>
          </p:cNvPr>
          <p:cNvSpPr>
            <a:spLocks noGrp="1"/>
          </p:cNvSpPr>
          <p:nvPr>
            <p:ph type="title"/>
          </p:nvPr>
        </p:nvSpPr>
        <p:spPr/>
        <p:txBody>
          <a:bodyPr/>
          <a:lstStyle/>
          <a:p>
            <a:r>
              <a:rPr lang="en-US" dirty="0"/>
              <a:t>End logo slide</a:t>
            </a:r>
          </a:p>
        </p:txBody>
      </p:sp>
    </p:spTree>
    <p:extLst>
      <p:ext uri="{BB962C8B-B14F-4D97-AF65-F5344CB8AC3E}">
        <p14:creationId xmlns:p14="http://schemas.microsoft.com/office/powerpoint/2010/main" val="1880242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Layouts </a:t>
            </a:r>
          </a:p>
        </p:txBody>
      </p:sp>
      <p:sp>
        <p:nvSpPr>
          <p:cNvPr id="13" name="Content Placeholder 12"/>
          <p:cNvSpPr>
            <a:spLocks noGrp="1"/>
          </p:cNvSpPr>
          <p:nvPr>
            <p:ph sz="quarter" idx="10"/>
          </p:nvPr>
        </p:nvSpPr>
        <p:spPr>
          <a:xfrm>
            <a:off x="285749" y="1200150"/>
            <a:ext cx="3735877" cy="3314700"/>
          </a:xfrm>
        </p:spPr>
        <p:txBody>
          <a:bodyPr/>
          <a:lstStyle/>
          <a:p>
            <a:pPr marL="0" indent="0">
              <a:buNone/>
            </a:pPr>
            <a:r>
              <a:rPr lang="en-US" dirty="0"/>
              <a:t>To select a page layout:</a:t>
            </a:r>
          </a:p>
          <a:p>
            <a:pPr marL="288925" indent="-290513">
              <a:buFont typeface="+mj-lt"/>
              <a:buAutoNum type="arabicPeriod"/>
            </a:pPr>
            <a:r>
              <a:rPr lang="en-US" dirty="0"/>
              <a:t>Select </a:t>
            </a:r>
            <a:r>
              <a:rPr lang="en-US" b="1" dirty="0"/>
              <a:t>Home</a:t>
            </a:r>
          </a:p>
          <a:p>
            <a:pPr marL="288925" indent="-290513">
              <a:buFont typeface="+mj-lt"/>
              <a:buAutoNum type="arabicPeriod"/>
            </a:pPr>
            <a:r>
              <a:rPr lang="en-US" dirty="0"/>
              <a:t>Select </a:t>
            </a:r>
            <a:r>
              <a:rPr lang="en-US" b="1" dirty="0"/>
              <a:t>Layout</a:t>
            </a:r>
          </a:p>
          <a:p>
            <a:pPr marL="288925" indent="-290513">
              <a:buFont typeface="+mj-lt"/>
              <a:buAutoNum type="arabicPeriod"/>
            </a:pPr>
            <a:r>
              <a:rPr lang="en-US" dirty="0"/>
              <a:t>Click on the layout you prefer and the current page will format</a:t>
            </a:r>
          </a:p>
        </p:txBody>
      </p:sp>
      <p:grpSp>
        <p:nvGrpSpPr>
          <p:cNvPr id="5" name="Group 4">
            <a:extLst>
              <a:ext uri="{FF2B5EF4-FFF2-40B4-BE49-F238E27FC236}">
                <a16:creationId xmlns:a16="http://schemas.microsoft.com/office/drawing/2014/main" id="{DC7B6685-D6FF-4AE1-86ED-F41840BE430D}"/>
              </a:ext>
              <a:ext uri="{C183D7F6-B498-43B3-948B-1728B52AA6E4}">
                <adec:decorative xmlns:adec="http://schemas.microsoft.com/office/drawing/2017/decorative" val="1"/>
              </a:ext>
            </a:extLst>
          </p:cNvPr>
          <p:cNvGrpSpPr/>
          <p:nvPr/>
        </p:nvGrpSpPr>
        <p:grpSpPr>
          <a:xfrm>
            <a:off x="4378007" y="514350"/>
            <a:ext cx="4136921" cy="3963666"/>
            <a:chOff x="4330337" y="400050"/>
            <a:chExt cx="4136921" cy="3963666"/>
          </a:xfrm>
        </p:grpSpPr>
        <p:pic>
          <p:nvPicPr>
            <p:cNvPr id="4" name="Picture 3">
              <a:extLst>
                <a:ext uri="{FF2B5EF4-FFF2-40B4-BE49-F238E27FC236}">
                  <a16:creationId xmlns:a16="http://schemas.microsoft.com/office/drawing/2014/main" id="{11E51DDB-1C8D-4413-96F5-3F77E56185D5}"/>
                </a:ext>
              </a:extLst>
            </p:cNvPr>
            <p:cNvPicPr>
              <a:picLocks noChangeAspect="1"/>
            </p:cNvPicPr>
            <p:nvPr/>
          </p:nvPicPr>
          <p:blipFill>
            <a:blip r:embed="rId2"/>
            <a:srcRect/>
            <a:stretch/>
          </p:blipFill>
          <p:spPr>
            <a:xfrm>
              <a:off x="4330337" y="588912"/>
              <a:ext cx="4136921" cy="3774804"/>
            </a:xfrm>
            <a:prstGeom prst="rect">
              <a:avLst/>
            </a:prstGeom>
            <a:ln>
              <a:solidFill>
                <a:srgbClr val="808080"/>
              </a:solidFill>
            </a:ln>
          </p:spPr>
        </p:pic>
        <p:sp>
          <p:nvSpPr>
            <p:cNvPr id="16" name="Down Arrow 15"/>
            <p:cNvSpPr/>
            <p:nvPr/>
          </p:nvSpPr>
          <p:spPr>
            <a:xfrm>
              <a:off x="4743450" y="400050"/>
              <a:ext cx="403657" cy="415191"/>
            </a:xfrm>
            <a:prstGeom prst="downArrow">
              <a:avLst/>
            </a:prstGeom>
            <a:solidFill>
              <a:schemeClr val="tx1"/>
            </a:solidFill>
            <a:ln w="6350" cmpd="sng">
              <a:solidFill>
                <a:schemeClr val="tx2"/>
              </a:solidFill>
            </a:ln>
            <a:effectLst/>
          </p:spPr>
          <p:txBody>
            <a:bodyPr wrap="square" lIns="0" tIns="0" rIns="0" bIns="0" rtlCol="0" anchor="ctr">
              <a:noAutofit/>
            </a:bodyPr>
            <a:lstStyle/>
            <a:p>
              <a:pPr algn="ctr">
                <a:lnSpc>
                  <a:spcPct val="90000"/>
                </a:lnSpc>
                <a:spcBef>
                  <a:spcPts val="600"/>
                </a:spcBef>
                <a:spcAft>
                  <a:spcPts val="0"/>
                </a:spcAft>
              </a:pPr>
              <a:r>
                <a:rPr lang="en-US" sz="1200" b="1" dirty="0">
                  <a:solidFill>
                    <a:schemeClr val="tx2"/>
                  </a:solidFill>
                  <a:latin typeface="Arial" panose="020B0604020202020204" pitchFamily="34" charset="0"/>
                </a:rPr>
                <a:t>1</a:t>
              </a:r>
            </a:p>
          </p:txBody>
        </p:sp>
        <p:sp>
          <p:nvSpPr>
            <p:cNvPr id="17" name="Down Arrow 16"/>
            <p:cNvSpPr/>
            <p:nvPr/>
          </p:nvSpPr>
          <p:spPr>
            <a:xfrm>
              <a:off x="6016730" y="681466"/>
              <a:ext cx="403657" cy="415191"/>
            </a:xfrm>
            <a:prstGeom prst="downArrow">
              <a:avLst/>
            </a:prstGeom>
            <a:solidFill>
              <a:schemeClr val="tx1"/>
            </a:solidFill>
            <a:ln w="6350" cmpd="sng">
              <a:solidFill>
                <a:schemeClr val="tx2"/>
              </a:solidFill>
            </a:ln>
            <a:effectLst/>
          </p:spPr>
          <p:txBody>
            <a:bodyPr wrap="square" lIns="0" tIns="0" rIns="0" bIns="0" rtlCol="0" anchor="ctr">
              <a:noAutofit/>
            </a:bodyPr>
            <a:lstStyle/>
            <a:p>
              <a:pPr algn="ctr">
                <a:lnSpc>
                  <a:spcPct val="90000"/>
                </a:lnSpc>
                <a:spcBef>
                  <a:spcPts val="600"/>
                </a:spcBef>
                <a:spcAft>
                  <a:spcPts val="0"/>
                </a:spcAft>
              </a:pPr>
              <a:r>
                <a:rPr lang="en-US" sz="1200" b="1" dirty="0">
                  <a:solidFill>
                    <a:schemeClr val="tx2"/>
                  </a:solidFill>
                  <a:latin typeface="Arial" panose="020B0604020202020204" pitchFamily="34" charset="0"/>
                </a:rPr>
                <a:t>2</a:t>
              </a:r>
            </a:p>
          </p:txBody>
        </p:sp>
        <p:sp>
          <p:nvSpPr>
            <p:cNvPr id="19" name="Down Arrow 18"/>
            <p:cNvSpPr/>
            <p:nvPr/>
          </p:nvSpPr>
          <p:spPr>
            <a:xfrm>
              <a:off x="7746940" y="1715312"/>
              <a:ext cx="403657" cy="415191"/>
            </a:xfrm>
            <a:prstGeom prst="downArrow">
              <a:avLst/>
            </a:prstGeom>
            <a:solidFill>
              <a:schemeClr val="tx1"/>
            </a:solidFill>
            <a:ln w="6350" cmpd="sng">
              <a:solidFill>
                <a:schemeClr val="tx2"/>
              </a:solidFill>
            </a:ln>
            <a:effectLst/>
          </p:spPr>
          <p:txBody>
            <a:bodyPr wrap="square" lIns="0" tIns="0" rIns="0" bIns="0" rtlCol="0" anchor="ctr">
              <a:noAutofit/>
            </a:bodyPr>
            <a:lstStyle/>
            <a:p>
              <a:pPr algn="ctr">
                <a:lnSpc>
                  <a:spcPct val="90000"/>
                </a:lnSpc>
                <a:spcBef>
                  <a:spcPts val="600"/>
                </a:spcBef>
                <a:spcAft>
                  <a:spcPts val="0"/>
                </a:spcAft>
              </a:pPr>
              <a:r>
                <a:rPr lang="en-US" sz="1200" b="1" dirty="0">
                  <a:solidFill>
                    <a:schemeClr val="tx2"/>
                  </a:solidFill>
                  <a:latin typeface="Arial" panose="020B0604020202020204" pitchFamily="34" charset="0"/>
                </a:rPr>
                <a:t>3</a:t>
              </a:r>
            </a:p>
          </p:txBody>
        </p:sp>
      </p:grpSp>
    </p:spTree>
    <p:extLst>
      <p:ext uri="{BB962C8B-B14F-4D97-AF65-F5344CB8AC3E}">
        <p14:creationId xmlns:p14="http://schemas.microsoft.com/office/powerpoint/2010/main" val="315201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065B-4294-4563-9C56-7748DE5B4F4E}"/>
              </a:ext>
            </a:extLst>
          </p:cNvPr>
          <p:cNvSpPr>
            <a:spLocks noGrp="1"/>
          </p:cNvSpPr>
          <p:nvPr>
            <p:ph type="title"/>
          </p:nvPr>
        </p:nvSpPr>
        <p:spPr/>
        <p:txBody>
          <a:bodyPr/>
          <a:lstStyle/>
          <a:p>
            <a:r>
              <a:rPr lang="en-US" dirty="0"/>
              <a:t>Select sensitivity</a:t>
            </a:r>
          </a:p>
        </p:txBody>
      </p:sp>
      <p:sp>
        <p:nvSpPr>
          <p:cNvPr id="3" name="Content Placeholder 2">
            <a:extLst>
              <a:ext uri="{FF2B5EF4-FFF2-40B4-BE49-F238E27FC236}">
                <a16:creationId xmlns:a16="http://schemas.microsoft.com/office/drawing/2014/main" id="{ACDE0C9E-859F-4FCC-B946-F654FDF84629}"/>
              </a:ext>
            </a:extLst>
          </p:cNvPr>
          <p:cNvSpPr>
            <a:spLocks noGrp="1"/>
          </p:cNvSpPr>
          <p:nvPr>
            <p:ph idx="1"/>
          </p:nvPr>
        </p:nvSpPr>
        <p:spPr>
          <a:xfrm>
            <a:off x="285750" y="971550"/>
            <a:ext cx="8572500" cy="1771650"/>
          </a:xfrm>
        </p:spPr>
        <p:txBody>
          <a:bodyPr/>
          <a:lstStyle/>
          <a:p>
            <a:r>
              <a:rPr lang="en-US" dirty="0"/>
              <a:t>Select the sensitivity by clicking on the appropriate designation in the sensitivity bar — the label will appear in the lower left corner of the page</a:t>
            </a:r>
          </a:p>
          <a:p>
            <a:r>
              <a:rPr lang="en-US" dirty="0"/>
              <a:t>The sensitivity can be changed by clicking on the pencil icon in the sensitivity bar</a:t>
            </a:r>
          </a:p>
          <a:p>
            <a:r>
              <a:rPr lang="en-US" dirty="0"/>
              <a:t>Note that if the Customer Communication or External Public is chosen, no label appears</a:t>
            </a:r>
          </a:p>
        </p:txBody>
      </p:sp>
      <p:grpSp>
        <p:nvGrpSpPr>
          <p:cNvPr id="11" name="Group 10">
            <a:extLst>
              <a:ext uri="{FF2B5EF4-FFF2-40B4-BE49-F238E27FC236}">
                <a16:creationId xmlns:a16="http://schemas.microsoft.com/office/drawing/2014/main" id="{AC819CD5-8BCB-4EF5-90F0-9699722AE38E}"/>
              </a:ext>
              <a:ext uri="{C183D7F6-B498-43B3-948B-1728B52AA6E4}">
                <adec:decorative xmlns:adec="http://schemas.microsoft.com/office/drawing/2017/decorative" val="1"/>
              </a:ext>
            </a:extLst>
          </p:cNvPr>
          <p:cNvGrpSpPr/>
          <p:nvPr/>
        </p:nvGrpSpPr>
        <p:grpSpPr>
          <a:xfrm>
            <a:off x="285750" y="2891740"/>
            <a:ext cx="8574786" cy="1741017"/>
            <a:chOff x="285750" y="2891740"/>
            <a:chExt cx="8574786" cy="1741017"/>
          </a:xfrm>
        </p:grpSpPr>
        <p:pic>
          <p:nvPicPr>
            <p:cNvPr id="9" name="Picture 8">
              <a:extLst>
                <a:ext uri="{FF2B5EF4-FFF2-40B4-BE49-F238E27FC236}">
                  <a16:creationId xmlns:a16="http://schemas.microsoft.com/office/drawing/2014/main" id="{C16267AA-A810-4F55-A3DF-A28FC753D065}"/>
                </a:ext>
              </a:extLst>
            </p:cNvPr>
            <p:cNvPicPr>
              <a:picLocks noChangeAspect="1"/>
            </p:cNvPicPr>
            <p:nvPr/>
          </p:nvPicPr>
          <p:blipFill>
            <a:blip r:embed="rId2"/>
            <a:stretch>
              <a:fillRect/>
            </a:stretch>
          </p:blipFill>
          <p:spPr>
            <a:xfrm>
              <a:off x="628650" y="2891740"/>
              <a:ext cx="8231886" cy="1644037"/>
            </a:xfrm>
            <a:prstGeom prst="rect">
              <a:avLst/>
            </a:prstGeom>
            <a:ln>
              <a:solidFill>
                <a:srgbClr val="808080"/>
              </a:solidFill>
            </a:ln>
          </p:spPr>
        </p:pic>
        <p:sp>
          <p:nvSpPr>
            <p:cNvPr id="10" name="Down Arrow 15">
              <a:extLst>
                <a:ext uri="{FF2B5EF4-FFF2-40B4-BE49-F238E27FC236}">
                  <a16:creationId xmlns:a16="http://schemas.microsoft.com/office/drawing/2014/main" id="{C5E9D0EF-4C27-4969-BC0B-43156B392C07}"/>
                </a:ext>
              </a:extLst>
            </p:cNvPr>
            <p:cNvSpPr/>
            <p:nvPr/>
          </p:nvSpPr>
          <p:spPr>
            <a:xfrm rot="16200000">
              <a:off x="291517" y="4223333"/>
              <a:ext cx="403657" cy="415191"/>
            </a:xfrm>
            <a:prstGeom prst="downArrow">
              <a:avLst/>
            </a:prstGeom>
            <a:solidFill>
              <a:schemeClr val="tx1"/>
            </a:solidFill>
            <a:ln w="6350" cmpd="sng">
              <a:solidFill>
                <a:schemeClr val="tx2"/>
              </a:solidFill>
            </a:ln>
            <a:effectLst/>
          </p:spPr>
          <p:txBody>
            <a:bodyPr wrap="square" lIns="0" tIns="0" rIns="0" bIns="0" rtlCol="0" anchor="ctr">
              <a:noAutofit/>
            </a:bodyPr>
            <a:lstStyle/>
            <a:p>
              <a:pPr algn="ctr">
                <a:lnSpc>
                  <a:spcPct val="90000"/>
                </a:lnSpc>
                <a:spcBef>
                  <a:spcPts val="600"/>
                </a:spcBef>
                <a:spcAft>
                  <a:spcPts val="0"/>
                </a:spcAft>
              </a:pPr>
              <a:endParaRPr lang="en-US" sz="1200" b="1" dirty="0">
                <a:solidFill>
                  <a:schemeClr val="tx2"/>
                </a:solidFill>
                <a:latin typeface="Arial" panose="020B0604020202020204" pitchFamily="34" charset="0"/>
              </a:endParaRPr>
            </a:p>
          </p:txBody>
        </p:sp>
      </p:grpSp>
    </p:spTree>
    <p:extLst>
      <p:ext uri="{BB962C8B-B14F-4D97-AF65-F5344CB8AC3E}">
        <p14:creationId xmlns:p14="http://schemas.microsoft.com/office/powerpoint/2010/main" val="26368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lstStyle/>
          <a:p>
            <a:r>
              <a:rPr lang="en-US" dirty="0"/>
              <a:t>The</a:t>
            </a:r>
            <a:r>
              <a:rPr lang="en-US" dirty="0">
                <a:solidFill>
                  <a:srgbClr val="0076CE"/>
                </a:solidFill>
              </a:rPr>
              <a:t> color palett</a:t>
            </a:r>
            <a:r>
              <a:rPr lang="en-US" dirty="0"/>
              <a:t>e</a:t>
            </a:r>
          </a:p>
        </p:txBody>
      </p:sp>
      <p:sp>
        <p:nvSpPr>
          <p:cNvPr id="36" name="Subtitle 35">
            <a:extLst>
              <a:ext uri="{FF2B5EF4-FFF2-40B4-BE49-F238E27FC236}">
                <a16:creationId xmlns:a16="http://schemas.microsoft.com/office/drawing/2014/main" id="{9DF264A7-E46B-4CE1-9672-C5BE876BE4CB}"/>
              </a:ext>
            </a:extLst>
          </p:cNvPr>
          <p:cNvSpPr>
            <a:spLocks noGrp="1"/>
          </p:cNvSpPr>
          <p:nvPr>
            <p:ph type="subTitle" idx="1"/>
          </p:nvPr>
        </p:nvSpPr>
        <p:spPr>
          <a:xfrm>
            <a:off x="285750" y="742950"/>
            <a:ext cx="8572500" cy="215444"/>
          </a:xfrm>
        </p:spPr>
        <p:txBody>
          <a:bodyPr/>
          <a:lstStyle/>
          <a:p>
            <a:r>
              <a:rPr lang="en-US" dirty="0"/>
              <a:t>Included in the PowerPoint palette slots:</a:t>
            </a:r>
          </a:p>
        </p:txBody>
      </p:sp>
      <p:pic>
        <p:nvPicPr>
          <p:cNvPr id="25" name="Picture 24">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600450" y="668187"/>
            <a:ext cx="457200" cy="316292"/>
          </a:xfrm>
          <a:prstGeom prst="rect">
            <a:avLst/>
          </a:prstGeom>
        </p:spPr>
      </p:pic>
      <p:sp>
        <p:nvSpPr>
          <p:cNvPr id="17" name="TextBox 16"/>
          <p:cNvSpPr txBox="1"/>
          <p:nvPr/>
        </p:nvSpPr>
        <p:spPr>
          <a:xfrm>
            <a:off x="285749" y="2114550"/>
            <a:ext cx="914400" cy="369332"/>
          </a:xfrm>
          <a:prstGeom prst="rect">
            <a:avLst/>
          </a:prstGeom>
          <a:noFill/>
        </p:spPr>
        <p:txBody>
          <a:bodyPr wrap="square" lIns="0" tIns="0" rIns="0" bIns="0" rtlCol="0">
            <a:spAutoFit/>
          </a:bodyPr>
          <a:lstStyle/>
          <a:p>
            <a:pPr algn="ctr">
              <a:tabLst>
                <a:tab pos="228600" algn="l"/>
              </a:tabLst>
            </a:pPr>
            <a:r>
              <a:rPr lang="en-US" sz="800" b="1" dirty="0">
                <a:solidFill>
                  <a:schemeClr val="bg2"/>
                </a:solidFill>
                <a:latin typeface="Arial" panose="020B0604020202020204" pitchFamily="34" charset="0"/>
              </a:rPr>
              <a:t>Dell Blue</a:t>
            </a:r>
          </a:p>
          <a:p>
            <a:pPr algn="ctr">
              <a:tabLst>
                <a:tab pos="228600" algn="l"/>
              </a:tabLst>
            </a:pPr>
            <a:r>
              <a:rPr lang="en-US" sz="800" dirty="0">
                <a:solidFill>
                  <a:schemeClr val="bg2"/>
                </a:solidFill>
                <a:latin typeface="Arial" panose="020B0604020202020204" pitchFamily="34" charset="0"/>
              </a:rPr>
              <a:t>PMS 2174</a:t>
            </a:r>
          </a:p>
          <a:p>
            <a:pPr algn="ctr">
              <a:tabLst>
                <a:tab pos="228600" algn="l"/>
              </a:tabLst>
            </a:pPr>
            <a:r>
              <a:rPr lang="en-US" sz="800" dirty="0">
                <a:solidFill>
                  <a:schemeClr val="bg2"/>
                </a:solidFill>
                <a:latin typeface="Arial" panose="020B0604020202020204" pitchFamily="34" charset="0"/>
              </a:rPr>
              <a:t>RGB 0-118-206</a:t>
            </a:r>
          </a:p>
        </p:txBody>
      </p:sp>
      <p:sp>
        <p:nvSpPr>
          <p:cNvPr id="23" name="Textbox 14"/>
          <p:cNvSpPr txBox="1">
            <a:spLocks/>
          </p:cNvSpPr>
          <p:nvPr/>
        </p:nvSpPr>
        <p:spPr>
          <a:xfrm>
            <a:off x="373460" y="2530059"/>
            <a:ext cx="800474" cy="246221"/>
          </a:xfrm>
          <a:prstGeom prst="rect">
            <a:avLst/>
          </a:prstGeom>
        </p:spPr>
        <p:txBody>
          <a:bodyPr wrap="square" lIns="0" tIns="0" rIns="0" bIns="0">
            <a:spAutoFit/>
          </a:bodyPr>
          <a:lstStyle>
            <a:lvl1pPr marL="0" indent="0" algn="l" defTabSz="685800" rtl="0" eaLnBrk="1" latinLnBrk="0" hangingPunct="1">
              <a:lnSpc>
                <a:spcPct val="100000"/>
              </a:lnSpc>
              <a:spcBef>
                <a:spcPts val="0"/>
              </a:spcBef>
              <a:buFont typeface="Arial" panose="020B0604020202020204" pitchFamily="34" charset="0"/>
              <a:buNone/>
              <a:defRPr sz="14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ctr"/>
            <a:r>
              <a:rPr lang="en-US" sz="800" i="1" dirty="0">
                <a:solidFill>
                  <a:schemeClr val="bg2"/>
                </a:solidFill>
                <a:latin typeface="Arial" panose="020B0604020202020204" pitchFamily="34" charset="0"/>
              </a:rPr>
              <a:t>“Hyperlinks” are Dell Blue</a:t>
            </a:r>
          </a:p>
        </p:txBody>
      </p:sp>
      <p:sp>
        <p:nvSpPr>
          <p:cNvPr id="13" name="TextBox 12"/>
          <p:cNvSpPr txBox="1"/>
          <p:nvPr/>
        </p:nvSpPr>
        <p:spPr>
          <a:xfrm>
            <a:off x="1371600" y="2114550"/>
            <a:ext cx="914400" cy="369332"/>
          </a:xfrm>
          <a:prstGeom prst="rect">
            <a:avLst/>
          </a:prstGeom>
          <a:noFill/>
        </p:spPr>
        <p:txBody>
          <a:bodyPr wrap="square" lIns="0" tIns="0" rIns="0" bIns="0" rtlCol="0">
            <a:spAutoFit/>
          </a:bodyPr>
          <a:lstStyle/>
          <a:p>
            <a:pPr algn="ctr">
              <a:tabLst>
                <a:tab pos="228600" algn="l"/>
              </a:tabLst>
            </a:pPr>
            <a:r>
              <a:rPr lang="en-US" sz="800" b="1" dirty="0">
                <a:solidFill>
                  <a:schemeClr val="bg2"/>
                </a:solidFill>
                <a:latin typeface="Arial" panose="020B0604020202020204" pitchFamily="34" charset="0"/>
              </a:rPr>
              <a:t>Carbon</a:t>
            </a:r>
          </a:p>
          <a:p>
            <a:pPr algn="ctr">
              <a:tabLst>
                <a:tab pos="228600" algn="l"/>
              </a:tabLst>
            </a:pPr>
            <a:r>
              <a:rPr lang="en-US" sz="800" dirty="0">
                <a:solidFill>
                  <a:schemeClr val="bg2"/>
                </a:solidFill>
                <a:latin typeface="Arial" panose="020B0604020202020204" pitchFamily="34" charset="0"/>
              </a:rPr>
              <a:t>PMS Cool Gray 11</a:t>
            </a:r>
          </a:p>
          <a:p>
            <a:pPr algn="ctr">
              <a:tabLst>
                <a:tab pos="228600" algn="l"/>
              </a:tabLst>
            </a:pPr>
            <a:r>
              <a:rPr lang="en-US" sz="800" dirty="0">
                <a:solidFill>
                  <a:schemeClr val="bg2"/>
                </a:solidFill>
                <a:latin typeface="Arial" panose="020B0604020202020204" pitchFamily="34" charset="0"/>
              </a:rPr>
              <a:t>RGB 68-68-68</a:t>
            </a:r>
          </a:p>
        </p:txBody>
      </p:sp>
      <p:sp>
        <p:nvSpPr>
          <p:cNvPr id="45" name="TextBox 44">
            <a:extLst>
              <a:ext uri="{FF2B5EF4-FFF2-40B4-BE49-F238E27FC236}">
                <a16:creationId xmlns:a16="http://schemas.microsoft.com/office/drawing/2014/main" id="{5973175D-B4BE-4AD0-A80B-F2AE281FCA98}"/>
              </a:ext>
            </a:extLst>
          </p:cNvPr>
          <p:cNvSpPr txBox="1"/>
          <p:nvPr/>
        </p:nvSpPr>
        <p:spPr>
          <a:xfrm>
            <a:off x="2457450" y="2114550"/>
            <a:ext cx="914400" cy="246221"/>
          </a:xfrm>
          <a:prstGeom prst="rect">
            <a:avLst/>
          </a:prstGeom>
          <a:noFill/>
        </p:spPr>
        <p:txBody>
          <a:bodyPr wrap="square" lIns="0" tIns="0" rIns="0" bIns="0" rtlCol="0">
            <a:spAutoFit/>
          </a:bodyPr>
          <a:lstStyle/>
          <a:p>
            <a:pPr algn="ctr">
              <a:tabLst>
                <a:tab pos="228600" algn="l"/>
              </a:tabLst>
            </a:pPr>
            <a:r>
              <a:rPr lang="en-US" sz="800" b="1" dirty="0">
                <a:solidFill>
                  <a:schemeClr val="bg2"/>
                </a:solidFill>
                <a:latin typeface="Arial" panose="020B0604020202020204" pitchFamily="34" charset="0"/>
              </a:rPr>
              <a:t>Black</a:t>
            </a:r>
          </a:p>
          <a:p>
            <a:pPr algn="ctr">
              <a:tabLst>
                <a:tab pos="228600" algn="l"/>
              </a:tabLst>
            </a:pPr>
            <a:r>
              <a:rPr lang="en-US" sz="800" dirty="0">
                <a:solidFill>
                  <a:schemeClr val="bg2"/>
                </a:solidFill>
                <a:latin typeface="Arial" panose="020B0604020202020204" pitchFamily="34" charset="0"/>
              </a:rPr>
              <a:t>RGB 0-0-0</a:t>
            </a:r>
          </a:p>
        </p:txBody>
      </p:sp>
      <p:sp>
        <p:nvSpPr>
          <p:cNvPr id="47" name="TextBox 46">
            <a:extLst>
              <a:ext uri="{FF2B5EF4-FFF2-40B4-BE49-F238E27FC236}">
                <a16:creationId xmlns:a16="http://schemas.microsoft.com/office/drawing/2014/main" id="{FD0A2634-07A5-483F-B502-141F8A75FAC3}"/>
              </a:ext>
            </a:extLst>
          </p:cNvPr>
          <p:cNvSpPr txBox="1"/>
          <p:nvPr/>
        </p:nvSpPr>
        <p:spPr>
          <a:xfrm>
            <a:off x="3557926" y="2114550"/>
            <a:ext cx="914400" cy="246221"/>
          </a:xfrm>
          <a:prstGeom prst="rect">
            <a:avLst/>
          </a:prstGeom>
          <a:noFill/>
        </p:spPr>
        <p:txBody>
          <a:bodyPr wrap="square" lIns="0" tIns="0" rIns="0" bIns="0" rtlCol="0">
            <a:spAutoFit/>
          </a:bodyPr>
          <a:lstStyle/>
          <a:p>
            <a:pPr algn="ctr">
              <a:tabLst>
                <a:tab pos="228600" algn="l"/>
              </a:tabLst>
            </a:pPr>
            <a:r>
              <a:rPr lang="en-US" sz="800" b="1" dirty="0">
                <a:solidFill>
                  <a:schemeClr val="bg2"/>
                </a:solidFill>
                <a:latin typeface="Arial" panose="020B0604020202020204" pitchFamily="34" charset="0"/>
              </a:rPr>
              <a:t>White</a:t>
            </a:r>
          </a:p>
          <a:p>
            <a:pPr algn="ctr">
              <a:tabLst>
                <a:tab pos="228600" algn="l"/>
              </a:tabLst>
            </a:pPr>
            <a:r>
              <a:rPr lang="en-US" sz="800" dirty="0">
                <a:solidFill>
                  <a:schemeClr val="bg2"/>
                </a:solidFill>
                <a:latin typeface="Arial" panose="020B0604020202020204" pitchFamily="34" charset="0"/>
              </a:rPr>
              <a:t>RGB 255-255-255</a:t>
            </a:r>
          </a:p>
        </p:txBody>
      </p:sp>
      <p:sp>
        <p:nvSpPr>
          <p:cNvPr id="51" name="TextBox 50">
            <a:extLst>
              <a:ext uri="{FF2B5EF4-FFF2-40B4-BE49-F238E27FC236}">
                <a16:creationId xmlns:a16="http://schemas.microsoft.com/office/drawing/2014/main" id="{3C016B6F-5C3F-44AD-B91A-2424AF744F1F}"/>
              </a:ext>
            </a:extLst>
          </p:cNvPr>
          <p:cNvSpPr txBox="1"/>
          <p:nvPr/>
        </p:nvSpPr>
        <p:spPr>
          <a:xfrm>
            <a:off x="4629150" y="2114550"/>
            <a:ext cx="914400" cy="369332"/>
          </a:xfrm>
          <a:prstGeom prst="rect">
            <a:avLst/>
          </a:prstGeom>
          <a:noFill/>
        </p:spPr>
        <p:txBody>
          <a:bodyPr wrap="square" lIns="0" tIns="0" rIns="0" bIns="0" rtlCol="0">
            <a:spAutoFit/>
          </a:bodyPr>
          <a:lstStyle/>
          <a:p>
            <a:pPr algn="ctr">
              <a:tabLst>
                <a:tab pos="228600" algn="l"/>
              </a:tabLst>
            </a:pPr>
            <a:r>
              <a:rPr lang="en-US" sz="800" b="1" dirty="0">
                <a:solidFill>
                  <a:schemeClr val="bg2"/>
                </a:solidFill>
                <a:latin typeface="Arial" panose="020B0604020202020204" pitchFamily="34" charset="0"/>
              </a:rPr>
              <a:t>Midnight</a:t>
            </a:r>
          </a:p>
          <a:p>
            <a:pPr algn="ctr">
              <a:tabLst>
                <a:tab pos="228600" algn="l"/>
              </a:tabLst>
            </a:pPr>
            <a:r>
              <a:rPr lang="en-US" sz="800" dirty="0">
                <a:solidFill>
                  <a:schemeClr val="bg2"/>
                </a:solidFill>
                <a:latin typeface="Arial" panose="020B0604020202020204" pitchFamily="34" charset="0"/>
              </a:rPr>
              <a:t>PMS 295</a:t>
            </a:r>
          </a:p>
          <a:p>
            <a:pPr algn="ctr">
              <a:tabLst>
                <a:tab pos="228600" algn="l"/>
              </a:tabLst>
            </a:pPr>
            <a:r>
              <a:rPr lang="en-US" sz="800" dirty="0">
                <a:solidFill>
                  <a:schemeClr val="bg2"/>
                </a:solidFill>
                <a:latin typeface="Arial" panose="020B0604020202020204" pitchFamily="34" charset="0"/>
              </a:rPr>
              <a:t>RGB 0-68-124</a:t>
            </a:r>
          </a:p>
        </p:txBody>
      </p:sp>
      <p:sp>
        <p:nvSpPr>
          <p:cNvPr id="53" name="TextBox 52">
            <a:extLst>
              <a:ext uri="{FF2B5EF4-FFF2-40B4-BE49-F238E27FC236}">
                <a16:creationId xmlns:a16="http://schemas.microsoft.com/office/drawing/2014/main" id="{DA2CDBD6-B57F-40F6-84C3-AD89801315AA}"/>
              </a:ext>
            </a:extLst>
          </p:cNvPr>
          <p:cNvSpPr txBox="1"/>
          <p:nvPr/>
        </p:nvSpPr>
        <p:spPr>
          <a:xfrm>
            <a:off x="5715000" y="2114550"/>
            <a:ext cx="914400" cy="369332"/>
          </a:xfrm>
          <a:prstGeom prst="rect">
            <a:avLst/>
          </a:prstGeom>
          <a:noFill/>
        </p:spPr>
        <p:txBody>
          <a:bodyPr wrap="square" lIns="0" tIns="0" rIns="0" bIns="0" rtlCol="0">
            <a:spAutoFit/>
          </a:bodyPr>
          <a:lstStyle/>
          <a:p>
            <a:pPr algn="ctr">
              <a:tabLst>
                <a:tab pos="228600" algn="l"/>
              </a:tabLst>
            </a:pPr>
            <a:r>
              <a:rPr lang="en-US" sz="800" b="1" dirty="0">
                <a:solidFill>
                  <a:schemeClr val="bg2"/>
                </a:solidFill>
                <a:latin typeface="Arial" panose="020B0604020202020204" pitchFamily="34" charset="0"/>
              </a:rPr>
              <a:t>Green</a:t>
            </a:r>
          </a:p>
          <a:p>
            <a:pPr algn="ctr">
              <a:tabLst>
                <a:tab pos="228600" algn="l"/>
              </a:tabLst>
            </a:pPr>
            <a:r>
              <a:rPr lang="en-US" sz="800" dirty="0">
                <a:solidFill>
                  <a:schemeClr val="bg2"/>
                </a:solidFill>
                <a:latin typeface="Arial" panose="020B0604020202020204" pitchFamily="34" charset="0"/>
              </a:rPr>
              <a:t>PMS 376</a:t>
            </a:r>
          </a:p>
          <a:p>
            <a:pPr algn="ctr">
              <a:tabLst>
                <a:tab pos="228600" algn="l"/>
              </a:tabLst>
            </a:pPr>
            <a:r>
              <a:rPr lang="en-US" sz="800" dirty="0">
                <a:solidFill>
                  <a:schemeClr val="bg2"/>
                </a:solidFill>
                <a:latin typeface="Arial" panose="020B0604020202020204" pitchFamily="34" charset="0"/>
              </a:rPr>
              <a:t>RGB 110-162-4</a:t>
            </a:r>
          </a:p>
        </p:txBody>
      </p:sp>
      <p:sp>
        <p:nvSpPr>
          <p:cNvPr id="55" name="TextBox 54">
            <a:extLst>
              <a:ext uri="{FF2B5EF4-FFF2-40B4-BE49-F238E27FC236}">
                <a16:creationId xmlns:a16="http://schemas.microsoft.com/office/drawing/2014/main" id="{40C0B9B8-0D72-4C0A-BC27-A6D7D0D631F7}"/>
              </a:ext>
            </a:extLst>
          </p:cNvPr>
          <p:cNvSpPr txBox="1"/>
          <p:nvPr/>
        </p:nvSpPr>
        <p:spPr>
          <a:xfrm>
            <a:off x="6800850" y="2114550"/>
            <a:ext cx="914400" cy="369332"/>
          </a:xfrm>
          <a:prstGeom prst="rect">
            <a:avLst/>
          </a:prstGeom>
          <a:noFill/>
        </p:spPr>
        <p:txBody>
          <a:bodyPr wrap="square" lIns="0" tIns="0" rIns="0" bIns="0" rtlCol="0">
            <a:spAutoFit/>
          </a:bodyPr>
          <a:lstStyle/>
          <a:p>
            <a:pPr algn="ctr">
              <a:tabLst>
                <a:tab pos="228600" algn="l"/>
              </a:tabLst>
            </a:pPr>
            <a:r>
              <a:rPr lang="en-US" sz="800" b="1" dirty="0">
                <a:solidFill>
                  <a:schemeClr val="bg2"/>
                </a:solidFill>
                <a:latin typeface="Arial" panose="020B0604020202020204" pitchFamily="34" charset="0"/>
              </a:rPr>
              <a:t>Yellow</a:t>
            </a:r>
          </a:p>
          <a:p>
            <a:pPr algn="ctr">
              <a:tabLst>
                <a:tab pos="228600" algn="l"/>
              </a:tabLst>
            </a:pPr>
            <a:r>
              <a:rPr lang="en-US" sz="800" dirty="0">
                <a:solidFill>
                  <a:schemeClr val="bg2"/>
                </a:solidFill>
                <a:latin typeface="Arial" panose="020B0604020202020204" pitchFamily="34" charset="0"/>
              </a:rPr>
              <a:t>PMS 7408</a:t>
            </a:r>
          </a:p>
          <a:p>
            <a:pPr algn="ctr">
              <a:tabLst>
                <a:tab pos="228600" algn="l"/>
              </a:tabLst>
            </a:pPr>
            <a:r>
              <a:rPr lang="en-US" sz="800" dirty="0">
                <a:solidFill>
                  <a:schemeClr val="bg2"/>
                </a:solidFill>
                <a:latin typeface="Arial" panose="020B0604020202020204" pitchFamily="34" charset="0"/>
              </a:rPr>
              <a:t>RGB 242-175-0</a:t>
            </a:r>
          </a:p>
        </p:txBody>
      </p:sp>
      <p:sp>
        <p:nvSpPr>
          <p:cNvPr id="57" name="TextBox 56">
            <a:extLst>
              <a:ext uri="{FF2B5EF4-FFF2-40B4-BE49-F238E27FC236}">
                <a16:creationId xmlns:a16="http://schemas.microsoft.com/office/drawing/2014/main" id="{23FB1014-36C5-487C-8D54-3607168AD2AC}"/>
              </a:ext>
            </a:extLst>
          </p:cNvPr>
          <p:cNvSpPr txBox="1"/>
          <p:nvPr/>
        </p:nvSpPr>
        <p:spPr>
          <a:xfrm>
            <a:off x="7886700" y="2114550"/>
            <a:ext cx="914400" cy="369332"/>
          </a:xfrm>
          <a:prstGeom prst="rect">
            <a:avLst/>
          </a:prstGeom>
          <a:noFill/>
        </p:spPr>
        <p:txBody>
          <a:bodyPr wrap="square" lIns="0" tIns="0" rIns="0" bIns="0" rtlCol="0">
            <a:spAutoFit/>
          </a:bodyPr>
          <a:lstStyle/>
          <a:p>
            <a:pPr algn="ctr">
              <a:tabLst>
                <a:tab pos="228600" algn="l"/>
              </a:tabLst>
            </a:pPr>
            <a:r>
              <a:rPr lang="en-US" sz="800" b="1" dirty="0">
                <a:solidFill>
                  <a:schemeClr val="bg2"/>
                </a:solidFill>
                <a:latin typeface="Arial" panose="020B0604020202020204" pitchFamily="34" charset="0"/>
              </a:rPr>
              <a:t>Orange</a:t>
            </a:r>
          </a:p>
          <a:p>
            <a:pPr algn="ctr">
              <a:tabLst>
                <a:tab pos="228600" algn="l"/>
              </a:tabLst>
            </a:pPr>
            <a:r>
              <a:rPr lang="en-US" sz="800" dirty="0">
                <a:solidFill>
                  <a:schemeClr val="bg2"/>
                </a:solidFill>
                <a:latin typeface="Arial" panose="020B0604020202020204" pitchFamily="34" charset="0"/>
              </a:rPr>
              <a:t>PMS 151</a:t>
            </a:r>
          </a:p>
          <a:p>
            <a:pPr algn="ctr">
              <a:tabLst>
                <a:tab pos="228600" algn="l"/>
              </a:tabLst>
            </a:pPr>
            <a:r>
              <a:rPr lang="en-US" sz="800" dirty="0">
                <a:solidFill>
                  <a:schemeClr val="bg2"/>
                </a:solidFill>
                <a:latin typeface="Arial" panose="020B0604020202020204" pitchFamily="34" charset="0"/>
              </a:rPr>
              <a:t>RGB 238-100-17</a:t>
            </a:r>
          </a:p>
        </p:txBody>
      </p:sp>
      <p:sp>
        <p:nvSpPr>
          <p:cNvPr id="59" name="TextBox 58">
            <a:extLst>
              <a:ext uri="{FF2B5EF4-FFF2-40B4-BE49-F238E27FC236}">
                <a16:creationId xmlns:a16="http://schemas.microsoft.com/office/drawing/2014/main" id="{AE0E93E2-0B83-4292-8B7D-07F3B0AEF8A6}"/>
              </a:ext>
            </a:extLst>
          </p:cNvPr>
          <p:cNvSpPr txBox="1"/>
          <p:nvPr/>
        </p:nvSpPr>
        <p:spPr>
          <a:xfrm>
            <a:off x="288459" y="4000500"/>
            <a:ext cx="914400" cy="369332"/>
          </a:xfrm>
          <a:prstGeom prst="rect">
            <a:avLst/>
          </a:prstGeom>
          <a:noFill/>
        </p:spPr>
        <p:txBody>
          <a:bodyPr wrap="square" lIns="0" tIns="0" rIns="0" bIns="0" rtlCol="0">
            <a:spAutoFit/>
          </a:bodyPr>
          <a:lstStyle/>
          <a:p>
            <a:pPr algn="ctr">
              <a:tabLst>
                <a:tab pos="228600" algn="l"/>
              </a:tabLst>
            </a:pPr>
            <a:r>
              <a:rPr lang="en-US" sz="800" b="1" dirty="0">
                <a:solidFill>
                  <a:schemeClr val="bg2"/>
                </a:solidFill>
                <a:latin typeface="Arial" panose="020B0604020202020204" pitchFamily="34" charset="0"/>
              </a:rPr>
              <a:t>Red*</a:t>
            </a:r>
          </a:p>
          <a:p>
            <a:pPr algn="ctr">
              <a:tabLst>
                <a:tab pos="228600" algn="l"/>
              </a:tabLst>
            </a:pPr>
            <a:r>
              <a:rPr lang="en-US" sz="800" dirty="0">
                <a:solidFill>
                  <a:schemeClr val="bg2"/>
                </a:solidFill>
                <a:latin typeface="Arial" panose="020B0604020202020204" pitchFamily="34" charset="0"/>
              </a:rPr>
              <a:t>PMS 186</a:t>
            </a:r>
          </a:p>
          <a:p>
            <a:pPr algn="ctr">
              <a:tabLst>
                <a:tab pos="228600" algn="l"/>
              </a:tabLst>
            </a:pPr>
            <a:r>
              <a:rPr lang="en-US" sz="800" dirty="0">
                <a:solidFill>
                  <a:schemeClr val="bg2"/>
                </a:solidFill>
                <a:latin typeface="Arial" panose="020B0604020202020204" pitchFamily="34" charset="0"/>
              </a:rPr>
              <a:t>RGB 206-17-38</a:t>
            </a:r>
          </a:p>
        </p:txBody>
      </p:sp>
      <p:sp>
        <p:nvSpPr>
          <p:cNvPr id="61" name="TextBox 60">
            <a:extLst>
              <a:ext uri="{FF2B5EF4-FFF2-40B4-BE49-F238E27FC236}">
                <a16:creationId xmlns:a16="http://schemas.microsoft.com/office/drawing/2014/main" id="{4430A2A2-4665-4C7E-B83F-8A5E9C387395}"/>
              </a:ext>
            </a:extLst>
          </p:cNvPr>
          <p:cNvSpPr txBox="1"/>
          <p:nvPr/>
        </p:nvSpPr>
        <p:spPr>
          <a:xfrm>
            <a:off x="1374309" y="4000500"/>
            <a:ext cx="914400" cy="369332"/>
          </a:xfrm>
          <a:prstGeom prst="rect">
            <a:avLst/>
          </a:prstGeom>
          <a:noFill/>
        </p:spPr>
        <p:txBody>
          <a:bodyPr wrap="square" lIns="0" tIns="0" rIns="0" bIns="0" rtlCol="0">
            <a:spAutoFit/>
          </a:bodyPr>
          <a:lstStyle/>
          <a:p>
            <a:pPr algn="ctr">
              <a:tabLst>
                <a:tab pos="228600" algn="l"/>
              </a:tabLst>
            </a:pPr>
            <a:r>
              <a:rPr lang="en-US" sz="800" b="1" dirty="0">
                <a:solidFill>
                  <a:schemeClr val="bg2"/>
                </a:solidFill>
                <a:latin typeface="Arial" panose="020B0604020202020204" pitchFamily="34" charset="0"/>
              </a:rPr>
              <a:t>Light Blue</a:t>
            </a:r>
          </a:p>
          <a:p>
            <a:pPr algn="ctr">
              <a:tabLst>
                <a:tab pos="228600" algn="l"/>
              </a:tabLst>
            </a:pPr>
            <a:r>
              <a:rPr lang="en-US" sz="800" dirty="0">
                <a:solidFill>
                  <a:schemeClr val="bg2"/>
                </a:solidFill>
                <a:latin typeface="Arial" panose="020B0604020202020204" pitchFamily="34" charset="0"/>
              </a:rPr>
              <a:t>PMS 298</a:t>
            </a:r>
          </a:p>
          <a:p>
            <a:pPr algn="ctr">
              <a:tabLst>
                <a:tab pos="228600" algn="l"/>
              </a:tabLst>
            </a:pPr>
            <a:r>
              <a:rPr lang="en-US" sz="800" dirty="0">
                <a:solidFill>
                  <a:schemeClr val="bg2"/>
                </a:solidFill>
                <a:latin typeface="Arial" panose="020B0604020202020204" pitchFamily="34" charset="0"/>
              </a:rPr>
              <a:t>RGB 65-182-230</a:t>
            </a:r>
          </a:p>
        </p:txBody>
      </p:sp>
      <p:sp>
        <p:nvSpPr>
          <p:cNvPr id="29" name="TextBox 28"/>
          <p:cNvSpPr txBox="1"/>
          <p:nvPr/>
        </p:nvSpPr>
        <p:spPr>
          <a:xfrm>
            <a:off x="3557926" y="2743200"/>
            <a:ext cx="4587794" cy="215444"/>
          </a:xfrm>
          <a:prstGeom prst="rect">
            <a:avLst/>
          </a:prstGeom>
          <a:noFill/>
        </p:spPr>
        <p:txBody>
          <a:bodyPr wrap="none" lIns="0" tIns="0" rIns="0" bIns="0" rtlCol="0">
            <a:spAutoFit/>
          </a:bodyPr>
          <a:lstStyle/>
          <a:p>
            <a:r>
              <a:rPr lang="en-US" sz="1400" dirty="0">
                <a:solidFill>
                  <a:schemeClr val="bg2"/>
                </a:solidFill>
              </a:rPr>
              <a:t>Not in PowerPoint palette slots but part of the Dell palette:</a:t>
            </a:r>
          </a:p>
        </p:txBody>
      </p:sp>
      <p:sp>
        <p:nvSpPr>
          <p:cNvPr id="63" name="TextBox 62">
            <a:extLst>
              <a:ext uri="{FF2B5EF4-FFF2-40B4-BE49-F238E27FC236}">
                <a16:creationId xmlns:a16="http://schemas.microsoft.com/office/drawing/2014/main" id="{E05EA124-4622-44A6-890A-0F448B6DAD33}"/>
              </a:ext>
            </a:extLst>
          </p:cNvPr>
          <p:cNvSpPr txBox="1"/>
          <p:nvPr/>
        </p:nvSpPr>
        <p:spPr>
          <a:xfrm>
            <a:off x="3543300" y="4000500"/>
            <a:ext cx="914400" cy="369332"/>
          </a:xfrm>
          <a:prstGeom prst="rect">
            <a:avLst/>
          </a:prstGeom>
          <a:noFill/>
        </p:spPr>
        <p:txBody>
          <a:bodyPr wrap="square" lIns="0" tIns="0" rIns="0" bIns="0" rtlCol="0">
            <a:spAutoFit/>
          </a:bodyPr>
          <a:lstStyle/>
          <a:p>
            <a:pPr algn="ctr">
              <a:tabLst>
                <a:tab pos="228600" algn="l"/>
              </a:tabLst>
            </a:pPr>
            <a:r>
              <a:rPr lang="en-US" sz="800" b="1" dirty="0">
                <a:solidFill>
                  <a:schemeClr val="bg2"/>
                </a:solidFill>
                <a:latin typeface="Arial" panose="020B0604020202020204" pitchFamily="34" charset="0"/>
              </a:rPr>
              <a:t>Gray</a:t>
            </a:r>
          </a:p>
          <a:p>
            <a:pPr algn="ctr">
              <a:tabLst>
                <a:tab pos="228600" algn="l"/>
              </a:tabLst>
            </a:pPr>
            <a:r>
              <a:rPr lang="en-US" sz="800" dirty="0">
                <a:solidFill>
                  <a:schemeClr val="bg2"/>
                </a:solidFill>
                <a:latin typeface="Arial" panose="020B0604020202020204" pitchFamily="34" charset="0"/>
              </a:rPr>
              <a:t>PMS Cool Gray 8</a:t>
            </a:r>
          </a:p>
          <a:p>
            <a:pPr algn="ctr">
              <a:tabLst>
                <a:tab pos="228600" algn="l"/>
              </a:tabLst>
            </a:pPr>
            <a:r>
              <a:rPr lang="en-US" sz="800" dirty="0">
                <a:solidFill>
                  <a:schemeClr val="bg2"/>
                </a:solidFill>
                <a:latin typeface="Arial" panose="020B0604020202020204" pitchFamily="34" charset="0"/>
              </a:rPr>
              <a:t>RGB 128-128-128</a:t>
            </a:r>
          </a:p>
        </p:txBody>
      </p:sp>
      <p:sp>
        <p:nvSpPr>
          <p:cNvPr id="65" name="TextBox 64">
            <a:extLst>
              <a:ext uri="{FF2B5EF4-FFF2-40B4-BE49-F238E27FC236}">
                <a16:creationId xmlns:a16="http://schemas.microsoft.com/office/drawing/2014/main" id="{2DDC2FB7-3251-4DB7-AB73-F238F85023D0}"/>
              </a:ext>
            </a:extLst>
          </p:cNvPr>
          <p:cNvSpPr txBox="1"/>
          <p:nvPr/>
        </p:nvSpPr>
        <p:spPr>
          <a:xfrm>
            <a:off x="4614524" y="4000500"/>
            <a:ext cx="914400" cy="369332"/>
          </a:xfrm>
          <a:prstGeom prst="rect">
            <a:avLst/>
          </a:prstGeom>
          <a:noFill/>
        </p:spPr>
        <p:txBody>
          <a:bodyPr wrap="square" lIns="0" tIns="0" rIns="0" bIns="0" rtlCol="0">
            <a:spAutoFit/>
          </a:bodyPr>
          <a:lstStyle/>
          <a:p>
            <a:pPr algn="ctr">
              <a:tabLst>
                <a:tab pos="228600" algn="l"/>
              </a:tabLst>
            </a:pPr>
            <a:r>
              <a:rPr lang="en-US" sz="800" b="1" dirty="0">
                <a:solidFill>
                  <a:schemeClr val="bg2"/>
                </a:solidFill>
                <a:latin typeface="Arial" panose="020B0604020202020204" pitchFamily="34" charset="0"/>
              </a:rPr>
              <a:t>Granite</a:t>
            </a:r>
          </a:p>
          <a:p>
            <a:pPr algn="ctr">
              <a:tabLst>
                <a:tab pos="228600" algn="l"/>
              </a:tabLst>
            </a:pPr>
            <a:r>
              <a:rPr lang="en-US" sz="800" dirty="0">
                <a:solidFill>
                  <a:schemeClr val="bg2"/>
                </a:solidFill>
                <a:latin typeface="Arial" panose="020B0604020202020204" pitchFamily="34" charset="0"/>
              </a:rPr>
              <a:t>PMS Cool Gray 3 RGB 200-201-199</a:t>
            </a:r>
          </a:p>
        </p:txBody>
      </p:sp>
      <p:sp>
        <p:nvSpPr>
          <p:cNvPr id="67" name="TextBox 66">
            <a:extLst>
              <a:ext uri="{FF2B5EF4-FFF2-40B4-BE49-F238E27FC236}">
                <a16:creationId xmlns:a16="http://schemas.microsoft.com/office/drawing/2014/main" id="{F93E37BB-7D4C-4B86-A786-CB06A830DE3F}"/>
              </a:ext>
            </a:extLst>
          </p:cNvPr>
          <p:cNvSpPr txBox="1"/>
          <p:nvPr/>
        </p:nvSpPr>
        <p:spPr>
          <a:xfrm>
            <a:off x="5700374" y="4000500"/>
            <a:ext cx="914400" cy="369332"/>
          </a:xfrm>
          <a:prstGeom prst="rect">
            <a:avLst/>
          </a:prstGeom>
          <a:noFill/>
        </p:spPr>
        <p:txBody>
          <a:bodyPr wrap="square" lIns="0" tIns="0" rIns="0" bIns="0" rtlCol="0">
            <a:spAutoFit/>
          </a:bodyPr>
          <a:lstStyle/>
          <a:p>
            <a:pPr algn="ctr">
              <a:tabLst>
                <a:tab pos="228600" algn="l"/>
              </a:tabLst>
            </a:pPr>
            <a:r>
              <a:rPr lang="en-US" sz="800" b="1" dirty="0">
                <a:solidFill>
                  <a:schemeClr val="bg2"/>
                </a:solidFill>
                <a:latin typeface="Arial" panose="020B0604020202020204" pitchFamily="34" charset="0"/>
              </a:rPr>
              <a:t>Quartz</a:t>
            </a:r>
          </a:p>
          <a:p>
            <a:pPr algn="ctr">
              <a:tabLst>
                <a:tab pos="228600" algn="l"/>
              </a:tabLst>
            </a:pPr>
            <a:r>
              <a:rPr lang="en-US" sz="800" dirty="0">
                <a:solidFill>
                  <a:schemeClr val="bg2"/>
                </a:solidFill>
                <a:latin typeface="Arial" panose="020B0604020202020204" pitchFamily="34" charset="0"/>
              </a:rPr>
              <a:t>PMS Warm Gray 1</a:t>
            </a:r>
          </a:p>
          <a:p>
            <a:pPr algn="ctr">
              <a:tabLst>
                <a:tab pos="228600" algn="l"/>
              </a:tabLst>
            </a:pPr>
            <a:r>
              <a:rPr lang="en-US" sz="800" dirty="0">
                <a:solidFill>
                  <a:schemeClr val="bg2"/>
                </a:solidFill>
                <a:latin typeface="Arial" panose="020B0604020202020204" pitchFamily="34" charset="0"/>
              </a:rPr>
              <a:t>RGB 238-238-238</a:t>
            </a:r>
          </a:p>
        </p:txBody>
      </p:sp>
      <p:sp>
        <p:nvSpPr>
          <p:cNvPr id="69" name="TextBox 68">
            <a:extLst>
              <a:ext uri="{FF2B5EF4-FFF2-40B4-BE49-F238E27FC236}">
                <a16:creationId xmlns:a16="http://schemas.microsoft.com/office/drawing/2014/main" id="{C538A871-A8CA-4C41-97F4-1F66B398E1F6}"/>
              </a:ext>
            </a:extLst>
          </p:cNvPr>
          <p:cNvSpPr txBox="1"/>
          <p:nvPr/>
        </p:nvSpPr>
        <p:spPr>
          <a:xfrm>
            <a:off x="6786224" y="4000500"/>
            <a:ext cx="914400" cy="369332"/>
          </a:xfrm>
          <a:prstGeom prst="rect">
            <a:avLst/>
          </a:prstGeom>
          <a:noFill/>
        </p:spPr>
        <p:txBody>
          <a:bodyPr wrap="square" lIns="0" tIns="0" rIns="0" bIns="0" rtlCol="0">
            <a:spAutoFit/>
          </a:bodyPr>
          <a:lstStyle/>
          <a:p>
            <a:pPr algn="ctr">
              <a:tabLst>
                <a:tab pos="228600" algn="l"/>
              </a:tabLst>
            </a:pPr>
            <a:r>
              <a:rPr lang="en-US" sz="800" b="1" dirty="0">
                <a:solidFill>
                  <a:schemeClr val="bg2"/>
                </a:solidFill>
                <a:latin typeface="Arial" panose="020B0604020202020204" pitchFamily="34" charset="0"/>
              </a:rPr>
              <a:t>Purple</a:t>
            </a:r>
          </a:p>
          <a:p>
            <a:pPr algn="ctr">
              <a:tabLst>
                <a:tab pos="228600" algn="l"/>
              </a:tabLst>
            </a:pPr>
            <a:r>
              <a:rPr lang="en-US" sz="800" dirty="0">
                <a:solidFill>
                  <a:schemeClr val="bg2"/>
                </a:solidFill>
                <a:latin typeface="Arial" panose="020B0604020202020204" pitchFamily="34" charset="0"/>
              </a:rPr>
              <a:t>PMS 2603</a:t>
            </a:r>
          </a:p>
          <a:p>
            <a:pPr algn="ctr">
              <a:tabLst>
                <a:tab pos="228600" algn="l"/>
              </a:tabLst>
            </a:pPr>
            <a:r>
              <a:rPr lang="en-US" sz="800" dirty="0">
                <a:solidFill>
                  <a:schemeClr val="bg2"/>
                </a:solidFill>
                <a:latin typeface="Arial" panose="020B0604020202020204" pitchFamily="34" charset="0"/>
              </a:rPr>
              <a:t>RGB 110-37-133</a:t>
            </a:r>
          </a:p>
        </p:txBody>
      </p:sp>
      <p:sp>
        <p:nvSpPr>
          <p:cNvPr id="35" name="TextBox 14"/>
          <p:cNvSpPr txBox="1">
            <a:spLocks/>
          </p:cNvSpPr>
          <p:nvPr/>
        </p:nvSpPr>
        <p:spPr>
          <a:xfrm>
            <a:off x="6843374" y="4400550"/>
            <a:ext cx="800100" cy="246221"/>
          </a:xfrm>
          <a:prstGeom prst="rect">
            <a:avLst/>
          </a:prstGeom>
        </p:spPr>
        <p:txBody>
          <a:bodyPr wrap="square" lIns="0" tIns="0" rIns="0" bIns="0">
            <a:spAutoFit/>
          </a:bodyPr>
          <a:lstStyle>
            <a:lvl1pPr marL="0" indent="0" algn="l" defTabSz="685800" rtl="0" eaLnBrk="1" latinLnBrk="0" hangingPunct="1">
              <a:lnSpc>
                <a:spcPct val="100000"/>
              </a:lnSpc>
              <a:spcBef>
                <a:spcPts val="0"/>
              </a:spcBef>
              <a:buFont typeface="Arial" panose="020B0604020202020204" pitchFamily="34" charset="0"/>
              <a:buNone/>
              <a:defRPr sz="14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ctr"/>
            <a:r>
              <a:rPr lang="en-US" sz="800" i="1" dirty="0">
                <a:solidFill>
                  <a:schemeClr val="bg2"/>
                </a:solidFill>
                <a:latin typeface="Arial" panose="020B0604020202020204" pitchFamily="34" charset="0"/>
              </a:rPr>
              <a:t>Set as Hyperlink followed”</a:t>
            </a:r>
          </a:p>
        </p:txBody>
      </p:sp>
      <p:grpSp>
        <p:nvGrpSpPr>
          <p:cNvPr id="6" name="Group 5">
            <a:extLst>
              <a:ext uri="{FF2B5EF4-FFF2-40B4-BE49-F238E27FC236}">
                <a16:creationId xmlns:a16="http://schemas.microsoft.com/office/drawing/2014/main" id="{B312C8A5-D3B0-4427-999B-D1A8AAB07062}"/>
              </a:ext>
              <a:ext uri="{C183D7F6-B498-43B3-948B-1728B52AA6E4}">
                <adec:decorative xmlns:adec="http://schemas.microsoft.com/office/drawing/2017/decorative" val="1"/>
              </a:ext>
            </a:extLst>
          </p:cNvPr>
          <p:cNvGrpSpPr/>
          <p:nvPr/>
        </p:nvGrpSpPr>
        <p:grpSpPr>
          <a:xfrm>
            <a:off x="288459" y="1143000"/>
            <a:ext cx="8512641" cy="2800350"/>
            <a:chOff x="288459" y="1143000"/>
            <a:chExt cx="8512641" cy="2800350"/>
          </a:xfrm>
        </p:grpSpPr>
        <p:sp>
          <p:nvSpPr>
            <p:cNvPr id="4" name="Oval 3" descr="Sample Dell Blue color swatch"/>
            <p:cNvSpPr>
              <a:spLocks/>
            </p:cNvSpPr>
            <p:nvPr/>
          </p:nvSpPr>
          <p:spPr>
            <a:xfrm>
              <a:off x="316497" y="1160501"/>
              <a:ext cx="914400" cy="914400"/>
            </a:xfrm>
            <a:prstGeom prst="ellipse">
              <a:avLst/>
            </a:prstGeom>
            <a:solidFill>
              <a:srgbClr val="0076CE"/>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endParaRPr lang="en-US" sz="1000" dirty="0">
                <a:solidFill>
                  <a:schemeClr val="tx2"/>
                </a:solidFill>
                <a:latin typeface="Arial" panose="020B0604020202020204" pitchFamily="34" charset="0"/>
              </a:endParaRPr>
            </a:p>
          </p:txBody>
        </p:sp>
        <p:sp>
          <p:nvSpPr>
            <p:cNvPr id="5" name="Oval 4"/>
            <p:cNvSpPr>
              <a:spLocks/>
            </p:cNvSpPr>
            <p:nvPr/>
          </p:nvSpPr>
          <p:spPr>
            <a:xfrm>
              <a:off x="1371600" y="1143000"/>
              <a:ext cx="9144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endParaRPr lang="en-US" sz="800" dirty="0">
                <a:solidFill>
                  <a:schemeClr val="tx2"/>
                </a:solidFill>
                <a:latin typeface="Arial" panose="020B0604020202020204" pitchFamily="34" charset="0"/>
              </a:endParaRPr>
            </a:p>
          </p:txBody>
        </p:sp>
        <p:sp>
          <p:nvSpPr>
            <p:cNvPr id="46" name="Oval 45">
              <a:extLst>
                <a:ext uri="{FF2B5EF4-FFF2-40B4-BE49-F238E27FC236}">
                  <a16:creationId xmlns:a16="http://schemas.microsoft.com/office/drawing/2014/main" id="{3BC55319-9BA6-4755-AAE2-BA62A5C6BA74}"/>
                </a:ext>
              </a:extLst>
            </p:cNvPr>
            <p:cNvSpPr>
              <a:spLocks/>
            </p:cNvSpPr>
            <p:nvPr/>
          </p:nvSpPr>
          <p:spPr>
            <a:xfrm>
              <a:off x="2457450" y="1143000"/>
              <a:ext cx="914400" cy="914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endParaRPr lang="en-US" sz="800" dirty="0">
                <a:solidFill>
                  <a:schemeClr val="tx2"/>
                </a:solidFill>
                <a:latin typeface="Arial" panose="020B0604020202020204" pitchFamily="34" charset="0"/>
              </a:endParaRPr>
            </a:p>
          </p:txBody>
        </p:sp>
        <p:sp>
          <p:nvSpPr>
            <p:cNvPr id="50" name="Oval 49">
              <a:extLst>
                <a:ext uri="{FF2B5EF4-FFF2-40B4-BE49-F238E27FC236}">
                  <a16:creationId xmlns:a16="http://schemas.microsoft.com/office/drawing/2014/main" id="{C1E2C84B-86C2-4B16-B32A-5186547827E7}"/>
                </a:ext>
              </a:extLst>
            </p:cNvPr>
            <p:cNvSpPr>
              <a:spLocks/>
            </p:cNvSpPr>
            <p:nvPr/>
          </p:nvSpPr>
          <p:spPr>
            <a:xfrm>
              <a:off x="3557926" y="1143000"/>
              <a:ext cx="914400" cy="914400"/>
            </a:xfrm>
            <a:prstGeom prst="ellipse">
              <a:avLst/>
            </a:prstGeom>
            <a:solidFill>
              <a:schemeClr val="tx2"/>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endParaRPr lang="en-US" sz="800" dirty="0">
                <a:solidFill>
                  <a:schemeClr val="tx2"/>
                </a:solidFill>
                <a:latin typeface="Arial" panose="020B0604020202020204" pitchFamily="34" charset="0"/>
              </a:endParaRPr>
            </a:p>
          </p:txBody>
        </p:sp>
        <p:sp>
          <p:nvSpPr>
            <p:cNvPr id="52" name="Oval 51">
              <a:extLst>
                <a:ext uri="{FF2B5EF4-FFF2-40B4-BE49-F238E27FC236}">
                  <a16:creationId xmlns:a16="http://schemas.microsoft.com/office/drawing/2014/main" id="{1D2CBE34-CBB6-44DF-A31E-0C3886AD6C34}"/>
                </a:ext>
              </a:extLst>
            </p:cNvPr>
            <p:cNvSpPr>
              <a:spLocks/>
            </p:cNvSpPr>
            <p:nvPr/>
          </p:nvSpPr>
          <p:spPr>
            <a:xfrm>
              <a:off x="4629150" y="1143000"/>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endParaRPr lang="en-US" sz="800" dirty="0">
                <a:solidFill>
                  <a:schemeClr val="tx2"/>
                </a:solidFill>
                <a:latin typeface="Arial" panose="020B0604020202020204" pitchFamily="34" charset="0"/>
              </a:endParaRPr>
            </a:p>
          </p:txBody>
        </p:sp>
        <p:sp>
          <p:nvSpPr>
            <p:cNvPr id="54" name="Oval 53">
              <a:extLst>
                <a:ext uri="{FF2B5EF4-FFF2-40B4-BE49-F238E27FC236}">
                  <a16:creationId xmlns:a16="http://schemas.microsoft.com/office/drawing/2014/main" id="{FA09550C-CEDF-4841-8652-95C027F88827}"/>
                </a:ext>
              </a:extLst>
            </p:cNvPr>
            <p:cNvSpPr>
              <a:spLocks/>
            </p:cNvSpPr>
            <p:nvPr/>
          </p:nvSpPr>
          <p:spPr>
            <a:xfrm>
              <a:off x="5715000" y="1143000"/>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endParaRPr lang="en-US" sz="800" dirty="0">
                <a:solidFill>
                  <a:schemeClr val="tx2"/>
                </a:solidFill>
                <a:latin typeface="Arial" panose="020B0604020202020204" pitchFamily="34" charset="0"/>
              </a:endParaRPr>
            </a:p>
          </p:txBody>
        </p:sp>
        <p:sp>
          <p:nvSpPr>
            <p:cNvPr id="56" name="Oval 55">
              <a:extLst>
                <a:ext uri="{FF2B5EF4-FFF2-40B4-BE49-F238E27FC236}">
                  <a16:creationId xmlns:a16="http://schemas.microsoft.com/office/drawing/2014/main" id="{AB813EA9-CD88-4F8F-A467-76A4C82792CD}"/>
                </a:ext>
              </a:extLst>
            </p:cNvPr>
            <p:cNvSpPr>
              <a:spLocks/>
            </p:cNvSpPr>
            <p:nvPr/>
          </p:nvSpPr>
          <p:spPr>
            <a:xfrm>
              <a:off x="6800850" y="1143000"/>
              <a:ext cx="914400"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endParaRPr lang="en-US" sz="800" dirty="0">
                <a:solidFill>
                  <a:schemeClr val="tx2"/>
                </a:solidFill>
                <a:latin typeface="Arial" panose="020B0604020202020204" pitchFamily="34" charset="0"/>
              </a:endParaRPr>
            </a:p>
          </p:txBody>
        </p:sp>
        <p:sp>
          <p:nvSpPr>
            <p:cNvPr id="58" name="Oval 57">
              <a:extLst>
                <a:ext uri="{FF2B5EF4-FFF2-40B4-BE49-F238E27FC236}">
                  <a16:creationId xmlns:a16="http://schemas.microsoft.com/office/drawing/2014/main" id="{FB303388-1572-4B7D-9B66-844CE7286682}"/>
                </a:ext>
              </a:extLst>
            </p:cNvPr>
            <p:cNvSpPr>
              <a:spLocks/>
            </p:cNvSpPr>
            <p:nvPr/>
          </p:nvSpPr>
          <p:spPr>
            <a:xfrm>
              <a:off x="7886700" y="1143000"/>
              <a:ext cx="914400" cy="91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endParaRPr lang="en-US" sz="800" dirty="0">
                <a:solidFill>
                  <a:schemeClr val="tx2"/>
                </a:solidFill>
                <a:latin typeface="Arial" panose="020B0604020202020204" pitchFamily="34" charset="0"/>
              </a:endParaRPr>
            </a:p>
          </p:txBody>
        </p:sp>
        <p:sp>
          <p:nvSpPr>
            <p:cNvPr id="60" name="Oval 59">
              <a:extLst>
                <a:ext uri="{FF2B5EF4-FFF2-40B4-BE49-F238E27FC236}">
                  <a16:creationId xmlns:a16="http://schemas.microsoft.com/office/drawing/2014/main" id="{A07D4CD1-B9FC-4D3E-A1F0-E5969CE69931}"/>
                </a:ext>
              </a:extLst>
            </p:cNvPr>
            <p:cNvSpPr>
              <a:spLocks/>
            </p:cNvSpPr>
            <p:nvPr/>
          </p:nvSpPr>
          <p:spPr>
            <a:xfrm>
              <a:off x="288459" y="3028950"/>
              <a:ext cx="914400" cy="914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endParaRPr lang="en-US" sz="800" dirty="0">
                <a:solidFill>
                  <a:schemeClr val="tx2"/>
                </a:solidFill>
                <a:latin typeface="Arial" panose="020B0604020202020204" pitchFamily="34" charset="0"/>
              </a:endParaRPr>
            </a:p>
          </p:txBody>
        </p:sp>
        <p:sp>
          <p:nvSpPr>
            <p:cNvPr id="62" name="Oval 61">
              <a:extLst>
                <a:ext uri="{FF2B5EF4-FFF2-40B4-BE49-F238E27FC236}">
                  <a16:creationId xmlns:a16="http://schemas.microsoft.com/office/drawing/2014/main" id="{3367221E-6003-4A32-B2FE-6DE74D0B3C4A}"/>
                </a:ext>
              </a:extLst>
            </p:cNvPr>
            <p:cNvSpPr>
              <a:spLocks/>
            </p:cNvSpPr>
            <p:nvPr/>
          </p:nvSpPr>
          <p:spPr>
            <a:xfrm>
              <a:off x="1374309" y="3028950"/>
              <a:ext cx="914400" cy="914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endParaRPr lang="en-US" sz="800" dirty="0">
                <a:solidFill>
                  <a:schemeClr val="tx2"/>
                </a:solidFill>
                <a:latin typeface="Arial" panose="020B0604020202020204" pitchFamily="34" charset="0"/>
              </a:endParaRPr>
            </a:p>
          </p:txBody>
        </p:sp>
        <p:sp>
          <p:nvSpPr>
            <p:cNvPr id="64" name="Oval 63">
              <a:extLst>
                <a:ext uri="{FF2B5EF4-FFF2-40B4-BE49-F238E27FC236}">
                  <a16:creationId xmlns:a16="http://schemas.microsoft.com/office/drawing/2014/main" id="{425ED3A9-A5A1-4CF1-9BE7-C4709C953307}"/>
                </a:ext>
              </a:extLst>
            </p:cNvPr>
            <p:cNvSpPr>
              <a:spLocks/>
            </p:cNvSpPr>
            <p:nvPr/>
          </p:nvSpPr>
          <p:spPr>
            <a:xfrm>
              <a:off x="3543300" y="3028950"/>
              <a:ext cx="914400" cy="914400"/>
            </a:xfrm>
            <a:prstGeom prst="ellipse">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endParaRPr lang="en-US" sz="1000" dirty="0">
                <a:solidFill>
                  <a:schemeClr val="tx2"/>
                </a:solidFill>
                <a:latin typeface="Arial" panose="020B0604020202020204" pitchFamily="34" charset="0"/>
              </a:endParaRPr>
            </a:p>
          </p:txBody>
        </p:sp>
        <p:sp>
          <p:nvSpPr>
            <p:cNvPr id="66" name="Oval 65">
              <a:extLst>
                <a:ext uri="{FF2B5EF4-FFF2-40B4-BE49-F238E27FC236}">
                  <a16:creationId xmlns:a16="http://schemas.microsoft.com/office/drawing/2014/main" id="{8C1ED68E-6525-420C-BB5F-5319F2FE67BE}"/>
                </a:ext>
              </a:extLst>
            </p:cNvPr>
            <p:cNvSpPr>
              <a:spLocks/>
            </p:cNvSpPr>
            <p:nvPr/>
          </p:nvSpPr>
          <p:spPr>
            <a:xfrm>
              <a:off x="4614524" y="3028950"/>
              <a:ext cx="914400" cy="914400"/>
            </a:xfrm>
            <a:prstGeom prst="ellipse">
              <a:avLst/>
            </a:prstGeom>
            <a:solidFill>
              <a:srgbClr val="C8C9C7"/>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endParaRPr lang="en-US" sz="1000" dirty="0">
                <a:solidFill>
                  <a:schemeClr val="bg2"/>
                </a:solidFill>
                <a:latin typeface="Arial" panose="020B0604020202020204" pitchFamily="34" charset="0"/>
              </a:endParaRPr>
            </a:p>
          </p:txBody>
        </p:sp>
        <p:sp>
          <p:nvSpPr>
            <p:cNvPr id="68" name="Oval 67">
              <a:extLst>
                <a:ext uri="{FF2B5EF4-FFF2-40B4-BE49-F238E27FC236}">
                  <a16:creationId xmlns:a16="http://schemas.microsoft.com/office/drawing/2014/main" id="{A96ADB39-101F-4EE9-940E-72B8CEA757E6}"/>
                </a:ext>
              </a:extLst>
            </p:cNvPr>
            <p:cNvSpPr>
              <a:spLocks/>
            </p:cNvSpPr>
            <p:nvPr/>
          </p:nvSpPr>
          <p:spPr>
            <a:xfrm>
              <a:off x="5700374" y="3028950"/>
              <a:ext cx="914400" cy="914400"/>
            </a:xfrm>
            <a:prstGeom prst="ellipse">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endParaRPr lang="en-US" sz="1000" dirty="0">
                <a:solidFill>
                  <a:schemeClr val="bg2"/>
                </a:solidFill>
                <a:latin typeface="Arial" panose="020B0604020202020204" pitchFamily="34" charset="0"/>
              </a:endParaRPr>
            </a:p>
          </p:txBody>
        </p:sp>
        <p:sp>
          <p:nvSpPr>
            <p:cNvPr id="70" name="Oval 69">
              <a:extLst>
                <a:ext uri="{FF2B5EF4-FFF2-40B4-BE49-F238E27FC236}">
                  <a16:creationId xmlns:a16="http://schemas.microsoft.com/office/drawing/2014/main" id="{9B56E915-A089-4C8A-8146-FCDB4306AAB3}"/>
                </a:ext>
              </a:extLst>
            </p:cNvPr>
            <p:cNvSpPr>
              <a:spLocks/>
            </p:cNvSpPr>
            <p:nvPr/>
          </p:nvSpPr>
          <p:spPr>
            <a:xfrm>
              <a:off x="6786224" y="3028950"/>
              <a:ext cx="914400" cy="914400"/>
            </a:xfrm>
            <a:prstGeom prst="ellipse">
              <a:avLst/>
            </a:prstGeom>
            <a:solidFill>
              <a:srgbClr val="6E2585"/>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endParaRPr lang="en-US" sz="1000" dirty="0">
                <a:solidFill>
                  <a:schemeClr val="tx2"/>
                </a:solidFill>
                <a:latin typeface="Arial" panose="020B0604020202020204" pitchFamily="34" charset="0"/>
              </a:endParaRPr>
            </a:p>
          </p:txBody>
        </p:sp>
        <p:sp>
          <p:nvSpPr>
            <p:cNvPr id="72" name="Oval 71">
              <a:extLst>
                <a:ext uri="{FF2B5EF4-FFF2-40B4-BE49-F238E27FC236}">
                  <a16:creationId xmlns:a16="http://schemas.microsoft.com/office/drawing/2014/main" id="{B7466B16-7E01-4495-93F6-D91ED354291A}"/>
                </a:ext>
              </a:extLst>
            </p:cNvPr>
            <p:cNvSpPr>
              <a:spLocks/>
            </p:cNvSpPr>
            <p:nvPr/>
          </p:nvSpPr>
          <p:spPr>
            <a:xfrm>
              <a:off x="7872074" y="3028950"/>
              <a:ext cx="914400" cy="914400"/>
            </a:xfrm>
            <a:prstGeom prst="ellipse">
              <a:avLst/>
            </a:prstGeom>
            <a:solidFill>
              <a:srgbClr val="B7295A"/>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endParaRPr lang="en-US" sz="1000" dirty="0">
                <a:solidFill>
                  <a:schemeClr val="tx2"/>
                </a:solidFill>
                <a:latin typeface="Arial" panose="020B0604020202020204" pitchFamily="34" charset="0"/>
              </a:endParaRPr>
            </a:p>
          </p:txBody>
        </p:sp>
      </p:grpSp>
      <p:sp>
        <p:nvSpPr>
          <p:cNvPr id="71" name="TextBox 70">
            <a:extLst>
              <a:ext uri="{FF2B5EF4-FFF2-40B4-BE49-F238E27FC236}">
                <a16:creationId xmlns:a16="http://schemas.microsoft.com/office/drawing/2014/main" id="{A96A47F0-F5D3-4F44-B9FC-527AF6610219}"/>
              </a:ext>
            </a:extLst>
          </p:cNvPr>
          <p:cNvSpPr txBox="1"/>
          <p:nvPr/>
        </p:nvSpPr>
        <p:spPr>
          <a:xfrm>
            <a:off x="7872074" y="4000500"/>
            <a:ext cx="914400" cy="369332"/>
          </a:xfrm>
          <a:prstGeom prst="rect">
            <a:avLst/>
          </a:prstGeom>
          <a:noFill/>
        </p:spPr>
        <p:txBody>
          <a:bodyPr wrap="square" lIns="0" tIns="0" rIns="0" bIns="0" rtlCol="0">
            <a:spAutoFit/>
          </a:bodyPr>
          <a:lstStyle/>
          <a:p>
            <a:pPr algn="ctr">
              <a:tabLst>
                <a:tab pos="228600" algn="l"/>
              </a:tabLst>
            </a:pPr>
            <a:r>
              <a:rPr lang="en-US" sz="800" b="1" dirty="0">
                <a:solidFill>
                  <a:schemeClr val="bg2"/>
                </a:solidFill>
                <a:latin typeface="Arial" panose="020B0604020202020204" pitchFamily="34" charset="0"/>
              </a:rPr>
              <a:t>Berry</a:t>
            </a:r>
          </a:p>
          <a:p>
            <a:pPr algn="ctr">
              <a:tabLst>
                <a:tab pos="228600" algn="l"/>
              </a:tabLst>
            </a:pPr>
            <a:r>
              <a:rPr lang="en-US" sz="800" dirty="0">
                <a:solidFill>
                  <a:schemeClr val="bg2"/>
                </a:solidFill>
                <a:latin typeface="Arial" panose="020B0604020202020204" pitchFamily="34" charset="0"/>
              </a:rPr>
              <a:t>PMS 7425</a:t>
            </a:r>
          </a:p>
          <a:p>
            <a:pPr algn="ctr">
              <a:tabLst>
                <a:tab pos="228600" algn="l"/>
              </a:tabLst>
            </a:pPr>
            <a:r>
              <a:rPr lang="en-US" sz="800" dirty="0">
                <a:solidFill>
                  <a:schemeClr val="bg2"/>
                </a:solidFill>
                <a:latin typeface="Arial" panose="020B0604020202020204" pitchFamily="34" charset="0"/>
              </a:rPr>
              <a:t>RGB 183-41-90</a:t>
            </a:r>
          </a:p>
        </p:txBody>
      </p:sp>
      <p:sp>
        <p:nvSpPr>
          <p:cNvPr id="27" name="TextBox 26">
            <a:extLst>
              <a:ext uri="{FF2B5EF4-FFF2-40B4-BE49-F238E27FC236}">
                <a16:creationId xmlns:a16="http://schemas.microsoft.com/office/drawing/2014/main" id="{0F31B528-1D70-4645-83FF-1511092E88B0}"/>
              </a:ext>
            </a:extLst>
          </p:cNvPr>
          <p:cNvSpPr txBox="1"/>
          <p:nvPr/>
        </p:nvSpPr>
        <p:spPr>
          <a:xfrm>
            <a:off x="285750" y="4800600"/>
            <a:ext cx="6963445" cy="123111"/>
          </a:xfrm>
          <a:prstGeom prst="rect">
            <a:avLst/>
          </a:prstGeom>
          <a:noFill/>
        </p:spPr>
        <p:txBody>
          <a:bodyPr wrap="none" lIns="0" tIns="0" rIns="0" bIns="0" rtlCol="0">
            <a:spAutoFit/>
          </a:bodyPr>
          <a:lstStyle/>
          <a:p>
            <a:r>
              <a:rPr lang="en-US" sz="800" dirty="0">
                <a:solidFill>
                  <a:schemeClr val="bg2"/>
                </a:solidFill>
              </a:rPr>
              <a:t>*Note: Use red selectivity, for concepts that align with the color. For example, security-related topics/icons. Do not use red for copy/text or boxes of color.</a:t>
            </a:r>
          </a:p>
        </p:txBody>
      </p:sp>
    </p:spTree>
    <p:extLst>
      <p:ext uri="{BB962C8B-B14F-4D97-AF65-F5344CB8AC3E}">
        <p14:creationId xmlns:p14="http://schemas.microsoft.com/office/powerpoint/2010/main" val="3777811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228600"/>
            <a:ext cx="8572500" cy="775597"/>
          </a:xfrm>
        </p:spPr>
        <p:txBody>
          <a:bodyPr/>
          <a:lstStyle/>
          <a:p>
            <a:r>
              <a:rPr lang="en-US" dirty="0"/>
              <a:t>Use </a:t>
            </a:r>
            <a:r>
              <a:rPr lang="en-US" dirty="0">
                <a:hlinkClick r:id="rId2"/>
              </a:rPr>
              <a:t>icons</a:t>
            </a:r>
            <a:r>
              <a:rPr lang="en-US" dirty="0"/>
              <a:t> and </a:t>
            </a:r>
            <a:r>
              <a:rPr lang="en-US" dirty="0">
                <a:hlinkClick r:id="rId2"/>
              </a:rPr>
              <a:t>illustrations</a:t>
            </a:r>
            <a:r>
              <a:rPr lang="en-US" dirty="0"/>
              <a:t> from the </a:t>
            </a:r>
            <a:r>
              <a:rPr lang="en-US" dirty="0">
                <a:hlinkClick r:id="rId3"/>
              </a:rPr>
              <a:t>Brand Elements</a:t>
            </a:r>
            <a:r>
              <a:rPr lang="en-US" dirty="0">
                <a:hlinkClick r:id="rId4" action="ppaction://hlinkfile"/>
              </a:rPr>
              <a:t> </a:t>
            </a:r>
            <a:r>
              <a:rPr lang="en-US" dirty="0"/>
              <a:t>folder on the </a:t>
            </a:r>
            <a:r>
              <a:rPr lang="en-US" dirty="0">
                <a:hlinkClick r:id="rId3"/>
              </a:rPr>
              <a:t>DAM</a:t>
            </a:r>
            <a:endParaRPr lang="en-US" dirty="0"/>
          </a:p>
        </p:txBody>
      </p:sp>
      <p:sp>
        <p:nvSpPr>
          <p:cNvPr id="5" name="Subtitle 4">
            <a:extLst>
              <a:ext uri="{FF2B5EF4-FFF2-40B4-BE49-F238E27FC236}">
                <a16:creationId xmlns:a16="http://schemas.microsoft.com/office/drawing/2014/main" id="{5195629C-1E29-411F-9DFD-11670023676C}"/>
              </a:ext>
            </a:extLst>
          </p:cNvPr>
          <p:cNvSpPr>
            <a:spLocks noGrp="1"/>
          </p:cNvSpPr>
          <p:nvPr>
            <p:ph type="subTitle" idx="1"/>
          </p:nvPr>
        </p:nvSpPr>
        <p:spPr>
          <a:xfrm>
            <a:off x="285750" y="1092428"/>
            <a:ext cx="8572500" cy="215444"/>
          </a:xfrm>
        </p:spPr>
        <p:txBody>
          <a:bodyPr/>
          <a:lstStyle/>
          <a:p>
            <a:r>
              <a:rPr lang="en-US" b="1" dirty="0"/>
              <a:t>Do not use clipart or other unlicensed graphics or logos</a:t>
            </a:r>
          </a:p>
        </p:txBody>
      </p:sp>
      <p:grpSp>
        <p:nvGrpSpPr>
          <p:cNvPr id="3" name="Group 2" descr="Sample icons and illustrations">
            <a:extLst>
              <a:ext uri="{FF2B5EF4-FFF2-40B4-BE49-F238E27FC236}">
                <a16:creationId xmlns:a16="http://schemas.microsoft.com/office/drawing/2014/main" id="{FC28B4C7-2864-4374-8925-8A1D98FE0E94}"/>
              </a:ext>
            </a:extLst>
          </p:cNvPr>
          <p:cNvGrpSpPr/>
          <p:nvPr/>
        </p:nvGrpSpPr>
        <p:grpSpPr>
          <a:xfrm>
            <a:off x="1046375" y="1885950"/>
            <a:ext cx="7051250" cy="2233804"/>
            <a:chOff x="1006900" y="1417097"/>
            <a:chExt cx="7051250" cy="2233804"/>
          </a:xfrm>
        </p:grpSpPr>
        <p:grpSp>
          <p:nvGrpSpPr>
            <p:cNvPr id="617" name="Group 616"/>
            <p:cNvGrpSpPr/>
            <p:nvPr/>
          </p:nvGrpSpPr>
          <p:grpSpPr>
            <a:xfrm>
              <a:off x="1006900" y="1481338"/>
              <a:ext cx="701579" cy="701579"/>
              <a:chOff x="957263" y="1249363"/>
              <a:chExt cx="3149601" cy="3152775"/>
            </a:xfrm>
            <a:solidFill>
              <a:schemeClr val="tx1"/>
            </a:solidFill>
          </p:grpSpPr>
          <p:sp>
            <p:nvSpPr>
              <p:cNvPr id="618" name="Freeform 5"/>
              <p:cNvSpPr>
                <a:spLocks/>
              </p:cNvSpPr>
              <p:nvPr/>
            </p:nvSpPr>
            <p:spPr bwMode="auto">
              <a:xfrm>
                <a:off x="1987551" y="1674813"/>
                <a:ext cx="338138" cy="458788"/>
              </a:xfrm>
              <a:custGeom>
                <a:avLst/>
                <a:gdLst>
                  <a:gd name="T0" fmla="*/ 72 w 90"/>
                  <a:gd name="T1" fmla="*/ 104 h 122"/>
                  <a:gd name="T2" fmla="*/ 90 w 90"/>
                  <a:gd name="T3" fmla="*/ 30 h 122"/>
                  <a:gd name="T4" fmla="*/ 88 w 90"/>
                  <a:gd name="T5" fmla="*/ 0 h 122"/>
                  <a:gd name="T6" fmla="*/ 54 w 90"/>
                  <a:gd name="T7" fmla="*/ 31 h 122"/>
                  <a:gd name="T8" fmla="*/ 50 w 90"/>
                  <a:gd name="T9" fmla="*/ 75 h 122"/>
                  <a:gd name="T10" fmla="*/ 42 w 90"/>
                  <a:gd name="T11" fmla="*/ 89 h 122"/>
                  <a:gd name="T12" fmla="*/ 31 w 90"/>
                  <a:gd name="T13" fmla="*/ 93 h 122"/>
                  <a:gd name="T14" fmla="*/ 20 w 90"/>
                  <a:gd name="T15" fmla="*/ 89 h 122"/>
                  <a:gd name="T16" fmla="*/ 15 w 90"/>
                  <a:gd name="T17" fmla="*/ 82 h 122"/>
                  <a:gd name="T18" fmla="*/ 7 w 90"/>
                  <a:gd name="T19" fmla="*/ 98 h 122"/>
                  <a:gd name="T20" fmla="*/ 0 w 90"/>
                  <a:gd name="T21" fmla="*/ 113 h 122"/>
                  <a:gd name="T22" fmla="*/ 31 w 90"/>
                  <a:gd name="T23" fmla="*/ 122 h 122"/>
                  <a:gd name="T24" fmla="*/ 72 w 90"/>
                  <a:gd name="T25" fmla="*/ 10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 h="122">
                    <a:moveTo>
                      <a:pt x="72" y="104"/>
                    </a:moveTo>
                    <a:cubicBezTo>
                      <a:pt x="84" y="89"/>
                      <a:pt x="90" y="64"/>
                      <a:pt x="90" y="30"/>
                    </a:cubicBezTo>
                    <a:cubicBezTo>
                      <a:pt x="90" y="19"/>
                      <a:pt x="90" y="9"/>
                      <a:pt x="88" y="0"/>
                    </a:cubicBezTo>
                    <a:cubicBezTo>
                      <a:pt x="76" y="9"/>
                      <a:pt x="64" y="19"/>
                      <a:pt x="54" y="31"/>
                    </a:cubicBezTo>
                    <a:cubicBezTo>
                      <a:pt x="54" y="51"/>
                      <a:pt x="53" y="66"/>
                      <a:pt x="50" y="75"/>
                    </a:cubicBezTo>
                    <a:cubicBezTo>
                      <a:pt x="48" y="82"/>
                      <a:pt x="46" y="87"/>
                      <a:pt x="42" y="89"/>
                    </a:cubicBezTo>
                    <a:cubicBezTo>
                      <a:pt x="39" y="92"/>
                      <a:pt x="36" y="93"/>
                      <a:pt x="31" y="93"/>
                    </a:cubicBezTo>
                    <a:cubicBezTo>
                      <a:pt x="27" y="93"/>
                      <a:pt x="23" y="92"/>
                      <a:pt x="20" y="89"/>
                    </a:cubicBezTo>
                    <a:cubicBezTo>
                      <a:pt x="18" y="88"/>
                      <a:pt x="17" y="86"/>
                      <a:pt x="15" y="82"/>
                    </a:cubicBezTo>
                    <a:cubicBezTo>
                      <a:pt x="12" y="88"/>
                      <a:pt x="9" y="93"/>
                      <a:pt x="7" y="98"/>
                    </a:cubicBezTo>
                    <a:cubicBezTo>
                      <a:pt x="4" y="103"/>
                      <a:pt x="2" y="108"/>
                      <a:pt x="0" y="113"/>
                    </a:cubicBezTo>
                    <a:cubicBezTo>
                      <a:pt x="9" y="119"/>
                      <a:pt x="19" y="122"/>
                      <a:pt x="31" y="122"/>
                    </a:cubicBezTo>
                    <a:cubicBezTo>
                      <a:pt x="49" y="122"/>
                      <a:pt x="63" y="116"/>
                      <a:pt x="72" y="1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619" name="Freeform 6"/>
              <p:cNvSpPr>
                <a:spLocks noEditPoints="1"/>
              </p:cNvSpPr>
              <p:nvPr/>
            </p:nvSpPr>
            <p:spPr bwMode="auto">
              <a:xfrm>
                <a:off x="2413001" y="1497013"/>
                <a:ext cx="444500" cy="636588"/>
              </a:xfrm>
              <a:custGeom>
                <a:avLst/>
                <a:gdLst>
                  <a:gd name="T0" fmla="*/ 16 w 118"/>
                  <a:gd name="T1" fmla="*/ 149 h 169"/>
                  <a:gd name="T2" fmla="*/ 59 w 118"/>
                  <a:gd name="T3" fmla="*/ 169 h 169"/>
                  <a:gd name="T4" fmla="*/ 100 w 118"/>
                  <a:gd name="T5" fmla="*/ 151 h 169"/>
                  <a:gd name="T6" fmla="*/ 118 w 118"/>
                  <a:gd name="T7" fmla="*/ 77 h 169"/>
                  <a:gd name="T8" fmla="*/ 100 w 118"/>
                  <a:gd name="T9" fmla="*/ 3 h 169"/>
                  <a:gd name="T10" fmla="*/ 97 w 118"/>
                  <a:gd name="T11" fmla="*/ 0 h 169"/>
                  <a:gd name="T12" fmla="*/ 26 w 118"/>
                  <a:gd name="T13" fmla="*/ 19 h 169"/>
                  <a:gd name="T14" fmla="*/ 6 w 118"/>
                  <a:gd name="T15" fmla="*/ 28 h 169"/>
                  <a:gd name="T16" fmla="*/ 0 w 118"/>
                  <a:gd name="T17" fmla="*/ 76 h 169"/>
                  <a:gd name="T18" fmla="*/ 16 w 118"/>
                  <a:gd name="T19" fmla="*/ 149 h 169"/>
                  <a:gd name="T20" fmla="*/ 40 w 118"/>
                  <a:gd name="T21" fmla="*/ 31 h 169"/>
                  <a:gd name="T22" fmla="*/ 48 w 118"/>
                  <a:gd name="T23" fmla="*/ 17 h 169"/>
                  <a:gd name="T24" fmla="*/ 59 w 118"/>
                  <a:gd name="T25" fmla="*/ 13 h 169"/>
                  <a:gd name="T26" fmla="*/ 70 w 118"/>
                  <a:gd name="T27" fmla="*/ 17 h 169"/>
                  <a:gd name="T28" fmla="*/ 78 w 118"/>
                  <a:gd name="T29" fmla="*/ 33 h 169"/>
                  <a:gd name="T30" fmla="*/ 82 w 118"/>
                  <a:gd name="T31" fmla="*/ 77 h 169"/>
                  <a:gd name="T32" fmla="*/ 78 w 118"/>
                  <a:gd name="T33" fmla="*/ 122 h 169"/>
                  <a:gd name="T34" fmla="*/ 70 w 118"/>
                  <a:gd name="T35" fmla="*/ 136 h 169"/>
                  <a:gd name="T36" fmla="*/ 59 w 118"/>
                  <a:gd name="T37" fmla="*/ 140 h 169"/>
                  <a:gd name="T38" fmla="*/ 48 w 118"/>
                  <a:gd name="T39" fmla="*/ 136 h 169"/>
                  <a:gd name="T40" fmla="*/ 40 w 118"/>
                  <a:gd name="T41" fmla="*/ 121 h 169"/>
                  <a:gd name="T42" fmla="*/ 36 w 118"/>
                  <a:gd name="T43" fmla="*/ 77 h 169"/>
                  <a:gd name="T44" fmla="*/ 40 w 118"/>
                  <a:gd name="T45" fmla="*/ 3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8" h="169">
                    <a:moveTo>
                      <a:pt x="16" y="149"/>
                    </a:moveTo>
                    <a:cubicBezTo>
                      <a:pt x="27" y="162"/>
                      <a:pt x="41" y="169"/>
                      <a:pt x="59" y="169"/>
                    </a:cubicBezTo>
                    <a:cubicBezTo>
                      <a:pt x="77" y="169"/>
                      <a:pt x="90" y="163"/>
                      <a:pt x="100" y="151"/>
                    </a:cubicBezTo>
                    <a:cubicBezTo>
                      <a:pt x="112" y="136"/>
                      <a:pt x="118" y="111"/>
                      <a:pt x="118" y="77"/>
                    </a:cubicBezTo>
                    <a:cubicBezTo>
                      <a:pt x="118" y="42"/>
                      <a:pt x="112" y="18"/>
                      <a:pt x="100" y="3"/>
                    </a:cubicBezTo>
                    <a:cubicBezTo>
                      <a:pt x="99" y="2"/>
                      <a:pt x="98" y="1"/>
                      <a:pt x="97" y="0"/>
                    </a:cubicBezTo>
                    <a:cubicBezTo>
                      <a:pt x="72" y="3"/>
                      <a:pt x="48" y="9"/>
                      <a:pt x="26" y="19"/>
                    </a:cubicBezTo>
                    <a:cubicBezTo>
                      <a:pt x="19" y="22"/>
                      <a:pt x="12" y="25"/>
                      <a:pt x="6" y="28"/>
                    </a:cubicBezTo>
                    <a:cubicBezTo>
                      <a:pt x="2" y="41"/>
                      <a:pt x="0" y="57"/>
                      <a:pt x="0" y="76"/>
                    </a:cubicBezTo>
                    <a:cubicBezTo>
                      <a:pt x="0" y="111"/>
                      <a:pt x="6" y="135"/>
                      <a:pt x="16" y="149"/>
                    </a:cubicBezTo>
                    <a:close/>
                    <a:moveTo>
                      <a:pt x="40" y="31"/>
                    </a:moveTo>
                    <a:cubicBezTo>
                      <a:pt x="42" y="24"/>
                      <a:pt x="44" y="20"/>
                      <a:pt x="48" y="17"/>
                    </a:cubicBezTo>
                    <a:cubicBezTo>
                      <a:pt x="51" y="14"/>
                      <a:pt x="55" y="13"/>
                      <a:pt x="59" y="13"/>
                    </a:cubicBezTo>
                    <a:cubicBezTo>
                      <a:pt x="63" y="13"/>
                      <a:pt x="67" y="14"/>
                      <a:pt x="70" y="17"/>
                    </a:cubicBezTo>
                    <a:cubicBezTo>
                      <a:pt x="74" y="20"/>
                      <a:pt x="76" y="25"/>
                      <a:pt x="78" y="33"/>
                    </a:cubicBezTo>
                    <a:cubicBezTo>
                      <a:pt x="81" y="41"/>
                      <a:pt x="82" y="55"/>
                      <a:pt x="82" y="77"/>
                    </a:cubicBezTo>
                    <a:cubicBezTo>
                      <a:pt x="82" y="98"/>
                      <a:pt x="80" y="113"/>
                      <a:pt x="78" y="122"/>
                    </a:cubicBezTo>
                    <a:cubicBezTo>
                      <a:pt x="76" y="129"/>
                      <a:pt x="74" y="134"/>
                      <a:pt x="70" y="136"/>
                    </a:cubicBezTo>
                    <a:cubicBezTo>
                      <a:pt x="67" y="139"/>
                      <a:pt x="63" y="140"/>
                      <a:pt x="59" y="140"/>
                    </a:cubicBezTo>
                    <a:cubicBezTo>
                      <a:pt x="55" y="140"/>
                      <a:pt x="51" y="139"/>
                      <a:pt x="48" y="136"/>
                    </a:cubicBezTo>
                    <a:cubicBezTo>
                      <a:pt x="45" y="134"/>
                      <a:pt x="42" y="129"/>
                      <a:pt x="40" y="121"/>
                    </a:cubicBezTo>
                    <a:cubicBezTo>
                      <a:pt x="38" y="113"/>
                      <a:pt x="36" y="98"/>
                      <a:pt x="36" y="77"/>
                    </a:cubicBezTo>
                    <a:cubicBezTo>
                      <a:pt x="36" y="55"/>
                      <a:pt x="38" y="40"/>
                      <a:pt x="40" y="3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620" name="Freeform 7"/>
              <p:cNvSpPr>
                <a:spLocks/>
              </p:cNvSpPr>
              <p:nvPr/>
            </p:nvSpPr>
            <p:spPr bwMode="auto">
              <a:xfrm>
                <a:off x="2978151" y="1516063"/>
                <a:ext cx="300038" cy="606425"/>
              </a:xfrm>
              <a:custGeom>
                <a:avLst/>
                <a:gdLst>
                  <a:gd name="T0" fmla="*/ 0 w 80"/>
                  <a:gd name="T1" fmla="*/ 25 h 161"/>
                  <a:gd name="T2" fmla="*/ 0 w 80"/>
                  <a:gd name="T3" fmla="*/ 56 h 161"/>
                  <a:gd name="T4" fmla="*/ 45 w 80"/>
                  <a:gd name="T5" fmla="*/ 30 h 161"/>
                  <a:gd name="T6" fmla="*/ 45 w 80"/>
                  <a:gd name="T7" fmla="*/ 161 h 161"/>
                  <a:gd name="T8" fmla="*/ 80 w 80"/>
                  <a:gd name="T9" fmla="*/ 161 h 161"/>
                  <a:gd name="T10" fmla="*/ 80 w 80"/>
                  <a:gd name="T11" fmla="*/ 14 h 161"/>
                  <a:gd name="T12" fmla="*/ 39 w 80"/>
                  <a:gd name="T13" fmla="*/ 0 h 161"/>
                  <a:gd name="T14" fmla="*/ 30 w 80"/>
                  <a:gd name="T15" fmla="*/ 8 h 161"/>
                  <a:gd name="T16" fmla="*/ 0 w 80"/>
                  <a:gd name="T17"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61">
                    <a:moveTo>
                      <a:pt x="0" y="25"/>
                    </a:moveTo>
                    <a:cubicBezTo>
                      <a:pt x="0" y="56"/>
                      <a:pt x="0" y="56"/>
                      <a:pt x="0" y="56"/>
                    </a:cubicBezTo>
                    <a:cubicBezTo>
                      <a:pt x="18" y="51"/>
                      <a:pt x="33" y="42"/>
                      <a:pt x="45" y="30"/>
                    </a:cubicBezTo>
                    <a:cubicBezTo>
                      <a:pt x="45" y="161"/>
                      <a:pt x="45" y="161"/>
                      <a:pt x="45" y="161"/>
                    </a:cubicBezTo>
                    <a:cubicBezTo>
                      <a:pt x="80" y="161"/>
                      <a:pt x="80" y="161"/>
                      <a:pt x="80" y="161"/>
                    </a:cubicBezTo>
                    <a:cubicBezTo>
                      <a:pt x="80" y="14"/>
                      <a:pt x="80" y="14"/>
                      <a:pt x="80" y="14"/>
                    </a:cubicBezTo>
                    <a:cubicBezTo>
                      <a:pt x="67" y="8"/>
                      <a:pt x="53" y="3"/>
                      <a:pt x="39" y="0"/>
                    </a:cubicBezTo>
                    <a:cubicBezTo>
                      <a:pt x="36" y="3"/>
                      <a:pt x="33" y="6"/>
                      <a:pt x="30" y="8"/>
                    </a:cubicBezTo>
                    <a:cubicBezTo>
                      <a:pt x="19" y="16"/>
                      <a:pt x="9" y="22"/>
                      <a:pt x="0" y="2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621" name="Freeform 8"/>
              <p:cNvSpPr>
                <a:spLocks/>
              </p:cNvSpPr>
              <p:nvPr/>
            </p:nvSpPr>
            <p:spPr bwMode="auto">
              <a:xfrm>
                <a:off x="3473451" y="1685926"/>
                <a:ext cx="328613" cy="447675"/>
              </a:xfrm>
              <a:custGeom>
                <a:avLst/>
                <a:gdLst>
                  <a:gd name="T0" fmla="*/ 16 w 87"/>
                  <a:gd name="T1" fmla="*/ 99 h 119"/>
                  <a:gd name="T2" fmla="*/ 59 w 87"/>
                  <a:gd name="T3" fmla="*/ 119 h 119"/>
                  <a:gd name="T4" fmla="*/ 87 w 87"/>
                  <a:gd name="T5" fmla="*/ 111 h 119"/>
                  <a:gd name="T6" fmla="*/ 73 w 87"/>
                  <a:gd name="T7" fmla="*/ 82 h 119"/>
                  <a:gd name="T8" fmla="*/ 70 w 87"/>
                  <a:gd name="T9" fmla="*/ 86 h 119"/>
                  <a:gd name="T10" fmla="*/ 59 w 87"/>
                  <a:gd name="T11" fmla="*/ 90 h 119"/>
                  <a:gd name="T12" fmla="*/ 48 w 87"/>
                  <a:gd name="T13" fmla="*/ 86 h 119"/>
                  <a:gd name="T14" fmla="*/ 39 w 87"/>
                  <a:gd name="T15" fmla="*/ 71 h 119"/>
                  <a:gd name="T16" fmla="*/ 36 w 87"/>
                  <a:gd name="T17" fmla="*/ 31 h 119"/>
                  <a:gd name="T18" fmla="*/ 5 w 87"/>
                  <a:gd name="T19" fmla="*/ 3 h 119"/>
                  <a:gd name="T20" fmla="*/ 1 w 87"/>
                  <a:gd name="T21" fmla="*/ 0 h 119"/>
                  <a:gd name="T22" fmla="*/ 0 w 87"/>
                  <a:gd name="T23" fmla="*/ 26 h 119"/>
                  <a:gd name="T24" fmla="*/ 16 w 87"/>
                  <a:gd name="T25" fmla="*/ 9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119">
                    <a:moveTo>
                      <a:pt x="16" y="99"/>
                    </a:moveTo>
                    <a:cubicBezTo>
                      <a:pt x="27" y="112"/>
                      <a:pt x="41" y="119"/>
                      <a:pt x="59" y="119"/>
                    </a:cubicBezTo>
                    <a:cubicBezTo>
                      <a:pt x="70" y="119"/>
                      <a:pt x="79" y="117"/>
                      <a:pt x="87" y="111"/>
                    </a:cubicBezTo>
                    <a:cubicBezTo>
                      <a:pt x="83" y="101"/>
                      <a:pt x="79" y="92"/>
                      <a:pt x="73" y="82"/>
                    </a:cubicBezTo>
                    <a:cubicBezTo>
                      <a:pt x="72" y="84"/>
                      <a:pt x="71" y="85"/>
                      <a:pt x="70" y="86"/>
                    </a:cubicBezTo>
                    <a:cubicBezTo>
                      <a:pt x="67" y="89"/>
                      <a:pt x="63" y="90"/>
                      <a:pt x="59" y="90"/>
                    </a:cubicBezTo>
                    <a:cubicBezTo>
                      <a:pt x="54" y="90"/>
                      <a:pt x="51" y="89"/>
                      <a:pt x="48" y="86"/>
                    </a:cubicBezTo>
                    <a:cubicBezTo>
                      <a:pt x="44" y="84"/>
                      <a:pt x="42" y="79"/>
                      <a:pt x="39" y="71"/>
                    </a:cubicBezTo>
                    <a:cubicBezTo>
                      <a:pt x="37" y="63"/>
                      <a:pt x="36" y="50"/>
                      <a:pt x="36" y="31"/>
                    </a:cubicBezTo>
                    <a:cubicBezTo>
                      <a:pt x="27" y="21"/>
                      <a:pt x="16" y="11"/>
                      <a:pt x="5" y="3"/>
                    </a:cubicBezTo>
                    <a:cubicBezTo>
                      <a:pt x="4" y="2"/>
                      <a:pt x="3" y="1"/>
                      <a:pt x="1" y="0"/>
                    </a:cubicBezTo>
                    <a:cubicBezTo>
                      <a:pt x="0" y="8"/>
                      <a:pt x="0" y="17"/>
                      <a:pt x="0" y="26"/>
                    </a:cubicBezTo>
                    <a:cubicBezTo>
                      <a:pt x="0" y="61"/>
                      <a:pt x="5" y="85"/>
                      <a:pt x="16" y="9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622" name="Freeform 9"/>
              <p:cNvSpPr>
                <a:spLocks noEditPoints="1"/>
              </p:cNvSpPr>
              <p:nvPr/>
            </p:nvSpPr>
            <p:spPr bwMode="auto">
              <a:xfrm>
                <a:off x="1916113" y="2309813"/>
                <a:ext cx="409575" cy="696913"/>
              </a:xfrm>
              <a:custGeom>
                <a:avLst/>
                <a:gdLst>
                  <a:gd name="T0" fmla="*/ 91 w 109"/>
                  <a:gd name="T1" fmla="*/ 167 h 185"/>
                  <a:gd name="T2" fmla="*/ 109 w 109"/>
                  <a:gd name="T3" fmla="*/ 93 h 185"/>
                  <a:gd name="T4" fmla="*/ 91 w 109"/>
                  <a:gd name="T5" fmla="*/ 19 h 185"/>
                  <a:gd name="T6" fmla="*/ 50 w 109"/>
                  <a:gd name="T7" fmla="*/ 0 h 185"/>
                  <a:gd name="T8" fmla="*/ 9 w 109"/>
                  <a:gd name="T9" fmla="*/ 19 h 185"/>
                  <a:gd name="T10" fmla="*/ 0 w 109"/>
                  <a:gd name="T11" fmla="*/ 36 h 185"/>
                  <a:gd name="T12" fmla="*/ 0 w 109"/>
                  <a:gd name="T13" fmla="*/ 42 h 185"/>
                  <a:gd name="T14" fmla="*/ 43 w 109"/>
                  <a:gd name="T15" fmla="*/ 185 h 185"/>
                  <a:gd name="T16" fmla="*/ 50 w 109"/>
                  <a:gd name="T17" fmla="*/ 185 h 185"/>
                  <a:gd name="T18" fmla="*/ 91 w 109"/>
                  <a:gd name="T19" fmla="*/ 167 h 185"/>
                  <a:gd name="T20" fmla="*/ 39 w 109"/>
                  <a:gd name="T21" fmla="*/ 152 h 185"/>
                  <a:gd name="T22" fmla="*/ 31 w 109"/>
                  <a:gd name="T23" fmla="*/ 137 h 185"/>
                  <a:gd name="T24" fmla="*/ 28 w 109"/>
                  <a:gd name="T25" fmla="*/ 93 h 185"/>
                  <a:gd name="T26" fmla="*/ 31 w 109"/>
                  <a:gd name="T27" fmla="*/ 47 h 185"/>
                  <a:gd name="T28" fmla="*/ 39 w 109"/>
                  <a:gd name="T29" fmla="*/ 33 h 185"/>
                  <a:gd name="T30" fmla="*/ 50 w 109"/>
                  <a:gd name="T31" fmla="*/ 29 h 185"/>
                  <a:gd name="T32" fmla="*/ 61 w 109"/>
                  <a:gd name="T33" fmla="*/ 33 h 185"/>
                  <a:gd name="T34" fmla="*/ 70 w 109"/>
                  <a:gd name="T35" fmla="*/ 49 h 185"/>
                  <a:gd name="T36" fmla="*/ 73 w 109"/>
                  <a:gd name="T37" fmla="*/ 93 h 185"/>
                  <a:gd name="T38" fmla="*/ 69 w 109"/>
                  <a:gd name="T39" fmla="*/ 138 h 185"/>
                  <a:gd name="T40" fmla="*/ 61 w 109"/>
                  <a:gd name="T41" fmla="*/ 152 h 185"/>
                  <a:gd name="T42" fmla="*/ 50 w 109"/>
                  <a:gd name="T43" fmla="*/ 156 h 185"/>
                  <a:gd name="T44" fmla="*/ 39 w 109"/>
                  <a:gd name="T45" fmla="*/ 15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9" h="185">
                    <a:moveTo>
                      <a:pt x="91" y="167"/>
                    </a:moveTo>
                    <a:cubicBezTo>
                      <a:pt x="103" y="152"/>
                      <a:pt x="109" y="127"/>
                      <a:pt x="109" y="93"/>
                    </a:cubicBezTo>
                    <a:cubicBezTo>
                      <a:pt x="109" y="58"/>
                      <a:pt x="103" y="34"/>
                      <a:pt x="91" y="19"/>
                    </a:cubicBezTo>
                    <a:cubicBezTo>
                      <a:pt x="82" y="6"/>
                      <a:pt x="68" y="0"/>
                      <a:pt x="50" y="0"/>
                    </a:cubicBezTo>
                    <a:cubicBezTo>
                      <a:pt x="33" y="0"/>
                      <a:pt x="19" y="6"/>
                      <a:pt x="9" y="19"/>
                    </a:cubicBezTo>
                    <a:cubicBezTo>
                      <a:pt x="6" y="23"/>
                      <a:pt x="2" y="29"/>
                      <a:pt x="0" y="36"/>
                    </a:cubicBezTo>
                    <a:cubicBezTo>
                      <a:pt x="0" y="38"/>
                      <a:pt x="0" y="40"/>
                      <a:pt x="0" y="42"/>
                    </a:cubicBezTo>
                    <a:cubicBezTo>
                      <a:pt x="0" y="95"/>
                      <a:pt x="16" y="144"/>
                      <a:pt x="43" y="185"/>
                    </a:cubicBezTo>
                    <a:cubicBezTo>
                      <a:pt x="45" y="185"/>
                      <a:pt x="48" y="185"/>
                      <a:pt x="50" y="185"/>
                    </a:cubicBezTo>
                    <a:cubicBezTo>
                      <a:pt x="68" y="185"/>
                      <a:pt x="82" y="179"/>
                      <a:pt x="91" y="167"/>
                    </a:cubicBezTo>
                    <a:close/>
                    <a:moveTo>
                      <a:pt x="39" y="152"/>
                    </a:moveTo>
                    <a:cubicBezTo>
                      <a:pt x="36" y="150"/>
                      <a:pt x="33" y="145"/>
                      <a:pt x="31" y="137"/>
                    </a:cubicBezTo>
                    <a:cubicBezTo>
                      <a:pt x="29" y="129"/>
                      <a:pt x="28" y="114"/>
                      <a:pt x="28" y="93"/>
                    </a:cubicBezTo>
                    <a:cubicBezTo>
                      <a:pt x="28" y="71"/>
                      <a:pt x="29" y="56"/>
                      <a:pt x="31" y="47"/>
                    </a:cubicBezTo>
                    <a:cubicBezTo>
                      <a:pt x="33" y="40"/>
                      <a:pt x="36" y="36"/>
                      <a:pt x="39" y="33"/>
                    </a:cubicBezTo>
                    <a:cubicBezTo>
                      <a:pt x="42" y="30"/>
                      <a:pt x="46" y="29"/>
                      <a:pt x="50" y="29"/>
                    </a:cubicBezTo>
                    <a:cubicBezTo>
                      <a:pt x="55" y="29"/>
                      <a:pt x="58" y="30"/>
                      <a:pt x="61" y="33"/>
                    </a:cubicBezTo>
                    <a:cubicBezTo>
                      <a:pt x="65" y="36"/>
                      <a:pt x="67" y="41"/>
                      <a:pt x="70" y="49"/>
                    </a:cubicBezTo>
                    <a:cubicBezTo>
                      <a:pt x="72" y="57"/>
                      <a:pt x="73" y="71"/>
                      <a:pt x="73" y="93"/>
                    </a:cubicBezTo>
                    <a:cubicBezTo>
                      <a:pt x="73" y="114"/>
                      <a:pt x="72" y="129"/>
                      <a:pt x="69" y="138"/>
                    </a:cubicBezTo>
                    <a:cubicBezTo>
                      <a:pt x="67" y="145"/>
                      <a:pt x="65" y="150"/>
                      <a:pt x="61" y="152"/>
                    </a:cubicBezTo>
                    <a:cubicBezTo>
                      <a:pt x="58" y="155"/>
                      <a:pt x="55" y="156"/>
                      <a:pt x="50" y="156"/>
                    </a:cubicBezTo>
                    <a:cubicBezTo>
                      <a:pt x="46" y="156"/>
                      <a:pt x="42" y="155"/>
                      <a:pt x="39"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623" name="Freeform 10"/>
              <p:cNvSpPr>
                <a:spLocks/>
              </p:cNvSpPr>
              <p:nvPr/>
            </p:nvSpPr>
            <p:spPr bwMode="auto">
              <a:xfrm>
                <a:off x="2451101" y="2309813"/>
                <a:ext cx="296863" cy="685800"/>
              </a:xfrm>
              <a:custGeom>
                <a:avLst/>
                <a:gdLst>
                  <a:gd name="T0" fmla="*/ 29 w 79"/>
                  <a:gd name="T1" fmla="*/ 29 h 182"/>
                  <a:gd name="T2" fmla="*/ 0 w 79"/>
                  <a:gd name="T3" fmla="*/ 46 h 182"/>
                  <a:gd name="T4" fmla="*/ 0 w 79"/>
                  <a:gd name="T5" fmla="*/ 78 h 182"/>
                  <a:gd name="T6" fmla="*/ 44 w 79"/>
                  <a:gd name="T7" fmla="*/ 51 h 182"/>
                  <a:gd name="T8" fmla="*/ 44 w 79"/>
                  <a:gd name="T9" fmla="*/ 182 h 182"/>
                  <a:gd name="T10" fmla="*/ 79 w 79"/>
                  <a:gd name="T11" fmla="*/ 182 h 182"/>
                  <a:gd name="T12" fmla="*/ 79 w 79"/>
                  <a:gd name="T13" fmla="*/ 0 h 182"/>
                  <a:gd name="T14" fmla="*/ 51 w 79"/>
                  <a:gd name="T15" fmla="*/ 0 h 182"/>
                  <a:gd name="T16" fmla="*/ 29 w 79"/>
                  <a:gd name="T17" fmla="*/ 2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82">
                    <a:moveTo>
                      <a:pt x="29" y="29"/>
                    </a:moveTo>
                    <a:cubicBezTo>
                      <a:pt x="18" y="37"/>
                      <a:pt x="9" y="43"/>
                      <a:pt x="0" y="46"/>
                    </a:cubicBezTo>
                    <a:cubicBezTo>
                      <a:pt x="0" y="78"/>
                      <a:pt x="0" y="78"/>
                      <a:pt x="0" y="78"/>
                    </a:cubicBezTo>
                    <a:cubicBezTo>
                      <a:pt x="17" y="72"/>
                      <a:pt x="32" y="63"/>
                      <a:pt x="44" y="51"/>
                    </a:cubicBezTo>
                    <a:cubicBezTo>
                      <a:pt x="44" y="182"/>
                      <a:pt x="44" y="182"/>
                      <a:pt x="44" y="182"/>
                    </a:cubicBezTo>
                    <a:cubicBezTo>
                      <a:pt x="79" y="182"/>
                      <a:pt x="79" y="182"/>
                      <a:pt x="79" y="182"/>
                    </a:cubicBezTo>
                    <a:cubicBezTo>
                      <a:pt x="79" y="0"/>
                      <a:pt x="79" y="0"/>
                      <a:pt x="79" y="0"/>
                    </a:cubicBezTo>
                    <a:cubicBezTo>
                      <a:pt x="51" y="0"/>
                      <a:pt x="51" y="0"/>
                      <a:pt x="51" y="0"/>
                    </a:cubicBezTo>
                    <a:cubicBezTo>
                      <a:pt x="47" y="11"/>
                      <a:pt x="40" y="21"/>
                      <a:pt x="29" y="2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624" name="Freeform 11"/>
              <p:cNvSpPr>
                <a:spLocks/>
              </p:cNvSpPr>
              <p:nvPr/>
            </p:nvSpPr>
            <p:spPr bwMode="auto">
              <a:xfrm>
                <a:off x="2924176" y="2309813"/>
                <a:ext cx="301625" cy="685800"/>
              </a:xfrm>
              <a:custGeom>
                <a:avLst/>
                <a:gdLst>
                  <a:gd name="T0" fmla="*/ 30 w 80"/>
                  <a:gd name="T1" fmla="*/ 29 h 182"/>
                  <a:gd name="T2" fmla="*/ 0 w 80"/>
                  <a:gd name="T3" fmla="*/ 46 h 182"/>
                  <a:gd name="T4" fmla="*/ 0 w 80"/>
                  <a:gd name="T5" fmla="*/ 78 h 182"/>
                  <a:gd name="T6" fmla="*/ 45 w 80"/>
                  <a:gd name="T7" fmla="*/ 51 h 182"/>
                  <a:gd name="T8" fmla="*/ 45 w 80"/>
                  <a:gd name="T9" fmla="*/ 182 h 182"/>
                  <a:gd name="T10" fmla="*/ 80 w 80"/>
                  <a:gd name="T11" fmla="*/ 182 h 182"/>
                  <a:gd name="T12" fmla="*/ 80 w 80"/>
                  <a:gd name="T13" fmla="*/ 0 h 182"/>
                  <a:gd name="T14" fmla="*/ 52 w 80"/>
                  <a:gd name="T15" fmla="*/ 0 h 182"/>
                  <a:gd name="T16" fmla="*/ 30 w 80"/>
                  <a:gd name="T17" fmla="*/ 2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82">
                    <a:moveTo>
                      <a:pt x="30" y="29"/>
                    </a:moveTo>
                    <a:cubicBezTo>
                      <a:pt x="19" y="37"/>
                      <a:pt x="10" y="43"/>
                      <a:pt x="0" y="46"/>
                    </a:cubicBezTo>
                    <a:cubicBezTo>
                      <a:pt x="0" y="78"/>
                      <a:pt x="0" y="78"/>
                      <a:pt x="0" y="78"/>
                    </a:cubicBezTo>
                    <a:cubicBezTo>
                      <a:pt x="18" y="72"/>
                      <a:pt x="33" y="63"/>
                      <a:pt x="45" y="51"/>
                    </a:cubicBezTo>
                    <a:cubicBezTo>
                      <a:pt x="45" y="182"/>
                      <a:pt x="45" y="182"/>
                      <a:pt x="45" y="182"/>
                    </a:cubicBezTo>
                    <a:cubicBezTo>
                      <a:pt x="80" y="182"/>
                      <a:pt x="80" y="182"/>
                      <a:pt x="80" y="182"/>
                    </a:cubicBezTo>
                    <a:cubicBezTo>
                      <a:pt x="80" y="0"/>
                      <a:pt x="80" y="0"/>
                      <a:pt x="80" y="0"/>
                    </a:cubicBezTo>
                    <a:cubicBezTo>
                      <a:pt x="52" y="0"/>
                      <a:pt x="52" y="0"/>
                      <a:pt x="52" y="0"/>
                    </a:cubicBezTo>
                    <a:cubicBezTo>
                      <a:pt x="48" y="11"/>
                      <a:pt x="41" y="21"/>
                      <a:pt x="30" y="2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625" name="Freeform 12"/>
              <p:cNvSpPr>
                <a:spLocks noEditPoints="1"/>
              </p:cNvSpPr>
              <p:nvPr/>
            </p:nvSpPr>
            <p:spPr bwMode="auto">
              <a:xfrm>
                <a:off x="3421063" y="2309813"/>
                <a:ext cx="441325" cy="696913"/>
              </a:xfrm>
              <a:custGeom>
                <a:avLst/>
                <a:gdLst>
                  <a:gd name="T0" fmla="*/ 59 w 117"/>
                  <a:gd name="T1" fmla="*/ 0 h 185"/>
                  <a:gd name="T2" fmla="*/ 18 w 117"/>
                  <a:gd name="T3" fmla="*/ 19 h 185"/>
                  <a:gd name="T4" fmla="*/ 0 w 117"/>
                  <a:gd name="T5" fmla="*/ 92 h 185"/>
                  <a:gd name="T6" fmla="*/ 16 w 117"/>
                  <a:gd name="T7" fmla="*/ 165 h 185"/>
                  <a:gd name="T8" fmla="*/ 59 w 117"/>
                  <a:gd name="T9" fmla="*/ 185 h 185"/>
                  <a:gd name="T10" fmla="*/ 79 w 117"/>
                  <a:gd name="T11" fmla="*/ 182 h 185"/>
                  <a:gd name="T12" fmla="*/ 117 w 117"/>
                  <a:gd name="T13" fmla="*/ 79 h 185"/>
                  <a:gd name="T14" fmla="*/ 100 w 117"/>
                  <a:gd name="T15" fmla="*/ 19 h 185"/>
                  <a:gd name="T16" fmla="*/ 59 w 117"/>
                  <a:gd name="T17" fmla="*/ 0 h 185"/>
                  <a:gd name="T18" fmla="*/ 78 w 117"/>
                  <a:gd name="T19" fmla="*/ 138 h 185"/>
                  <a:gd name="T20" fmla="*/ 70 w 117"/>
                  <a:gd name="T21" fmla="*/ 152 h 185"/>
                  <a:gd name="T22" fmla="*/ 59 w 117"/>
                  <a:gd name="T23" fmla="*/ 156 h 185"/>
                  <a:gd name="T24" fmla="*/ 48 w 117"/>
                  <a:gd name="T25" fmla="*/ 152 h 185"/>
                  <a:gd name="T26" fmla="*/ 39 w 117"/>
                  <a:gd name="T27" fmla="*/ 137 h 185"/>
                  <a:gd name="T28" fmla="*/ 36 w 117"/>
                  <a:gd name="T29" fmla="*/ 93 h 185"/>
                  <a:gd name="T30" fmla="*/ 40 w 117"/>
                  <a:gd name="T31" fmla="*/ 47 h 185"/>
                  <a:gd name="T32" fmla="*/ 47 w 117"/>
                  <a:gd name="T33" fmla="*/ 33 h 185"/>
                  <a:gd name="T34" fmla="*/ 59 w 117"/>
                  <a:gd name="T35" fmla="*/ 29 h 185"/>
                  <a:gd name="T36" fmla="*/ 70 w 117"/>
                  <a:gd name="T37" fmla="*/ 33 h 185"/>
                  <a:gd name="T38" fmla="*/ 78 w 117"/>
                  <a:gd name="T39" fmla="*/ 49 h 185"/>
                  <a:gd name="T40" fmla="*/ 81 w 117"/>
                  <a:gd name="T41" fmla="*/ 93 h 185"/>
                  <a:gd name="T42" fmla="*/ 78 w 117"/>
                  <a:gd name="T43" fmla="*/ 13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7" h="185">
                    <a:moveTo>
                      <a:pt x="59" y="0"/>
                    </a:moveTo>
                    <a:cubicBezTo>
                      <a:pt x="41" y="0"/>
                      <a:pt x="28" y="6"/>
                      <a:pt x="18" y="19"/>
                    </a:cubicBezTo>
                    <a:cubicBezTo>
                      <a:pt x="6" y="34"/>
                      <a:pt x="0" y="58"/>
                      <a:pt x="0" y="92"/>
                    </a:cubicBezTo>
                    <a:cubicBezTo>
                      <a:pt x="0" y="127"/>
                      <a:pt x="5" y="151"/>
                      <a:pt x="16" y="165"/>
                    </a:cubicBezTo>
                    <a:cubicBezTo>
                      <a:pt x="27" y="178"/>
                      <a:pt x="41" y="185"/>
                      <a:pt x="59" y="185"/>
                    </a:cubicBezTo>
                    <a:cubicBezTo>
                      <a:pt x="66" y="185"/>
                      <a:pt x="73" y="184"/>
                      <a:pt x="79" y="182"/>
                    </a:cubicBezTo>
                    <a:cubicBezTo>
                      <a:pt x="99" y="151"/>
                      <a:pt x="112" y="116"/>
                      <a:pt x="117" y="79"/>
                    </a:cubicBezTo>
                    <a:cubicBezTo>
                      <a:pt x="116" y="52"/>
                      <a:pt x="110" y="32"/>
                      <a:pt x="100" y="19"/>
                    </a:cubicBezTo>
                    <a:cubicBezTo>
                      <a:pt x="90" y="6"/>
                      <a:pt x="76" y="0"/>
                      <a:pt x="59" y="0"/>
                    </a:cubicBezTo>
                    <a:close/>
                    <a:moveTo>
                      <a:pt x="78" y="138"/>
                    </a:moveTo>
                    <a:cubicBezTo>
                      <a:pt x="76" y="145"/>
                      <a:pt x="73" y="150"/>
                      <a:pt x="70" y="152"/>
                    </a:cubicBezTo>
                    <a:cubicBezTo>
                      <a:pt x="67" y="155"/>
                      <a:pt x="63" y="156"/>
                      <a:pt x="59" y="156"/>
                    </a:cubicBezTo>
                    <a:cubicBezTo>
                      <a:pt x="55" y="156"/>
                      <a:pt x="51" y="155"/>
                      <a:pt x="48" y="152"/>
                    </a:cubicBezTo>
                    <a:cubicBezTo>
                      <a:pt x="44" y="150"/>
                      <a:pt x="41" y="145"/>
                      <a:pt x="39" y="137"/>
                    </a:cubicBezTo>
                    <a:cubicBezTo>
                      <a:pt x="37" y="129"/>
                      <a:pt x="36" y="114"/>
                      <a:pt x="36" y="93"/>
                    </a:cubicBezTo>
                    <a:cubicBezTo>
                      <a:pt x="36" y="71"/>
                      <a:pt x="37" y="56"/>
                      <a:pt x="40" y="47"/>
                    </a:cubicBezTo>
                    <a:cubicBezTo>
                      <a:pt x="42" y="40"/>
                      <a:pt x="44" y="36"/>
                      <a:pt x="47" y="33"/>
                    </a:cubicBezTo>
                    <a:cubicBezTo>
                      <a:pt x="51" y="30"/>
                      <a:pt x="55" y="29"/>
                      <a:pt x="59" y="29"/>
                    </a:cubicBezTo>
                    <a:cubicBezTo>
                      <a:pt x="63" y="29"/>
                      <a:pt x="67" y="30"/>
                      <a:pt x="70" y="33"/>
                    </a:cubicBezTo>
                    <a:cubicBezTo>
                      <a:pt x="73" y="36"/>
                      <a:pt x="76" y="41"/>
                      <a:pt x="78" y="49"/>
                    </a:cubicBezTo>
                    <a:cubicBezTo>
                      <a:pt x="80" y="57"/>
                      <a:pt x="81" y="71"/>
                      <a:pt x="81" y="93"/>
                    </a:cubicBezTo>
                    <a:cubicBezTo>
                      <a:pt x="81" y="114"/>
                      <a:pt x="80" y="129"/>
                      <a:pt x="78" y="1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626" name="Freeform 13"/>
              <p:cNvSpPr>
                <a:spLocks/>
              </p:cNvSpPr>
              <p:nvPr/>
            </p:nvSpPr>
            <p:spPr bwMode="auto">
              <a:xfrm>
                <a:off x="2443163" y="3182938"/>
                <a:ext cx="252413" cy="244475"/>
              </a:xfrm>
              <a:custGeom>
                <a:avLst/>
                <a:gdLst>
                  <a:gd name="T0" fmla="*/ 39 w 67"/>
                  <a:gd name="T1" fmla="*/ 0 h 65"/>
                  <a:gd name="T2" fmla="*/ 17 w 67"/>
                  <a:gd name="T3" fmla="*/ 29 h 65"/>
                  <a:gd name="T4" fmla="*/ 0 w 67"/>
                  <a:gd name="T5" fmla="*/ 41 h 65"/>
                  <a:gd name="T6" fmla="*/ 30 w 67"/>
                  <a:gd name="T7" fmla="*/ 54 h 65"/>
                  <a:gd name="T8" fmla="*/ 32 w 67"/>
                  <a:gd name="T9" fmla="*/ 51 h 65"/>
                  <a:gd name="T10" fmla="*/ 32 w 67"/>
                  <a:gd name="T11" fmla="*/ 55 h 65"/>
                  <a:gd name="T12" fmla="*/ 67 w 67"/>
                  <a:gd name="T13" fmla="*/ 65 h 65"/>
                  <a:gd name="T14" fmla="*/ 67 w 67"/>
                  <a:gd name="T15" fmla="*/ 0 h 65"/>
                  <a:gd name="T16" fmla="*/ 39 w 67"/>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5">
                    <a:moveTo>
                      <a:pt x="39" y="0"/>
                    </a:moveTo>
                    <a:cubicBezTo>
                      <a:pt x="35" y="11"/>
                      <a:pt x="28" y="21"/>
                      <a:pt x="17" y="29"/>
                    </a:cubicBezTo>
                    <a:cubicBezTo>
                      <a:pt x="11" y="34"/>
                      <a:pt x="6" y="38"/>
                      <a:pt x="0" y="41"/>
                    </a:cubicBezTo>
                    <a:cubicBezTo>
                      <a:pt x="10" y="46"/>
                      <a:pt x="19" y="50"/>
                      <a:pt x="30" y="54"/>
                    </a:cubicBezTo>
                    <a:cubicBezTo>
                      <a:pt x="31" y="53"/>
                      <a:pt x="32" y="52"/>
                      <a:pt x="32" y="51"/>
                    </a:cubicBezTo>
                    <a:cubicBezTo>
                      <a:pt x="32" y="55"/>
                      <a:pt x="32" y="55"/>
                      <a:pt x="32" y="55"/>
                    </a:cubicBezTo>
                    <a:cubicBezTo>
                      <a:pt x="44" y="59"/>
                      <a:pt x="55" y="62"/>
                      <a:pt x="67" y="65"/>
                    </a:cubicBezTo>
                    <a:cubicBezTo>
                      <a:pt x="67" y="0"/>
                      <a:pt x="67" y="0"/>
                      <a:pt x="67" y="0"/>
                    </a:cubicBezTo>
                    <a:lnTo>
                      <a:pt x="3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627" name="Freeform 14"/>
              <p:cNvSpPr>
                <a:spLocks/>
              </p:cNvSpPr>
              <p:nvPr/>
            </p:nvSpPr>
            <p:spPr bwMode="auto">
              <a:xfrm>
                <a:off x="2894013" y="3182938"/>
                <a:ext cx="417513" cy="263525"/>
              </a:xfrm>
              <a:custGeom>
                <a:avLst/>
                <a:gdLst>
                  <a:gd name="T0" fmla="*/ 58 w 111"/>
                  <a:gd name="T1" fmla="*/ 0 h 70"/>
                  <a:gd name="T2" fmla="*/ 17 w 111"/>
                  <a:gd name="T3" fmla="*/ 19 h 70"/>
                  <a:gd name="T4" fmla="*/ 0 w 111"/>
                  <a:gd name="T5" fmla="*/ 70 h 70"/>
                  <a:gd name="T6" fmla="*/ 36 w 111"/>
                  <a:gd name="T7" fmla="*/ 67 h 70"/>
                  <a:gd name="T8" fmla="*/ 39 w 111"/>
                  <a:gd name="T9" fmla="*/ 47 h 70"/>
                  <a:gd name="T10" fmla="*/ 47 w 111"/>
                  <a:gd name="T11" fmla="*/ 33 h 70"/>
                  <a:gd name="T12" fmla="*/ 58 w 111"/>
                  <a:gd name="T13" fmla="*/ 29 h 70"/>
                  <a:gd name="T14" fmla="*/ 69 w 111"/>
                  <a:gd name="T15" fmla="*/ 33 h 70"/>
                  <a:gd name="T16" fmla="*/ 77 w 111"/>
                  <a:gd name="T17" fmla="*/ 49 h 70"/>
                  <a:gd name="T18" fmla="*/ 79 w 111"/>
                  <a:gd name="T19" fmla="*/ 58 h 70"/>
                  <a:gd name="T20" fmla="*/ 111 w 111"/>
                  <a:gd name="T21" fmla="*/ 45 h 70"/>
                  <a:gd name="T22" fmla="*/ 99 w 111"/>
                  <a:gd name="T23" fmla="*/ 19 h 70"/>
                  <a:gd name="T24" fmla="*/ 58 w 111"/>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 h="70">
                    <a:moveTo>
                      <a:pt x="58" y="0"/>
                    </a:moveTo>
                    <a:cubicBezTo>
                      <a:pt x="40" y="0"/>
                      <a:pt x="27" y="7"/>
                      <a:pt x="17" y="19"/>
                    </a:cubicBezTo>
                    <a:cubicBezTo>
                      <a:pt x="8" y="30"/>
                      <a:pt x="2" y="47"/>
                      <a:pt x="0" y="70"/>
                    </a:cubicBezTo>
                    <a:cubicBezTo>
                      <a:pt x="12" y="70"/>
                      <a:pt x="24" y="69"/>
                      <a:pt x="36" y="67"/>
                    </a:cubicBezTo>
                    <a:cubicBezTo>
                      <a:pt x="37" y="59"/>
                      <a:pt x="38" y="52"/>
                      <a:pt x="39" y="47"/>
                    </a:cubicBezTo>
                    <a:cubicBezTo>
                      <a:pt x="41" y="40"/>
                      <a:pt x="43" y="36"/>
                      <a:pt x="47" y="33"/>
                    </a:cubicBezTo>
                    <a:cubicBezTo>
                      <a:pt x="50" y="30"/>
                      <a:pt x="54" y="29"/>
                      <a:pt x="58" y="29"/>
                    </a:cubicBezTo>
                    <a:cubicBezTo>
                      <a:pt x="62" y="29"/>
                      <a:pt x="66" y="30"/>
                      <a:pt x="69" y="33"/>
                    </a:cubicBezTo>
                    <a:cubicBezTo>
                      <a:pt x="72" y="36"/>
                      <a:pt x="75" y="41"/>
                      <a:pt x="77" y="49"/>
                    </a:cubicBezTo>
                    <a:cubicBezTo>
                      <a:pt x="78" y="51"/>
                      <a:pt x="78" y="54"/>
                      <a:pt x="79" y="58"/>
                    </a:cubicBezTo>
                    <a:cubicBezTo>
                      <a:pt x="90" y="54"/>
                      <a:pt x="101" y="50"/>
                      <a:pt x="111" y="45"/>
                    </a:cubicBezTo>
                    <a:cubicBezTo>
                      <a:pt x="108" y="34"/>
                      <a:pt x="104" y="26"/>
                      <a:pt x="99" y="19"/>
                    </a:cubicBezTo>
                    <a:cubicBezTo>
                      <a:pt x="89" y="7"/>
                      <a:pt x="75" y="0"/>
                      <a:pt x="5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628" name="Freeform 15"/>
              <p:cNvSpPr>
                <a:spLocks noEditPoints="1"/>
              </p:cNvSpPr>
              <p:nvPr/>
            </p:nvSpPr>
            <p:spPr bwMode="auto">
              <a:xfrm>
                <a:off x="1682751" y="1249363"/>
                <a:ext cx="2424113" cy="2419350"/>
              </a:xfrm>
              <a:custGeom>
                <a:avLst/>
                <a:gdLst>
                  <a:gd name="T0" fmla="*/ 322 w 644"/>
                  <a:gd name="T1" fmla="*/ 643 h 643"/>
                  <a:gd name="T2" fmla="*/ 0 w 644"/>
                  <a:gd name="T3" fmla="*/ 322 h 643"/>
                  <a:gd name="T4" fmla="*/ 322 w 644"/>
                  <a:gd name="T5" fmla="*/ 0 h 643"/>
                  <a:gd name="T6" fmla="*/ 461 w 644"/>
                  <a:gd name="T7" fmla="*/ 32 h 643"/>
                  <a:gd name="T8" fmla="*/ 618 w 644"/>
                  <a:gd name="T9" fmla="*/ 195 h 643"/>
                  <a:gd name="T10" fmla="*/ 644 w 644"/>
                  <a:gd name="T11" fmla="*/ 322 h 643"/>
                  <a:gd name="T12" fmla="*/ 642 w 644"/>
                  <a:gd name="T13" fmla="*/ 356 h 643"/>
                  <a:gd name="T14" fmla="*/ 576 w 644"/>
                  <a:gd name="T15" fmla="*/ 519 h 643"/>
                  <a:gd name="T16" fmla="*/ 322 w 644"/>
                  <a:gd name="T17" fmla="*/ 643 h 643"/>
                  <a:gd name="T18" fmla="*/ 322 w 644"/>
                  <a:gd name="T19" fmla="*/ 25 h 643"/>
                  <a:gd name="T20" fmla="*/ 25 w 644"/>
                  <a:gd name="T21" fmla="*/ 322 h 643"/>
                  <a:gd name="T22" fmla="*/ 322 w 644"/>
                  <a:gd name="T23" fmla="*/ 618 h 643"/>
                  <a:gd name="T24" fmla="*/ 556 w 644"/>
                  <a:gd name="T25" fmla="*/ 503 h 643"/>
                  <a:gd name="T26" fmla="*/ 556 w 644"/>
                  <a:gd name="T27" fmla="*/ 503 h 643"/>
                  <a:gd name="T28" fmla="*/ 617 w 644"/>
                  <a:gd name="T29" fmla="*/ 353 h 643"/>
                  <a:gd name="T30" fmla="*/ 618 w 644"/>
                  <a:gd name="T31" fmla="*/ 322 h 643"/>
                  <a:gd name="T32" fmla="*/ 595 w 644"/>
                  <a:gd name="T33" fmla="*/ 205 h 643"/>
                  <a:gd name="T34" fmla="*/ 450 w 644"/>
                  <a:gd name="T35" fmla="*/ 55 h 643"/>
                  <a:gd name="T36" fmla="*/ 322 w 644"/>
                  <a:gd name="T37" fmla="*/ 25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4" h="643">
                    <a:moveTo>
                      <a:pt x="322" y="643"/>
                    </a:moveTo>
                    <a:cubicBezTo>
                      <a:pt x="144" y="643"/>
                      <a:pt x="0" y="499"/>
                      <a:pt x="0" y="322"/>
                    </a:cubicBezTo>
                    <a:cubicBezTo>
                      <a:pt x="0" y="144"/>
                      <a:pt x="144" y="0"/>
                      <a:pt x="322" y="0"/>
                    </a:cubicBezTo>
                    <a:cubicBezTo>
                      <a:pt x="370" y="0"/>
                      <a:pt x="417" y="11"/>
                      <a:pt x="461" y="32"/>
                    </a:cubicBezTo>
                    <a:cubicBezTo>
                      <a:pt x="532" y="66"/>
                      <a:pt x="587" y="124"/>
                      <a:pt x="618" y="195"/>
                    </a:cubicBezTo>
                    <a:cubicBezTo>
                      <a:pt x="635" y="235"/>
                      <a:pt x="644" y="278"/>
                      <a:pt x="644" y="322"/>
                    </a:cubicBezTo>
                    <a:cubicBezTo>
                      <a:pt x="644" y="333"/>
                      <a:pt x="643" y="344"/>
                      <a:pt x="642" y="356"/>
                    </a:cubicBezTo>
                    <a:cubicBezTo>
                      <a:pt x="635" y="415"/>
                      <a:pt x="613" y="471"/>
                      <a:pt x="576" y="519"/>
                    </a:cubicBezTo>
                    <a:cubicBezTo>
                      <a:pt x="514" y="598"/>
                      <a:pt x="422" y="643"/>
                      <a:pt x="322" y="643"/>
                    </a:cubicBezTo>
                    <a:close/>
                    <a:moveTo>
                      <a:pt x="322" y="25"/>
                    </a:moveTo>
                    <a:cubicBezTo>
                      <a:pt x="158" y="25"/>
                      <a:pt x="25" y="158"/>
                      <a:pt x="25" y="322"/>
                    </a:cubicBezTo>
                    <a:cubicBezTo>
                      <a:pt x="25" y="485"/>
                      <a:pt x="158" y="618"/>
                      <a:pt x="322" y="618"/>
                    </a:cubicBezTo>
                    <a:cubicBezTo>
                      <a:pt x="414" y="618"/>
                      <a:pt x="499" y="576"/>
                      <a:pt x="556" y="503"/>
                    </a:cubicBezTo>
                    <a:cubicBezTo>
                      <a:pt x="556" y="503"/>
                      <a:pt x="556" y="503"/>
                      <a:pt x="556" y="503"/>
                    </a:cubicBezTo>
                    <a:cubicBezTo>
                      <a:pt x="590" y="460"/>
                      <a:pt x="611" y="408"/>
                      <a:pt x="617" y="353"/>
                    </a:cubicBezTo>
                    <a:cubicBezTo>
                      <a:pt x="618" y="342"/>
                      <a:pt x="618" y="332"/>
                      <a:pt x="618" y="322"/>
                    </a:cubicBezTo>
                    <a:cubicBezTo>
                      <a:pt x="618" y="281"/>
                      <a:pt x="610" y="242"/>
                      <a:pt x="595" y="205"/>
                    </a:cubicBezTo>
                    <a:cubicBezTo>
                      <a:pt x="566" y="139"/>
                      <a:pt x="515" y="86"/>
                      <a:pt x="450" y="55"/>
                    </a:cubicBezTo>
                    <a:cubicBezTo>
                      <a:pt x="410" y="35"/>
                      <a:pt x="366" y="25"/>
                      <a:pt x="322" y="2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629" name="Freeform 16"/>
              <p:cNvSpPr>
                <a:spLocks/>
              </p:cNvSpPr>
              <p:nvPr/>
            </p:nvSpPr>
            <p:spPr bwMode="auto">
              <a:xfrm>
                <a:off x="957263" y="3160713"/>
                <a:ext cx="1030288" cy="1241425"/>
              </a:xfrm>
              <a:custGeom>
                <a:avLst/>
                <a:gdLst>
                  <a:gd name="T0" fmla="*/ 175 w 649"/>
                  <a:gd name="T1" fmla="*/ 782 h 782"/>
                  <a:gd name="T2" fmla="*/ 0 w 649"/>
                  <a:gd name="T3" fmla="*/ 607 h 782"/>
                  <a:gd name="T4" fmla="*/ 606 w 649"/>
                  <a:gd name="T5" fmla="*/ 0 h 782"/>
                  <a:gd name="T6" fmla="*/ 649 w 649"/>
                  <a:gd name="T7" fmla="*/ 43 h 782"/>
                  <a:gd name="T8" fmla="*/ 85 w 649"/>
                  <a:gd name="T9" fmla="*/ 607 h 782"/>
                  <a:gd name="T10" fmla="*/ 175 w 649"/>
                  <a:gd name="T11" fmla="*/ 697 h 782"/>
                  <a:gd name="T12" fmla="*/ 538 w 649"/>
                  <a:gd name="T13" fmla="*/ 334 h 782"/>
                  <a:gd name="T14" fmla="*/ 580 w 649"/>
                  <a:gd name="T15" fmla="*/ 377 h 782"/>
                  <a:gd name="T16" fmla="*/ 175 w 649"/>
                  <a:gd name="T17" fmla="*/ 782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9" h="782">
                    <a:moveTo>
                      <a:pt x="175" y="782"/>
                    </a:moveTo>
                    <a:lnTo>
                      <a:pt x="0" y="607"/>
                    </a:lnTo>
                    <a:lnTo>
                      <a:pt x="606" y="0"/>
                    </a:lnTo>
                    <a:lnTo>
                      <a:pt x="649" y="43"/>
                    </a:lnTo>
                    <a:lnTo>
                      <a:pt x="85" y="607"/>
                    </a:lnTo>
                    <a:lnTo>
                      <a:pt x="175" y="697"/>
                    </a:lnTo>
                    <a:lnTo>
                      <a:pt x="538" y="334"/>
                    </a:lnTo>
                    <a:lnTo>
                      <a:pt x="580" y="377"/>
                    </a:lnTo>
                    <a:lnTo>
                      <a:pt x="175" y="7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grpSp>
        <p:grpSp>
          <p:nvGrpSpPr>
            <p:cNvPr id="642" name="Group 641"/>
            <p:cNvGrpSpPr>
              <a:grpSpLocks noChangeAspect="1"/>
            </p:cNvGrpSpPr>
            <p:nvPr/>
          </p:nvGrpSpPr>
          <p:grpSpPr>
            <a:xfrm>
              <a:off x="7235190" y="1509524"/>
              <a:ext cx="822960" cy="547876"/>
              <a:chOff x="9925051" y="314325"/>
              <a:chExt cx="569913" cy="379413"/>
            </a:xfrm>
            <a:solidFill>
              <a:schemeClr val="tx1"/>
            </a:solidFill>
          </p:grpSpPr>
          <p:sp>
            <p:nvSpPr>
              <p:cNvPr id="643" name="Freeform 376"/>
              <p:cNvSpPr>
                <a:spLocks/>
              </p:cNvSpPr>
              <p:nvPr/>
            </p:nvSpPr>
            <p:spPr bwMode="auto">
              <a:xfrm>
                <a:off x="10040939" y="314325"/>
                <a:ext cx="258763" cy="125413"/>
              </a:xfrm>
              <a:custGeom>
                <a:avLst/>
                <a:gdLst>
                  <a:gd name="T0" fmla="*/ 11 w 219"/>
                  <a:gd name="T1" fmla="*/ 105 h 105"/>
                  <a:gd name="T2" fmla="*/ 0 w 219"/>
                  <a:gd name="T3" fmla="*/ 100 h 105"/>
                  <a:gd name="T4" fmla="*/ 36 w 219"/>
                  <a:gd name="T5" fmla="*/ 50 h 105"/>
                  <a:gd name="T6" fmla="*/ 219 w 219"/>
                  <a:gd name="T7" fmla="*/ 42 h 105"/>
                  <a:gd name="T8" fmla="*/ 211 w 219"/>
                  <a:gd name="T9" fmla="*/ 52 h 105"/>
                  <a:gd name="T10" fmla="*/ 44 w 219"/>
                  <a:gd name="T11" fmla="*/ 59 h 105"/>
                  <a:gd name="T12" fmla="*/ 11 w 219"/>
                  <a:gd name="T13" fmla="*/ 105 h 105"/>
                </a:gdLst>
                <a:ahLst/>
                <a:cxnLst>
                  <a:cxn ang="0">
                    <a:pos x="T0" y="T1"/>
                  </a:cxn>
                  <a:cxn ang="0">
                    <a:pos x="T2" y="T3"/>
                  </a:cxn>
                  <a:cxn ang="0">
                    <a:pos x="T4" y="T5"/>
                  </a:cxn>
                  <a:cxn ang="0">
                    <a:pos x="T6" y="T7"/>
                  </a:cxn>
                  <a:cxn ang="0">
                    <a:pos x="T8" y="T9"/>
                  </a:cxn>
                  <a:cxn ang="0">
                    <a:pos x="T10" y="T11"/>
                  </a:cxn>
                  <a:cxn ang="0">
                    <a:pos x="T12" y="T13"/>
                  </a:cxn>
                </a:cxnLst>
                <a:rect l="0" t="0" r="r" b="b"/>
                <a:pathLst>
                  <a:path w="219" h="105">
                    <a:moveTo>
                      <a:pt x="11" y="105"/>
                    </a:moveTo>
                    <a:cubicBezTo>
                      <a:pt x="0" y="100"/>
                      <a:pt x="0" y="100"/>
                      <a:pt x="0" y="100"/>
                    </a:cubicBezTo>
                    <a:cubicBezTo>
                      <a:pt x="8" y="81"/>
                      <a:pt x="20" y="64"/>
                      <a:pt x="36" y="50"/>
                    </a:cubicBezTo>
                    <a:cubicBezTo>
                      <a:pt x="87" y="3"/>
                      <a:pt x="164" y="0"/>
                      <a:pt x="219" y="42"/>
                    </a:cubicBezTo>
                    <a:cubicBezTo>
                      <a:pt x="211" y="52"/>
                      <a:pt x="211" y="52"/>
                      <a:pt x="211" y="52"/>
                    </a:cubicBezTo>
                    <a:cubicBezTo>
                      <a:pt x="161" y="13"/>
                      <a:pt x="91" y="16"/>
                      <a:pt x="44" y="59"/>
                    </a:cubicBezTo>
                    <a:cubicBezTo>
                      <a:pt x="30" y="72"/>
                      <a:pt x="19" y="87"/>
                      <a:pt x="11" y="1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644" name="Freeform 377"/>
              <p:cNvSpPr>
                <a:spLocks/>
              </p:cNvSpPr>
              <p:nvPr/>
            </p:nvSpPr>
            <p:spPr bwMode="auto">
              <a:xfrm>
                <a:off x="9925051" y="482600"/>
                <a:ext cx="276225" cy="166688"/>
              </a:xfrm>
              <a:custGeom>
                <a:avLst/>
                <a:gdLst>
                  <a:gd name="T0" fmla="*/ 69 w 233"/>
                  <a:gd name="T1" fmla="*/ 140 h 140"/>
                  <a:gd name="T2" fmla="*/ 68 w 233"/>
                  <a:gd name="T3" fmla="*/ 140 h 140"/>
                  <a:gd name="T4" fmla="*/ 21 w 233"/>
                  <a:gd name="T5" fmla="*/ 120 h 140"/>
                  <a:gd name="T6" fmla="*/ 0 w 233"/>
                  <a:gd name="T7" fmla="*/ 70 h 140"/>
                  <a:gd name="T8" fmla="*/ 21 w 233"/>
                  <a:gd name="T9" fmla="*/ 21 h 140"/>
                  <a:gd name="T10" fmla="*/ 70 w 233"/>
                  <a:gd name="T11" fmla="*/ 0 h 140"/>
                  <a:gd name="T12" fmla="*/ 70 w 233"/>
                  <a:gd name="T13" fmla="*/ 12 h 140"/>
                  <a:gd name="T14" fmla="*/ 29 w 233"/>
                  <a:gd name="T15" fmla="*/ 29 h 140"/>
                  <a:gd name="T16" fmla="*/ 12 w 233"/>
                  <a:gd name="T17" fmla="*/ 70 h 140"/>
                  <a:gd name="T18" fmla="*/ 29 w 233"/>
                  <a:gd name="T19" fmla="*/ 111 h 140"/>
                  <a:gd name="T20" fmla="*/ 70 w 233"/>
                  <a:gd name="T21" fmla="*/ 128 h 140"/>
                  <a:gd name="T22" fmla="*/ 72 w 233"/>
                  <a:gd name="T23" fmla="*/ 128 h 140"/>
                  <a:gd name="T24" fmla="*/ 233 w 233"/>
                  <a:gd name="T25" fmla="*/ 128 h 140"/>
                  <a:gd name="T26" fmla="*/ 233 w 233"/>
                  <a:gd name="T27" fmla="*/ 140 h 140"/>
                  <a:gd name="T28" fmla="*/ 69 w 233"/>
                  <a:gd name="T2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3" h="140">
                    <a:moveTo>
                      <a:pt x="69" y="140"/>
                    </a:moveTo>
                    <a:cubicBezTo>
                      <a:pt x="68" y="140"/>
                      <a:pt x="68" y="140"/>
                      <a:pt x="68" y="140"/>
                    </a:cubicBezTo>
                    <a:cubicBezTo>
                      <a:pt x="50" y="140"/>
                      <a:pt x="34" y="133"/>
                      <a:pt x="21" y="120"/>
                    </a:cubicBezTo>
                    <a:cubicBezTo>
                      <a:pt x="7" y="106"/>
                      <a:pt x="0" y="89"/>
                      <a:pt x="0" y="70"/>
                    </a:cubicBezTo>
                    <a:cubicBezTo>
                      <a:pt x="0" y="51"/>
                      <a:pt x="7" y="34"/>
                      <a:pt x="21" y="21"/>
                    </a:cubicBezTo>
                    <a:cubicBezTo>
                      <a:pt x="34" y="7"/>
                      <a:pt x="52" y="0"/>
                      <a:pt x="70" y="0"/>
                    </a:cubicBezTo>
                    <a:cubicBezTo>
                      <a:pt x="70" y="12"/>
                      <a:pt x="70" y="12"/>
                      <a:pt x="70" y="12"/>
                    </a:cubicBezTo>
                    <a:cubicBezTo>
                      <a:pt x="55" y="12"/>
                      <a:pt x="40" y="18"/>
                      <a:pt x="29" y="29"/>
                    </a:cubicBezTo>
                    <a:cubicBezTo>
                      <a:pt x="18" y="40"/>
                      <a:pt x="12" y="55"/>
                      <a:pt x="12" y="70"/>
                    </a:cubicBezTo>
                    <a:cubicBezTo>
                      <a:pt x="12" y="86"/>
                      <a:pt x="18" y="100"/>
                      <a:pt x="29" y="111"/>
                    </a:cubicBezTo>
                    <a:cubicBezTo>
                      <a:pt x="40" y="122"/>
                      <a:pt x="55" y="128"/>
                      <a:pt x="70" y="128"/>
                    </a:cubicBezTo>
                    <a:cubicBezTo>
                      <a:pt x="72" y="128"/>
                      <a:pt x="72" y="128"/>
                      <a:pt x="72" y="128"/>
                    </a:cubicBezTo>
                    <a:cubicBezTo>
                      <a:pt x="233" y="128"/>
                      <a:pt x="233" y="128"/>
                      <a:pt x="233" y="128"/>
                    </a:cubicBezTo>
                    <a:cubicBezTo>
                      <a:pt x="233" y="140"/>
                      <a:pt x="233" y="140"/>
                      <a:pt x="233" y="140"/>
                    </a:cubicBezTo>
                    <a:lnTo>
                      <a:pt x="69" y="1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645" name="Freeform 378"/>
              <p:cNvSpPr>
                <a:spLocks/>
              </p:cNvSpPr>
              <p:nvPr/>
            </p:nvSpPr>
            <p:spPr bwMode="auto">
              <a:xfrm>
                <a:off x="10390189" y="450850"/>
                <a:ext cx="104775" cy="198438"/>
              </a:xfrm>
              <a:custGeom>
                <a:avLst/>
                <a:gdLst>
                  <a:gd name="T0" fmla="*/ 0 w 88"/>
                  <a:gd name="T1" fmla="*/ 167 h 167"/>
                  <a:gd name="T2" fmla="*/ 0 w 88"/>
                  <a:gd name="T3" fmla="*/ 155 h 167"/>
                  <a:gd name="T4" fmla="*/ 56 w 88"/>
                  <a:gd name="T5" fmla="*/ 128 h 167"/>
                  <a:gd name="T6" fmla="*/ 74 w 88"/>
                  <a:gd name="T7" fmla="*/ 73 h 167"/>
                  <a:gd name="T8" fmla="*/ 47 w 88"/>
                  <a:gd name="T9" fmla="*/ 22 h 167"/>
                  <a:gd name="T10" fmla="*/ 31 w 88"/>
                  <a:gd name="T11" fmla="*/ 11 h 167"/>
                  <a:gd name="T12" fmla="*/ 36 w 88"/>
                  <a:gd name="T13" fmla="*/ 0 h 167"/>
                  <a:gd name="T14" fmla="*/ 55 w 88"/>
                  <a:gd name="T15" fmla="*/ 12 h 167"/>
                  <a:gd name="T16" fmla="*/ 86 w 88"/>
                  <a:gd name="T17" fmla="*/ 72 h 167"/>
                  <a:gd name="T18" fmla="*/ 66 w 88"/>
                  <a:gd name="T19" fmla="*/ 136 h 167"/>
                  <a:gd name="T20" fmla="*/ 0 w 88"/>
                  <a:gd name="T2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167">
                    <a:moveTo>
                      <a:pt x="0" y="167"/>
                    </a:moveTo>
                    <a:cubicBezTo>
                      <a:pt x="0" y="155"/>
                      <a:pt x="0" y="155"/>
                      <a:pt x="0" y="155"/>
                    </a:cubicBezTo>
                    <a:cubicBezTo>
                      <a:pt x="22" y="155"/>
                      <a:pt x="42" y="145"/>
                      <a:pt x="56" y="128"/>
                    </a:cubicBezTo>
                    <a:cubicBezTo>
                      <a:pt x="69" y="112"/>
                      <a:pt x="76" y="93"/>
                      <a:pt x="74" y="73"/>
                    </a:cubicBezTo>
                    <a:cubicBezTo>
                      <a:pt x="72" y="53"/>
                      <a:pt x="63" y="35"/>
                      <a:pt x="47" y="22"/>
                    </a:cubicBezTo>
                    <a:cubicBezTo>
                      <a:pt x="42" y="18"/>
                      <a:pt x="37" y="14"/>
                      <a:pt x="31" y="11"/>
                    </a:cubicBezTo>
                    <a:cubicBezTo>
                      <a:pt x="36" y="0"/>
                      <a:pt x="36" y="0"/>
                      <a:pt x="36" y="0"/>
                    </a:cubicBezTo>
                    <a:cubicBezTo>
                      <a:pt x="43" y="4"/>
                      <a:pt x="49" y="8"/>
                      <a:pt x="55" y="12"/>
                    </a:cubicBezTo>
                    <a:cubicBezTo>
                      <a:pt x="73" y="27"/>
                      <a:pt x="84" y="49"/>
                      <a:pt x="86" y="72"/>
                    </a:cubicBezTo>
                    <a:cubicBezTo>
                      <a:pt x="88" y="95"/>
                      <a:pt x="81" y="118"/>
                      <a:pt x="66" y="136"/>
                    </a:cubicBezTo>
                    <a:cubicBezTo>
                      <a:pt x="49" y="155"/>
                      <a:pt x="25" y="167"/>
                      <a:pt x="0" y="16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646" name="Freeform 379"/>
              <p:cNvSpPr>
                <a:spLocks noEditPoints="1"/>
              </p:cNvSpPr>
              <p:nvPr/>
            </p:nvSpPr>
            <p:spPr bwMode="auto">
              <a:xfrm>
                <a:off x="10233026" y="568325"/>
                <a:ext cx="123825" cy="125413"/>
              </a:xfrm>
              <a:custGeom>
                <a:avLst/>
                <a:gdLst>
                  <a:gd name="T0" fmla="*/ 78 w 78"/>
                  <a:gd name="T1" fmla="*/ 79 h 79"/>
                  <a:gd name="T2" fmla="*/ 0 w 78"/>
                  <a:gd name="T3" fmla="*/ 79 h 79"/>
                  <a:gd name="T4" fmla="*/ 0 w 78"/>
                  <a:gd name="T5" fmla="*/ 0 h 79"/>
                  <a:gd name="T6" fmla="*/ 78 w 78"/>
                  <a:gd name="T7" fmla="*/ 0 h 79"/>
                  <a:gd name="T8" fmla="*/ 78 w 78"/>
                  <a:gd name="T9" fmla="*/ 79 h 79"/>
                  <a:gd name="T10" fmla="*/ 9 w 78"/>
                  <a:gd name="T11" fmla="*/ 70 h 79"/>
                  <a:gd name="T12" fmla="*/ 69 w 78"/>
                  <a:gd name="T13" fmla="*/ 70 h 79"/>
                  <a:gd name="T14" fmla="*/ 69 w 78"/>
                  <a:gd name="T15" fmla="*/ 8 h 79"/>
                  <a:gd name="T16" fmla="*/ 9 w 78"/>
                  <a:gd name="T17" fmla="*/ 8 h 79"/>
                  <a:gd name="T18" fmla="*/ 9 w 78"/>
                  <a:gd name="T19" fmla="*/ 7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9">
                    <a:moveTo>
                      <a:pt x="78" y="79"/>
                    </a:moveTo>
                    <a:lnTo>
                      <a:pt x="0" y="79"/>
                    </a:lnTo>
                    <a:lnTo>
                      <a:pt x="0" y="0"/>
                    </a:lnTo>
                    <a:lnTo>
                      <a:pt x="78" y="0"/>
                    </a:lnTo>
                    <a:lnTo>
                      <a:pt x="78" y="79"/>
                    </a:lnTo>
                    <a:close/>
                    <a:moveTo>
                      <a:pt x="9" y="70"/>
                    </a:moveTo>
                    <a:lnTo>
                      <a:pt x="69" y="70"/>
                    </a:lnTo>
                    <a:lnTo>
                      <a:pt x="69" y="8"/>
                    </a:lnTo>
                    <a:lnTo>
                      <a:pt x="9" y="8"/>
                    </a:lnTo>
                    <a:lnTo>
                      <a:pt x="9" y="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647" name="Freeform 380"/>
              <p:cNvSpPr>
                <a:spLocks noEditPoints="1"/>
              </p:cNvSpPr>
              <p:nvPr/>
            </p:nvSpPr>
            <p:spPr bwMode="auto">
              <a:xfrm>
                <a:off x="10312401" y="382588"/>
                <a:ext cx="93663" cy="93663"/>
              </a:xfrm>
              <a:custGeom>
                <a:avLst/>
                <a:gdLst>
                  <a:gd name="T0" fmla="*/ 59 w 59"/>
                  <a:gd name="T1" fmla="*/ 59 h 59"/>
                  <a:gd name="T2" fmla="*/ 0 w 59"/>
                  <a:gd name="T3" fmla="*/ 59 h 59"/>
                  <a:gd name="T4" fmla="*/ 0 w 59"/>
                  <a:gd name="T5" fmla="*/ 0 h 59"/>
                  <a:gd name="T6" fmla="*/ 59 w 59"/>
                  <a:gd name="T7" fmla="*/ 0 h 59"/>
                  <a:gd name="T8" fmla="*/ 59 w 59"/>
                  <a:gd name="T9" fmla="*/ 59 h 59"/>
                  <a:gd name="T10" fmla="*/ 9 w 59"/>
                  <a:gd name="T11" fmla="*/ 50 h 59"/>
                  <a:gd name="T12" fmla="*/ 50 w 59"/>
                  <a:gd name="T13" fmla="*/ 50 h 59"/>
                  <a:gd name="T14" fmla="*/ 50 w 59"/>
                  <a:gd name="T15" fmla="*/ 9 h 59"/>
                  <a:gd name="T16" fmla="*/ 9 w 59"/>
                  <a:gd name="T17" fmla="*/ 9 h 59"/>
                  <a:gd name="T18" fmla="*/ 9 w 59"/>
                  <a:gd name="T19" fmla="*/ 5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59" y="59"/>
                    </a:moveTo>
                    <a:lnTo>
                      <a:pt x="0" y="59"/>
                    </a:lnTo>
                    <a:lnTo>
                      <a:pt x="0" y="0"/>
                    </a:lnTo>
                    <a:lnTo>
                      <a:pt x="59" y="0"/>
                    </a:lnTo>
                    <a:lnTo>
                      <a:pt x="59" y="59"/>
                    </a:lnTo>
                    <a:close/>
                    <a:moveTo>
                      <a:pt x="9" y="50"/>
                    </a:moveTo>
                    <a:lnTo>
                      <a:pt x="50" y="50"/>
                    </a:lnTo>
                    <a:lnTo>
                      <a:pt x="50" y="9"/>
                    </a:lnTo>
                    <a:lnTo>
                      <a:pt x="9" y="9"/>
                    </a:lnTo>
                    <a:lnTo>
                      <a:pt x="9" y="5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648" name="Freeform 381"/>
              <p:cNvSpPr>
                <a:spLocks noEditPoints="1"/>
              </p:cNvSpPr>
              <p:nvPr/>
            </p:nvSpPr>
            <p:spPr bwMode="auto">
              <a:xfrm>
                <a:off x="10098089" y="457200"/>
                <a:ext cx="82550" cy="80963"/>
              </a:xfrm>
              <a:custGeom>
                <a:avLst/>
                <a:gdLst>
                  <a:gd name="T0" fmla="*/ 52 w 52"/>
                  <a:gd name="T1" fmla="*/ 51 h 51"/>
                  <a:gd name="T2" fmla="*/ 0 w 52"/>
                  <a:gd name="T3" fmla="*/ 51 h 51"/>
                  <a:gd name="T4" fmla="*/ 0 w 52"/>
                  <a:gd name="T5" fmla="*/ 0 h 51"/>
                  <a:gd name="T6" fmla="*/ 52 w 52"/>
                  <a:gd name="T7" fmla="*/ 0 h 51"/>
                  <a:gd name="T8" fmla="*/ 52 w 52"/>
                  <a:gd name="T9" fmla="*/ 51 h 51"/>
                  <a:gd name="T10" fmla="*/ 9 w 52"/>
                  <a:gd name="T11" fmla="*/ 42 h 51"/>
                  <a:gd name="T12" fmla="*/ 43 w 52"/>
                  <a:gd name="T13" fmla="*/ 42 h 51"/>
                  <a:gd name="T14" fmla="*/ 43 w 52"/>
                  <a:gd name="T15" fmla="*/ 9 h 51"/>
                  <a:gd name="T16" fmla="*/ 9 w 52"/>
                  <a:gd name="T17" fmla="*/ 9 h 51"/>
                  <a:gd name="T18" fmla="*/ 9 w 52"/>
                  <a:gd name="T1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1">
                    <a:moveTo>
                      <a:pt x="52" y="51"/>
                    </a:moveTo>
                    <a:lnTo>
                      <a:pt x="0" y="51"/>
                    </a:lnTo>
                    <a:lnTo>
                      <a:pt x="0" y="0"/>
                    </a:lnTo>
                    <a:lnTo>
                      <a:pt x="52" y="0"/>
                    </a:lnTo>
                    <a:lnTo>
                      <a:pt x="52" y="51"/>
                    </a:lnTo>
                    <a:close/>
                    <a:moveTo>
                      <a:pt x="9" y="42"/>
                    </a:moveTo>
                    <a:lnTo>
                      <a:pt x="43" y="42"/>
                    </a:lnTo>
                    <a:lnTo>
                      <a:pt x="43" y="9"/>
                    </a:lnTo>
                    <a:lnTo>
                      <a:pt x="9" y="9"/>
                    </a:lnTo>
                    <a:lnTo>
                      <a:pt x="9" y="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grpSp>
        <p:grpSp>
          <p:nvGrpSpPr>
            <p:cNvPr id="661" name="Group 660"/>
            <p:cNvGrpSpPr>
              <a:grpSpLocks noChangeAspect="1"/>
            </p:cNvGrpSpPr>
            <p:nvPr/>
          </p:nvGrpSpPr>
          <p:grpSpPr>
            <a:xfrm>
              <a:off x="5312880" y="1451397"/>
              <a:ext cx="677515" cy="731520"/>
              <a:chOff x="9917114" y="3078163"/>
              <a:chExt cx="438150" cy="473075"/>
            </a:xfrm>
            <a:solidFill>
              <a:schemeClr val="tx1"/>
            </a:solidFill>
          </p:grpSpPr>
          <p:sp>
            <p:nvSpPr>
              <p:cNvPr id="662" name="Freeform 396"/>
              <p:cNvSpPr>
                <a:spLocks/>
              </p:cNvSpPr>
              <p:nvPr/>
            </p:nvSpPr>
            <p:spPr bwMode="auto">
              <a:xfrm>
                <a:off x="10161589" y="3265488"/>
                <a:ext cx="193675" cy="193675"/>
              </a:xfrm>
              <a:custGeom>
                <a:avLst/>
                <a:gdLst>
                  <a:gd name="T0" fmla="*/ 65 w 122"/>
                  <a:gd name="T1" fmla="*/ 122 h 122"/>
                  <a:gd name="T2" fmla="*/ 0 w 122"/>
                  <a:gd name="T3" fmla="*/ 57 h 122"/>
                  <a:gd name="T4" fmla="*/ 6 w 122"/>
                  <a:gd name="T5" fmla="*/ 51 h 122"/>
                  <a:gd name="T6" fmla="*/ 65 w 122"/>
                  <a:gd name="T7" fmla="*/ 110 h 122"/>
                  <a:gd name="T8" fmla="*/ 109 w 122"/>
                  <a:gd name="T9" fmla="*/ 66 h 122"/>
                  <a:gd name="T10" fmla="*/ 50 w 122"/>
                  <a:gd name="T11" fmla="*/ 7 h 122"/>
                  <a:gd name="T12" fmla="*/ 56 w 122"/>
                  <a:gd name="T13" fmla="*/ 0 h 122"/>
                  <a:gd name="T14" fmla="*/ 122 w 122"/>
                  <a:gd name="T15" fmla="*/ 66 h 122"/>
                  <a:gd name="T16" fmla="*/ 65 w 122"/>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122">
                    <a:moveTo>
                      <a:pt x="65" y="122"/>
                    </a:moveTo>
                    <a:lnTo>
                      <a:pt x="0" y="57"/>
                    </a:lnTo>
                    <a:lnTo>
                      <a:pt x="6" y="51"/>
                    </a:lnTo>
                    <a:lnTo>
                      <a:pt x="65" y="110"/>
                    </a:lnTo>
                    <a:lnTo>
                      <a:pt x="109" y="66"/>
                    </a:lnTo>
                    <a:lnTo>
                      <a:pt x="50" y="7"/>
                    </a:lnTo>
                    <a:lnTo>
                      <a:pt x="56" y="0"/>
                    </a:lnTo>
                    <a:lnTo>
                      <a:pt x="122" y="66"/>
                    </a:lnTo>
                    <a:lnTo>
                      <a:pt x="65" y="122"/>
                    </a:lnTo>
                    <a:close/>
                  </a:path>
                </a:pathLst>
              </a:custGeom>
              <a:grpFill/>
              <a:ln>
                <a:noFill/>
              </a:ln>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663" name="Freeform 397"/>
              <p:cNvSpPr>
                <a:spLocks/>
              </p:cNvSpPr>
              <p:nvPr/>
            </p:nvSpPr>
            <p:spPr bwMode="auto">
              <a:xfrm>
                <a:off x="9917114" y="3179763"/>
                <a:ext cx="193675" cy="193675"/>
              </a:xfrm>
              <a:custGeom>
                <a:avLst/>
                <a:gdLst>
                  <a:gd name="T0" fmla="*/ 65 w 122"/>
                  <a:gd name="T1" fmla="*/ 122 h 122"/>
                  <a:gd name="T2" fmla="*/ 0 w 122"/>
                  <a:gd name="T3" fmla="*/ 57 h 122"/>
                  <a:gd name="T4" fmla="*/ 56 w 122"/>
                  <a:gd name="T5" fmla="*/ 0 h 122"/>
                  <a:gd name="T6" fmla="*/ 122 w 122"/>
                  <a:gd name="T7" fmla="*/ 66 h 122"/>
                  <a:gd name="T8" fmla="*/ 115 w 122"/>
                  <a:gd name="T9" fmla="*/ 72 h 122"/>
                  <a:gd name="T10" fmla="*/ 56 w 122"/>
                  <a:gd name="T11" fmla="*/ 13 h 122"/>
                  <a:gd name="T12" fmla="*/ 13 w 122"/>
                  <a:gd name="T13" fmla="*/ 57 h 122"/>
                  <a:gd name="T14" fmla="*/ 72 w 122"/>
                  <a:gd name="T15" fmla="*/ 116 h 122"/>
                  <a:gd name="T16" fmla="*/ 65 w 122"/>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122">
                    <a:moveTo>
                      <a:pt x="65" y="122"/>
                    </a:moveTo>
                    <a:lnTo>
                      <a:pt x="0" y="57"/>
                    </a:lnTo>
                    <a:lnTo>
                      <a:pt x="56" y="0"/>
                    </a:lnTo>
                    <a:lnTo>
                      <a:pt x="122" y="66"/>
                    </a:lnTo>
                    <a:lnTo>
                      <a:pt x="115" y="72"/>
                    </a:lnTo>
                    <a:lnTo>
                      <a:pt x="56" y="13"/>
                    </a:lnTo>
                    <a:lnTo>
                      <a:pt x="13" y="57"/>
                    </a:lnTo>
                    <a:lnTo>
                      <a:pt x="72" y="116"/>
                    </a:lnTo>
                    <a:lnTo>
                      <a:pt x="65" y="122"/>
                    </a:lnTo>
                    <a:close/>
                  </a:path>
                </a:pathLst>
              </a:custGeom>
              <a:grpFill/>
              <a:ln>
                <a:noFill/>
              </a:ln>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664" name="Freeform 398"/>
              <p:cNvSpPr>
                <a:spLocks/>
              </p:cNvSpPr>
              <p:nvPr/>
            </p:nvSpPr>
            <p:spPr bwMode="auto">
              <a:xfrm>
                <a:off x="10082214" y="3425825"/>
                <a:ext cx="57150" cy="57150"/>
              </a:xfrm>
              <a:custGeom>
                <a:avLst/>
                <a:gdLst>
                  <a:gd name="T0" fmla="*/ 30 w 36"/>
                  <a:gd name="T1" fmla="*/ 36 h 36"/>
                  <a:gd name="T2" fmla="*/ 0 w 36"/>
                  <a:gd name="T3" fmla="*/ 6 h 36"/>
                  <a:gd name="T4" fmla="*/ 7 w 36"/>
                  <a:gd name="T5" fmla="*/ 0 h 36"/>
                  <a:gd name="T6" fmla="*/ 36 w 36"/>
                  <a:gd name="T7" fmla="*/ 29 h 36"/>
                  <a:gd name="T8" fmla="*/ 30 w 36"/>
                  <a:gd name="T9" fmla="*/ 36 h 36"/>
                </a:gdLst>
                <a:ahLst/>
                <a:cxnLst>
                  <a:cxn ang="0">
                    <a:pos x="T0" y="T1"/>
                  </a:cxn>
                  <a:cxn ang="0">
                    <a:pos x="T2" y="T3"/>
                  </a:cxn>
                  <a:cxn ang="0">
                    <a:pos x="T4" y="T5"/>
                  </a:cxn>
                  <a:cxn ang="0">
                    <a:pos x="T6" y="T7"/>
                  </a:cxn>
                  <a:cxn ang="0">
                    <a:pos x="T8" y="T9"/>
                  </a:cxn>
                </a:cxnLst>
                <a:rect l="0" t="0" r="r" b="b"/>
                <a:pathLst>
                  <a:path w="36" h="36">
                    <a:moveTo>
                      <a:pt x="30" y="36"/>
                    </a:moveTo>
                    <a:lnTo>
                      <a:pt x="0" y="6"/>
                    </a:lnTo>
                    <a:lnTo>
                      <a:pt x="7" y="0"/>
                    </a:lnTo>
                    <a:lnTo>
                      <a:pt x="36" y="29"/>
                    </a:lnTo>
                    <a:lnTo>
                      <a:pt x="30" y="36"/>
                    </a:lnTo>
                    <a:close/>
                  </a:path>
                </a:pathLst>
              </a:custGeom>
              <a:grpFill/>
              <a:ln>
                <a:noFill/>
              </a:ln>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665" name="Freeform 399"/>
              <p:cNvSpPr>
                <a:spLocks/>
              </p:cNvSpPr>
              <p:nvPr/>
            </p:nvSpPr>
            <p:spPr bwMode="auto">
              <a:xfrm>
                <a:off x="10129839" y="3155950"/>
                <a:ext cx="60325" cy="58738"/>
              </a:xfrm>
              <a:custGeom>
                <a:avLst/>
                <a:gdLst>
                  <a:gd name="T0" fmla="*/ 31 w 38"/>
                  <a:gd name="T1" fmla="*/ 37 h 37"/>
                  <a:gd name="T2" fmla="*/ 0 w 38"/>
                  <a:gd name="T3" fmla="*/ 6 h 37"/>
                  <a:gd name="T4" fmla="*/ 6 w 38"/>
                  <a:gd name="T5" fmla="*/ 0 h 37"/>
                  <a:gd name="T6" fmla="*/ 38 w 38"/>
                  <a:gd name="T7" fmla="*/ 31 h 37"/>
                  <a:gd name="T8" fmla="*/ 31 w 38"/>
                  <a:gd name="T9" fmla="*/ 37 h 37"/>
                </a:gdLst>
                <a:ahLst/>
                <a:cxnLst>
                  <a:cxn ang="0">
                    <a:pos x="T0" y="T1"/>
                  </a:cxn>
                  <a:cxn ang="0">
                    <a:pos x="T2" y="T3"/>
                  </a:cxn>
                  <a:cxn ang="0">
                    <a:pos x="T4" y="T5"/>
                  </a:cxn>
                  <a:cxn ang="0">
                    <a:pos x="T6" y="T7"/>
                  </a:cxn>
                  <a:cxn ang="0">
                    <a:pos x="T8" y="T9"/>
                  </a:cxn>
                </a:cxnLst>
                <a:rect l="0" t="0" r="r" b="b"/>
                <a:pathLst>
                  <a:path w="38" h="37">
                    <a:moveTo>
                      <a:pt x="31" y="37"/>
                    </a:moveTo>
                    <a:lnTo>
                      <a:pt x="0" y="6"/>
                    </a:lnTo>
                    <a:lnTo>
                      <a:pt x="6" y="0"/>
                    </a:lnTo>
                    <a:lnTo>
                      <a:pt x="38" y="31"/>
                    </a:lnTo>
                    <a:lnTo>
                      <a:pt x="31" y="37"/>
                    </a:lnTo>
                    <a:close/>
                  </a:path>
                </a:pathLst>
              </a:custGeom>
              <a:grpFill/>
              <a:ln>
                <a:noFill/>
              </a:ln>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666" name="Freeform 400"/>
              <p:cNvSpPr>
                <a:spLocks/>
              </p:cNvSpPr>
              <p:nvPr/>
            </p:nvSpPr>
            <p:spPr bwMode="auto">
              <a:xfrm>
                <a:off x="10237789" y="3133725"/>
                <a:ext cx="88900" cy="87313"/>
              </a:xfrm>
              <a:custGeom>
                <a:avLst/>
                <a:gdLst>
                  <a:gd name="T0" fmla="*/ 56 w 56"/>
                  <a:gd name="T1" fmla="*/ 55 h 55"/>
                  <a:gd name="T2" fmla="*/ 47 w 56"/>
                  <a:gd name="T3" fmla="*/ 55 h 55"/>
                  <a:gd name="T4" fmla="*/ 47 w 56"/>
                  <a:gd name="T5" fmla="*/ 9 h 55"/>
                  <a:gd name="T6" fmla="*/ 0 w 56"/>
                  <a:gd name="T7" fmla="*/ 9 h 55"/>
                  <a:gd name="T8" fmla="*/ 0 w 56"/>
                  <a:gd name="T9" fmla="*/ 0 h 55"/>
                  <a:gd name="T10" fmla="*/ 56 w 56"/>
                  <a:gd name="T11" fmla="*/ 0 h 55"/>
                  <a:gd name="T12" fmla="*/ 56 w 56"/>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56" h="55">
                    <a:moveTo>
                      <a:pt x="56" y="55"/>
                    </a:moveTo>
                    <a:lnTo>
                      <a:pt x="47" y="55"/>
                    </a:lnTo>
                    <a:lnTo>
                      <a:pt x="47" y="9"/>
                    </a:lnTo>
                    <a:lnTo>
                      <a:pt x="0" y="9"/>
                    </a:lnTo>
                    <a:lnTo>
                      <a:pt x="0" y="0"/>
                    </a:lnTo>
                    <a:lnTo>
                      <a:pt x="56" y="0"/>
                    </a:lnTo>
                    <a:lnTo>
                      <a:pt x="56" y="55"/>
                    </a:lnTo>
                    <a:close/>
                  </a:path>
                </a:pathLst>
              </a:custGeom>
              <a:grpFill/>
              <a:ln>
                <a:noFill/>
              </a:ln>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667" name="Freeform 401"/>
              <p:cNvSpPr>
                <a:spLocks/>
              </p:cNvSpPr>
              <p:nvPr/>
            </p:nvSpPr>
            <p:spPr bwMode="auto">
              <a:xfrm>
                <a:off x="10004426" y="3140075"/>
                <a:ext cx="315913" cy="309563"/>
              </a:xfrm>
              <a:custGeom>
                <a:avLst/>
                <a:gdLst>
                  <a:gd name="T0" fmla="*/ 7 w 199"/>
                  <a:gd name="T1" fmla="*/ 195 h 195"/>
                  <a:gd name="T2" fmla="*/ 0 w 199"/>
                  <a:gd name="T3" fmla="*/ 189 h 195"/>
                  <a:gd name="T4" fmla="*/ 192 w 199"/>
                  <a:gd name="T5" fmla="*/ 0 h 195"/>
                  <a:gd name="T6" fmla="*/ 199 w 199"/>
                  <a:gd name="T7" fmla="*/ 6 h 195"/>
                  <a:gd name="T8" fmla="*/ 7 w 199"/>
                  <a:gd name="T9" fmla="*/ 195 h 195"/>
                </a:gdLst>
                <a:ahLst/>
                <a:cxnLst>
                  <a:cxn ang="0">
                    <a:pos x="T0" y="T1"/>
                  </a:cxn>
                  <a:cxn ang="0">
                    <a:pos x="T2" y="T3"/>
                  </a:cxn>
                  <a:cxn ang="0">
                    <a:pos x="T4" y="T5"/>
                  </a:cxn>
                  <a:cxn ang="0">
                    <a:pos x="T6" y="T7"/>
                  </a:cxn>
                  <a:cxn ang="0">
                    <a:pos x="T8" y="T9"/>
                  </a:cxn>
                </a:cxnLst>
                <a:rect l="0" t="0" r="r" b="b"/>
                <a:pathLst>
                  <a:path w="199" h="195">
                    <a:moveTo>
                      <a:pt x="7" y="195"/>
                    </a:moveTo>
                    <a:lnTo>
                      <a:pt x="0" y="189"/>
                    </a:lnTo>
                    <a:lnTo>
                      <a:pt x="192" y="0"/>
                    </a:lnTo>
                    <a:lnTo>
                      <a:pt x="199" y="6"/>
                    </a:lnTo>
                    <a:lnTo>
                      <a:pt x="7" y="195"/>
                    </a:lnTo>
                    <a:close/>
                  </a:path>
                </a:pathLst>
              </a:custGeom>
              <a:grpFill/>
              <a:ln>
                <a:noFill/>
              </a:ln>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668" name="Freeform 402"/>
              <p:cNvSpPr>
                <a:spLocks noEditPoints="1"/>
              </p:cNvSpPr>
              <p:nvPr/>
            </p:nvSpPr>
            <p:spPr bwMode="auto">
              <a:xfrm>
                <a:off x="10050464" y="3078163"/>
                <a:ext cx="115888" cy="114300"/>
              </a:xfrm>
              <a:custGeom>
                <a:avLst/>
                <a:gdLst>
                  <a:gd name="T0" fmla="*/ 37 w 73"/>
                  <a:gd name="T1" fmla="*/ 72 h 72"/>
                  <a:gd name="T2" fmla="*/ 0 w 73"/>
                  <a:gd name="T3" fmla="*/ 36 h 72"/>
                  <a:gd name="T4" fmla="*/ 37 w 73"/>
                  <a:gd name="T5" fmla="*/ 0 h 72"/>
                  <a:gd name="T6" fmla="*/ 73 w 73"/>
                  <a:gd name="T7" fmla="*/ 36 h 72"/>
                  <a:gd name="T8" fmla="*/ 37 w 73"/>
                  <a:gd name="T9" fmla="*/ 72 h 72"/>
                  <a:gd name="T10" fmla="*/ 13 w 73"/>
                  <a:gd name="T11" fmla="*/ 36 h 72"/>
                  <a:gd name="T12" fmla="*/ 37 w 73"/>
                  <a:gd name="T13" fmla="*/ 59 h 72"/>
                  <a:gd name="T14" fmla="*/ 60 w 73"/>
                  <a:gd name="T15" fmla="*/ 36 h 72"/>
                  <a:gd name="T16" fmla="*/ 37 w 73"/>
                  <a:gd name="T17" fmla="*/ 12 h 72"/>
                  <a:gd name="T18" fmla="*/ 13 w 73"/>
                  <a:gd name="T19"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2">
                    <a:moveTo>
                      <a:pt x="37" y="72"/>
                    </a:moveTo>
                    <a:lnTo>
                      <a:pt x="0" y="36"/>
                    </a:lnTo>
                    <a:lnTo>
                      <a:pt x="37" y="0"/>
                    </a:lnTo>
                    <a:lnTo>
                      <a:pt x="73" y="36"/>
                    </a:lnTo>
                    <a:lnTo>
                      <a:pt x="37" y="72"/>
                    </a:lnTo>
                    <a:close/>
                    <a:moveTo>
                      <a:pt x="13" y="36"/>
                    </a:moveTo>
                    <a:lnTo>
                      <a:pt x="37" y="59"/>
                    </a:lnTo>
                    <a:lnTo>
                      <a:pt x="60" y="36"/>
                    </a:lnTo>
                    <a:lnTo>
                      <a:pt x="37" y="12"/>
                    </a:lnTo>
                    <a:lnTo>
                      <a:pt x="13" y="36"/>
                    </a:lnTo>
                    <a:close/>
                  </a:path>
                </a:pathLst>
              </a:custGeom>
              <a:grpFill/>
              <a:ln>
                <a:noFill/>
              </a:ln>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669" name="Freeform 403"/>
              <p:cNvSpPr>
                <a:spLocks noEditPoints="1"/>
              </p:cNvSpPr>
              <p:nvPr/>
            </p:nvSpPr>
            <p:spPr bwMode="auto">
              <a:xfrm>
                <a:off x="10117139" y="3455988"/>
                <a:ext cx="95250" cy="95250"/>
              </a:xfrm>
              <a:custGeom>
                <a:avLst/>
                <a:gdLst>
                  <a:gd name="T0" fmla="*/ 38 w 80"/>
                  <a:gd name="T1" fmla="*/ 80 h 80"/>
                  <a:gd name="T2" fmla="*/ 13 w 80"/>
                  <a:gd name="T3" fmla="*/ 70 h 80"/>
                  <a:gd name="T4" fmla="*/ 0 w 80"/>
                  <a:gd name="T5" fmla="*/ 44 h 80"/>
                  <a:gd name="T6" fmla="*/ 10 w 80"/>
                  <a:gd name="T7" fmla="*/ 16 h 80"/>
                  <a:gd name="T8" fmla="*/ 63 w 80"/>
                  <a:gd name="T9" fmla="*/ 14 h 80"/>
                  <a:gd name="T10" fmla="*/ 66 w 80"/>
                  <a:gd name="T11" fmla="*/ 67 h 80"/>
                  <a:gd name="T12" fmla="*/ 40 w 80"/>
                  <a:gd name="T13" fmla="*/ 80 h 80"/>
                  <a:gd name="T14" fmla="*/ 38 w 80"/>
                  <a:gd name="T15" fmla="*/ 80 h 80"/>
                  <a:gd name="T16" fmla="*/ 38 w 80"/>
                  <a:gd name="T17" fmla="*/ 16 h 80"/>
                  <a:gd name="T18" fmla="*/ 19 w 80"/>
                  <a:gd name="T19" fmla="*/ 25 h 80"/>
                  <a:gd name="T20" fmla="*/ 12 w 80"/>
                  <a:gd name="T21" fmla="*/ 43 h 80"/>
                  <a:gd name="T22" fmla="*/ 21 w 80"/>
                  <a:gd name="T23" fmla="*/ 61 h 80"/>
                  <a:gd name="T24" fmla="*/ 39 w 80"/>
                  <a:gd name="T25" fmla="*/ 68 h 80"/>
                  <a:gd name="T26" fmla="*/ 57 w 80"/>
                  <a:gd name="T27" fmla="*/ 59 h 80"/>
                  <a:gd name="T28" fmla="*/ 55 w 80"/>
                  <a:gd name="T29" fmla="*/ 23 h 80"/>
                  <a:gd name="T30" fmla="*/ 38 w 80"/>
                  <a:gd name="T31" fmla="*/ 1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0" h="80">
                    <a:moveTo>
                      <a:pt x="38" y="80"/>
                    </a:moveTo>
                    <a:cubicBezTo>
                      <a:pt x="29" y="80"/>
                      <a:pt x="20" y="76"/>
                      <a:pt x="13" y="70"/>
                    </a:cubicBezTo>
                    <a:cubicBezTo>
                      <a:pt x="5" y="63"/>
                      <a:pt x="1" y="54"/>
                      <a:pt x="0" y="44"/>
                    </a:cubicBezTo>
                    <a:cubicBezTo>
                      <a:pt x="0" y="34"/>
                      <a:pt x="3" y="24"/>
                      <a:pt x="10" y="16"/>
                    </a:cubicBezTo>
                    <a:cubicBezTo>
                      <a:pt x="24" y="1"/>
                      <a:pt x="48" y="0"/>
                      <a:pt x="63" y="14"/>
                    </a:cubicBezTo>
                    <a:cubicBezTo>
                      <a:pt x="79" y="28"/>
                      <a:pt x="80" y="52"/>
                      <a:pt x="66" y="67"/>
                    </a:cubicBezTo>
                    <a:cubicBezTo>
                      <a:pt x="59" y="75"/>
                      <a:pt x="50" y="79"/>
                      <a:pt x="40" y="80"/>
                    </a:cubicBezTo>
                    <a:cubicBezTo>
                      <a:pt x="39" y="80"/>
                      <a:pt x="39" y="80"/>
                      <a:pt x="38" y="80"/>
                    </a:cubicBezTo>
                    <a:close/>
                    <a:moveTo>
                      <a:pt x="38" y="16"/>
                    </a:moveTo>
                    <a:cubicBezTo>
                      <a:pt x="31" y="16"/>
                      <a:pt x="24" y="19"/>
                      <a:pt x="19" y="25"/>
                    </a:cubicBezTo>
                    <a:cubicBezTo>
                      <a:pt x="14" y="30"/>
                      <a:pt x="12" y="36"/>
                      <a:pt x="12" y="43"/>
                    </a:cubicBezTo>
                    <a:cubicBezTo>
                      <a:pt x="13" y="50"/>
                      <a:pt x="16" y="56"/>
                      <a:pt x="21" y="61"/>
                    </a:cubicBezTo>
                    <a:cubicBezTo>
                      <a:pt x="26" y="66"/>
                      <a:pt x="32" y="68"/>
                      <a:pt x="39" y="68"/>
                    </a:cubicBezTo>
                    <a:cubicBezTo>
                      <a:pt x="46" y="67"/>
                      <a:pt x="53" y="64"/>
                      <a:pt x="57" y="59"/>
                    </a:cubicBezTo>
                    <a:cubicBezTo>
                      <a:pt x="67" y="49"/>
                      <a:pt x="66" y="32"/>
                      <a:pt x="55" y="23"/>
                    </a:cubicBezTo>
                    <a:cubicBezTo>
                      <a:pt x="50" y="18"/>
                      <a:pt x="44" y="16"/>
                      <a:pt x="38"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grpSp>
        <p:grpSp>
          <p:nvGrpSpPr>
            <p:cNvPr id="670" name="Group 669"/>
            <p:cNvGrpSpPr>
              <a:grpSpLocks noChangeAspect="1"/>
            </p:cNvGrpSpPr>
            <p:nvPr/>
          </p:nvGrpSpPr>
          <p:grpSpPr>
            <a:xfrm>
              <a:off x="4082974" y="1563145"/>
              <a:ext cx="822960" cy="518671"/>
              <a:chOff x="9882189" y="3871913"/>
              <a:chExt cx="566738" cy="357187"/>
            </a:xfrm>
            <a:solidFill>
              <a:schemeClr val="tx1"/>
            </a:solidFill>
          </p:grpSpPr>
          <p:sp>
            <p:nvSpPr>
              <p:cNvPr id="671" name="Freeform 404"/>
              <p:cNvSpPr>
                <a:spLocks/>
              </p:cNvSpPr>
              <p:nvPr/>
            </p:nvSpPr>
            <p:spPr bwMode="auto">
              <a:xfrm>
                <a:off x="10163176" y="3959225"/>
                <a:ext cx="73025" cy="73025"/>
              </a:xfrm>
              <a:custGeom>
                <a:avLst/>
                <a:gdLst>
                  <a:gd name="T0" fmla="*/ 46 w 46"/>
                  <a:gd name="T1" fmla="*/ 46 h 46"/>
                  <a:gd name="T2" fmla="*/ 37 w 46"/>
                  <a:gd name="T3" fmla="*/ 46 h 46"/>
                  <a:gd name="T4" fmla="*/ 37 w 46"/>
                  <a:gd name="T5" fmla="*/ 9 h 46"/>
                  <a:gd name="T6" fmla="*/ 0 w 46"/>
                  <a:gd name="T7" fmla="*/ 9 h 46"/>
                  <a:gd name="T8" fmla="*/ 0 w 46"/>
                  <a:gd name="T9" fmla="*/ 0 h 46"/>
                  <a:gd name="T10" fmla="*/ 46 w 46"/>
                  <a:gd name="T11" fmla="*/ 0 h 46"/>
                  <a:gd name="T12" fmla="*/ 46 w 46"/>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46" h="46">
                    <a:moveTo>
                      <a:pt x="46" y="46"/>
                    </a:moveTo>
                    <a:lnTo>
                      <a:pt x="37" y="46"/>
                    </a:lnTo>
                    <a:lnTo>
                      <a:pt x="37" y="9"/>
                    </a:lnTo>
                    <a:lnTo>
                      <a:pt x="0" y="9"/>
                    </a:lnTo>
                    <a:lnTo>
                      <a:pt x="0" y="0"/>
                    </a:lnTo>
                    <a:lnTo>
                      <a:pt x="46" y="0"/>
                    </a:lnTo>
                    <a:lnTo>
                      <a:pt x="46" y="4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672" name="Freeform 405"/>
              <p:cNvSpPr>
                <a:spLocks/>
              </p:cNvSpPr>
              <p:nvPr/>
            </p:nvSpPr>
            <p:spPr bwMode="auto">
              <a:xfrm>
                <a:off x="10098089" y="3962400"/>
                <a:ext cx="134938" cy="134938"/>
              </a:xfrm>
              <a:custGeom>
                <a:avLst/>
                <a:gdLst>
                  <a:gd name="T0" fmla="*/ 5 w 85"/>
                  <a:gd name="T1" fmla="*/ 85 h 85"/>
                  <a:gd name="T2" fmla="*/ 0 w 85"/>
                  <a:gd name="T3" fmla="*/ 78 h 85"/>
                  <a:gd name="T4" fmla="*/ 79 w 85"/>
                  <a:gd name="T5" fmla="*/ 0 h 85"/>
                  <a:gd name="T6" fmla="*/ 85 w 85"/>
                  <a:gd name="T7" fmla="*/ 7 h 85"/>
                  <a:gd name="T8" fmla="*/ 5 w 85"/>
                  <a:gd name="T9" fmla="*/ 85 h 85"/>
                </a:gdLst>
                <a:ahLst/>
                <a:cxnLst>
                  <a:cxn ang="0">
                    <a:pos x="T0" y="T1"/>
                  </a:cxn>
                  <a:cxn ang="0">
                    <a:pos x="T2" y="T3"/>
                  </a:cxn>
                  <a:cxn ang="0">
                    <a:pos x="T4" y="T5"/>
                  </a:cxn>
                  <a:cxn ang="0">
                    <a:pos x="T6" y="T7"/>
                  </a:cxn>
                  <a:cxn ang="0">
                    <a:pos x="T8" y="T9"/>
                  </a:cxn>
                </a:cxnLst>
                <a:rect l="0" t="0" r="r" b="b"/>
                <a:pathLst>
                  <a:path w="85" h="85">
                    <a:moveTo>
                      <a:pt x="5" y="85"/>
                    </a:moveTo>
                    <a:lnTo>
                      <a:pt x="0" y="78"/>
                    </a:lnTo>
                    <a:lnTo>
                      <a:pt x="79" y="0"/>
                    </a:lnTo>
                    <a:lnTo>
                      <a:pt x="85" y="7"/>
                    </a:lnTo>
                    <a:lnTo>
                      <a:pt x="5" y="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673" name="Freeform 406"/>
              <p:cNvSpPr>
                <a:spLocks noEditPoints="1"/>
              </p:cNvSpPr>
              <p:nvPr/>
            </p:nvSpPr>
            <p:spPr bwMode="auto">
              <a:xfrm>
                <a:off x="9882189" y="4165600"/>
                <a:ext cx="566738" cy="63500"/>
              </a:xfrm>
              <a:custGeom>
                <a:avLst/>
                <a:gdLst>
                  <a:gd name="T0" fmla="*/ 357 w 357"/>
                  <a:gd name="T1" fmla="*/ 40 h 40"/>
                  <a:gd name="T2" fmla="*/ 0 w 357"/>
                  <a:gd name="T3" fmla="*/ 40 h 40"/>
                  <a:gd name="T4" fmla="*/ 0 w 357"/>
                  <a:gd name="T5" fmla="*/ 0 h 40"/>
                  <a:gd name="T6" fmla="*/ 357 w 357"/>
                  <a:gd name="T7" fmla="*/ 0 h 40"/>
                  <a:gd name="T8" fmla="*/ 357 w 357"/>
                  <a:gd name="T9" fmla="*/ 40 h 40"/>
                  <a:gd name="T10" fmla="*/ 9 w 357"/>
                  <a:gd name="T11" fmla="*/ 31 h 40"/>
                  <a:gd name="T12" fmla="*/ 348 w 357"/>
                  <a:gd name="T13" fmla="*/ 31 h 40"/>
                  <a:gd name="T14" fmla="*/ 348 w 357"/>
                  <a:gd name="T15" fmla="*/ 9 h 40"/>
                  <a:gd name="T16" fmla="*/ 9 w 357"/>
                  <a:gd name="T17" fmla="*/ 9 h 40"/>
                  <a:gd name="T18" fmla="*/ 9 w 357"/>
                  <a:gd name="T1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7" h="40">
                    <a:moveTo>
                      <a:pt x="357" y="40"/>
                    </a:moveTo>
                    <a:lnTo>
                      <a:pt x="0" y="40"/>
                    </a:lnTo>
                    <a:lnTo>
                      <a:pt x="0" y="0"/>
                    </a:lnTo>
                    <a:lnTo>
                      <a:pt x="357" y="0"/>
                    </a:lnTo>
                    <a:lnTo>
                      <a:pt x="357" y="40"/>
                    </a:lnTo>
                    <a:close/>
                    <a:moveTo>
                      <a:pt x="9" y="31"/>
                    </a:moveTo>
                    <a:lnTo>
                      <a:pt x="348" y="31"/>
                    </a:lnTo>
                    <a:lnTo>
                      <a:pt x="348" y="9"/>
                    </a:lnTo>
                    <a:lnTo>
                      <a:pt x="9" y="9"/>
                    </a:lnTo>
                    <a:lnTo>
                      <a:pt x="9" y="3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674" name="Freeform 407"/>
              <p:cNvSpPr>
                <a:spLocks/>
              </p:cNvSpPr>
              <p:nvPr/>
            </p:nvSpPr>
            <p:spPr bwMode="auto">
              <a:xfrm>
                <a:off x="9939339" y="3871913"/>
                <a:ext cx="452438" cy="269875"/>
              </a:xfrm>
              <a:custGeom>
                <a:avLst/>
                <a:gdLst>
                  <a:gd name="T0" fmla="*/ 285 w 285"/>
                  <a:gd name="T1" fmla="*/ 170 h 170"/>
                  <a:gd name="T2" fmla="*/ 276 w 285"/>
                  <a:gd name="T3" fmla="*/ 170 h 170"/>
                  <a:gd name="T4" fmla="*/ 276 w 285"/>
                  <a:gd name="T5" fmla="*/ 9 h 170"/>
                  <a:gd name="T6" fmla="*/ 9 w 285"/>
                  <a:gd name="T7" fmla="*/ 9 h 170"/>
                  <a:gd name="T8" fmla="*/ 9 w 285"/>
                  <a:gd name="T9" fmla="*/ 170 h 170"/>
                  <a:gd name="T10" fmla="*/ 0 w 285"/>
                  <a:gd name="T11" fmla="*/ 170 h 170"/>
                  <a:gd name="T12" fmla="*/ 0 w 285"/>
                  <a:gd name="T13" fmla="*/ 0 h 170"/>
                  <a:gd name="T14" fmla="*/ 285 w 285"/>
                  <a:gd name="T15" fmla="*/ 0 h 170"/>
                  <a:gd name="T16" fmla="*/ 285 w 285"/>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170">
                    <a:moveTo>
                      <a:pt x="285" y="170"/>
                    </a:moveTo>
                    <a:lnTo>
                      <a:pt x="276" y="170"/>
                    </a:lnTo>
                    <a:lnTo>
                      <a:pt x="276" y="9"/>
                    </a:lnTo>
                    <a:lnTo>
                      <a:pt x="9" y="9"/>
                    </a:lnTo>
                    <a:lnTo>
                      <a:pt x="9" y="170"/>
                    </a:lnTo>
                    <a:lnTo>
                      <a:pt x="0" y="170"/>
                    </a:lnTo>
                    <a:lnTo>
                      <a:pt x="0" y="0"/>
                    </a:lnTo>
                    <a:lnTo>
                      <a:pt x="285" y="0"/>
                    </a:lnTo>
                    <a:lnTo>
                      <a:pt x="285"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grpSp>
        <p:grpSp>
          <p:nvGrpSpPr>
            <p:cNvPr id="703" name="Group 702"/>
            <p:cNvGrpSpPr>
              <a:grpSpLocks noChangeAspect="1"/>
            </p:cNvGrpSpPr>
            <p:nvPr/>
          </p:nvGrpSpPr>
          <p:grpSpPr>
            <a:xfrm>
              <a:off x="6297025" y="1417097"/>
              <a:ext cx="433040" cy="731520"/>
              <a:chOff x="11223166" y="1658938"/>
              <a:chExt cx="280988" cy="474663"/>
            </a:xfrm>
            <a:solidFill>
              <a:schemeClr val="tx1"/>
            </a:solidFill>
          </p:grpSpPr>
          <p:sp>
            <p:nvSpPr>
              <p:cNvPr id="704" name="Rectangle 513"/>
              <p:cNvSpPr>
                <a:spLocks noChangeArrowheads="1"/>
              </p:cNvSpPr>
              <p:nvPr/>
            </p:nvSpPr>
            <p:spPr bwMode="auto">
              <a:xfrm>
                <a:off x="11339054" y="2065338"/>
                <a:ext cx="52388" cy="142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705" name="Freeform 514"/>
              <p:cNvSpPr>
                <a:spLocks/>
              </p:cNvSpPr>
              <p:nvPr/>
            </p:nvSpPr>
            <p:spPr bwMode="auto">
              <a:xfrm>
                <a:off x="11223166" y="1666875"/>
                <a:ext cx="14288" cy="280988"/>
              </a:xfrm>
              <a:custGeom>
                <a:avLst/>
                <a:gdLst>
                  <a:gd name="T0" fmla="*/ 12 w 13"/>
                  <a:gd name="T1" fmla="*/ 237 h 237"/>
                  <a:gd name="T2" fmla="*/ 0 w 13"/>
                  <a:gd name="T3" fmla="*/ 237 h 237"/>
                  <a:gd name="T4" fmla="*/ 1 w 13"/>
                  <a:gd name="T5" fmla="*/ 31 h 237"/>
                  <a:gd name="T6" fmla="*/ 1 w 13"/>
                  <a:gd name="T7" fmla="*/ 0 h 237"/>
                  <a:gd name="T8" fmla="*/ 13 w 13"/>
                  <a:gd name="T9" fmla="*/ 0 h 237"/>
                  <a:gd name="T10" fmla="*/ 13 w 13"/>
                  <a:gd name="T11" fmla="*/ 31 h 237"/>
                  <a:gd name="T12" fmla="*/ 12 w 13"/>
                  <a:gd name="T13" fmla="*/ 237 h 237"/>
                </a:gdLst>
                <a:ahLst/>
                <a:cxnLst>
                  <a:cxn ang="0">
                    <a:pos x="T0" y="T1"/>
                  </a:cxn>
                  <a:cxn ang="0">
                    <a:pos x="T2" y="T3"/>
                  </a:cxn>
                  <a:cxn ang="0">
                    <a:pos x="T4" y="T5"/>
                  </a:cxn>
                  <a:cxn ang="0">
                    <a:pos x="T6" y="T7"/>
                  </a:cxn>
                  <a:cxn ang="0">
                    <a:pos x="T8" y="T9"/>
                  </a:cxn>
                  <a:cxn ang="0">
                    <a:pos x="T10" y="T11"/>
                  </a:cxn>
                  <a:cxn ang="0">
                    <a:pos x="T12" y="T13"/>
                  </a:cxn>
                </a:cxnLst>
                <a:rect l="0" t="0" r="r" b="b"/>
                <a:pathLst>
                  <a:path w="13" h="237">
                    <a:moveTo>
                      <a:pt x="12" y="237"/>
                    </a:moveTo>
                    <a:cubicBezTo>
                      <a:pt x="0" y="237"/>
                      <a:pt x="0" y="237"/>
                      <a:pt x="0" y="237"/>
                    </a:cubicBezTo>
                    <a:cubicBezTo>
                      <a:pt x="0" y="196"/>
                      <a:pt x="1" y="85"/>
                      <a:pt x="1" y="31"/>
                    </a:cubicBezTo>
                    <a:cubicBezTo>
                      <a:pt x="1" y="13"/>
                      <a:pt x="1" y="2"/>
                      <a:pt x="1" y="0"/>
                    </a:cubicBezTo>
                    <a:cubicBezTo>
                      <a:pt x="13" y="0"/>
                      <a:pt x="13" y="0"/>
                      <a:pt x="13" y="0"/>
                    </a:cubicBezTo>
                    <a:cubicBezTo>
                      <a:pt x="13" y="2"/>
                      <a:pt x="13" y="13"/>
                      <a:pt x="13" y="31"/>
                    </a:cubicBezTo>
                    <a:cubicBezTo>
                      <a:pt x="13" y="85"/>
                      <a:pt x="12" y="196"/>
                      <a:pt x="12" y="23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706" name="Rectangle 515"/>
              <p:cNvSpPr>
                <a:spLocks noChangeArrowheads="1"/>
              </p:cNvSpPr>
              <p:nvPr/>
            </p:nvSpPr>
            <p:spPr bwMode="auto">
              <a:xfrm>
                <a:off x="11223166" y="1658938"/>
                <a:ext cx="274638" cy="142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707" name="Freeform 516"/>
              <p:cNvSpPr>
                <a:spLocks/>
              </p:cNvSpPr>
              <p:nvPr/>
            </p:nvSpPr>
            <p:spPr bwMode="auto">
              <a:xfrm>
                <a:off x="11489866" y="1658938"/>
                <a:ext cx="14288" cy="474663"/>
              </a:xfrm>
              <a:custGeom>
                <a:avLst/>
                <a:gdLst>
                  <a:gd name="T0" fmla="*/ 9 w 9"/>
                  <a:gd name="T1" fmla="*/ 299 h 299"/>
                  <a:gd name="T2" fmla="*/ 0 w 9"/>
                  <a:gd name="T3" fmla="*/ 299 h 299"/>
                  <a:gd name="T4" fmla="*/ 0 w 9"/>
                  <a:gd name="T5" fmla="*/ 68 h 299"/>
                  <a:gd name="T6" fmla="*/ 0 w 9"/>
                  <a:gd name="T7" fmla="*/ 0 h 299"/>
                  <a:gd name="T8" fmla="*/ 9 w 9"/>
                  <a:gd name="T9" fmla="*/ 0 h 299"/>
                  <a:gd name="T10" fmla="*/ 9 w 9"/>
                  <a:gd name="T11" fmla="*/ 68 h 299"/>
                  <a:gd name="T12" fmla="*/ 9 w 9"/>
                  <a:gd name="T13" fmla="*/ 299 h 299"/>
                </a:gdLst>
                <a:ahLst/>
                <a:cxnLst>
                  <a:cxn ang="0">
                    <a:pos x="T0" y="T1"/>
                  </a:cxn>
                  <a:cxn ang="0">
                    <a:pos x="T2" y="T3"/>
                  </a:cxn>
                  <a:cxn ang="0">
                    <a:pos x="T4" y="T5"/>
                  </a:cxn>
                  <a:cxn ang="0">
                    <a:pos x="T6" y="T7"/>
                  </a:cxn>
                  <a:cxn ang="0">
                    <a:pos x="T8" y="T9"/>
                  </a:cxn>
                  <a:cxn ang="0">
                    <a:pos x="T10" y="T11"/>
                  </a:cxn>
                  <a:cxn ang="0">
                    <a:pos x="T12" y="T13"/>
                  </a:cxn>
                </a:cxnLst>
                <a:rect l="0" t="0" r="r" b="b"/>
                <a:pathLst>
                  <a:path w="9" h="299">
                    <a:moveTo>
                      <a:pt x="9" y="299"/>
                    </a:moveTo>
                    <a:lnTo>
                      <a:pt x="0" y="299"/>
                    </a:lnTo>
                    <a:lnTo>
                      <a:pt x="0" y="68"/>
                    </a:lnTo>
                    <a:lnTo>
                      <a:pt x="0" y="0"/>
                    </a:lnTo>
                    <a:lnTo>
                      <a:pt x="9" y="0"/>
                    </a:lnTo>
                    <a:lnTo>
                      <a:pt x="9" y="68"/>
                    </a:lnTo>
                    <a:lnTo>
                      <a:pt x="9"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708" name="Rectangle 517"/>
              <p:cNvSpPr>
                <a:spLocks noChangeArrowheads="1"/>
              </p:cNvSpPr>
              <p:nvPr/>
            </p:nvSpPr>
            <p:spPr bwMode="auto">
              <a:xfrm>
                <a:off x="11229516" y="2119313"/>
                <a:ext cx="265113" cy="142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709" name="Freeform 518"/>
              <p:cNvSpPr>
                <a:spLocks/>
              </p:cNvSpPr>
              <p:nvPr/>
            </p:nvSpPr>
            <p:spPr bwMode="auto">
              <a:xfrm>
                <a:off x="11223166" y="2003425"/>
                <a:ext cx="271463" cy="130175"/>
              </a:xfrm>
              <a:custGeom>
                <a:avLst/>
                <a:gdLst>
                  <a:gd name="T0" fmla="*/ 9 w 171"/>
                  <a:gd name="T1" fmla="*/ 82 h 82"/>
                  <a:gd name="T2" fmla="*/ 0 w 171"/>
                  <a:gd name="T3" fmla="*/ 82 h 82"/>
                  <a:gd name="T4" fmla="*/ 0 w 171"/>
                  <a:gd name="T5" fmla="*/ 0 h 82"/>
                  <a:gd name="T6" fmla="*/ 171 w 171"/>
                  <a:gd name="T7" fmla="*/ 0 h 82"/>
                  <a:gd name="T8" fmla="*/ 171 w 171"/>
                  <a:gd name="T9" fmla="*/ 9 h 82"/>
                  <a:gd name="T10" fmla="*/ 9 w 171"/>
                  <a:gd name="T11" fmla="*/ 9 h 82"/>
                  <a:gd name="T12" fmla="*/ 9 w 171"/>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171" h="82">
                    <a:moveTo>
                      <a:pt x="9" y="82"/>
                    </a:moveTo>
                    <a:lnTo>
                      <a:pt x="0" y="82"/>
                    </a:lnTo>
                    <a:lnTo>
                      <a:pt x="0" y="0"/>
                    </a:lnTo>
                    <a:lnTo>
                      <a:pt x="171" y="0"/>
                    </a:lnTo>
                    <a:lnTo>
                      <a:pt x="171" y="9"/>
                    </a:lnTo>
                    <a:lnTo>
                      <a:pt x="9" y="9"/>
                    </a:lnTo>
                    <a:lnTo>
                      <a:pt x="9" y="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710" name="Freeform 519"/>
              <p:cNvSpPr>
                <a:spLocks/>
              </p:cNvSpPr>
              <p:nvPr/>
            </p:nvSpPr>
            <p:spPr bwMode="auto">
              <a:xfrm>
                <a:off x="11264441" y="1736725"/>
                <a:ext cx="123825" cy="123825"/>
              </a:xfrm>
              <a:custGeom>
                <a:avLst/>
                <a:gdLst>
                  <a:gd name="T0" fmla="*/ 7 w 78"/>
                  <a:gd name="T1" fmla="*/ 78 h 78"/>
                  <a:gd name="T2" fmla="*/ 0 w 78"/>
                  <a:gd name="T3" fmla="*/ 72 h 78"/>
                  <a:gd name="T4" fmla="*/ 71 w 78"/>
                  <a:gd name="T5" fmla="*/ 0 h 78"/>
                  <a:gd name="T6" fmla="*/ 78 w 78"/>
                  <a:gd name="T7" fmla="*/ 7 h 78"/>
                  <a:gd name="T8" fmla="*/ 7 w 78"/>
                  <a:gd name="T9" fmla="*/ 78 h 78"/>
                </a:gdLst>
                <a:ahLst/>
                <a:cxnLst>
                  <a:cxn ang="0">
                    <a:pos x="T0" y="T1"/>
                  </a:cxn>
                  <a:cxn ang="0">
                    <a:pos x="T2" y="T3"/>
                  </a:cxn>
                  <a:cxn ang="0">
                    <a:pos x="T4" y="T5"/>
                  </a:cxn>
                  <a:cxn ang="0">
                    <a:pos x="T6" y="T7"/>
                  </a:cxn>
                  <a:cxn ang="0">
                    <a:pos x="T8" y="T9"/>
                  </a:cxn>
                </a:cxnLst>
                <a:rect l="0" t="0" r="r" b="b"/>
                <a:pathLst>
                  <a:path w="78" h="78">
                    <a:moveTo>
                      <a:pt x="7" y="78"/>
                    </a:moveTo>
                    <a:lnTo>
                      <a:pt x="0" y="72"/>
                    </a:lnTo>
                    <a:lnTo>
                      <a:pt x="71" y="0"/>
                    </a:lnTo>
                    <a:lnTo>
                      <a:pt x="78" y="7"/>
                    </a:lnTo>
                    <a:lnTo>
                      <a:pt x="7" y="7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711" name="Freeform 520"/>
              <p:cNvSpPr>
                <a:spLocks/>
              </p:cNvSpPr>
              <p:nvPr/>
            </p:nvSpPr>
            <p:spPr bwMode="auto">
              <a:xfrm>
                <a:off x="11343816" y="1727200"/>
                <a:ext cx="112713" cy="112713"/>
              </a:xfrm>
              <a:custGeom>
                <a:avLst/>
                <a:gdLst>
                  <a:gd name="T0" fmla="*/ 6 w 71"/>
                  <a:gd name="T1" fmla="*/ 71 h 71"/>
                  <a:gd name="T2" fmla="*/ 0 w 71"/>
                  <a:gd name="T3" fmla="*/ 65 h 71"/>
                  <a:gd name="T4" fmla="*/ 65 w 71"/>
                  <a:gd name="T5" fmla="*/ 0 h 71"/>
                  <a:gd name="T6" fmla="*/ 71 w 71"/>
                  <a:gd name="T7" fmla="*/ 6 h 71"/>
                  <a:gd name="T8" fmla="*/ 6 w 71"/>
                  <a:gd name="T9" fmla="*/ 71 h 71"/>
                </a:gdLst>
                <a:ahLst/>
                <a:cxnLst>
                  <a:cxn ang="0">
                    <a:pos x="T0" y="T1"/>
                  </a:cxn>
                  <a:cxn ang="0">
                    <a:pos x="T2" y="T3"/>
                  </a:cxn>
                  <a:cxn ang="0">
                    <a:pos x="T4" y="T5"/>
                  </a:cxn>
                  <a:cxn ang="0">
                    <a:pos x="T6" y="T7"/>
                  </a:cxn>
                  <a:cxn ang="0">
                    <a:pos x="T8" y="T9"/>
                  </a:cxn>
                </a:cxnLst>
                <a:rect l="0" t="0" r="r" b="b"/>
                <a:pathLst>
                  <a:path w="71" h="71">
                    <a:moveTo>
                      <a:pt x="6" y="71"/>
                    </a:moveTo>
                    <a:lnTo>
                      <a:pt x="0" y="65"/>
                    </a:lnTo>
                    <a:lnTo>
                      <a:pt x="65" y="0"/>
                    </a:lnTo>
                    <a:lnTo>
                      <a:pt x="71" y="6"/>
                    </a:lnTo>
                    <a:lnTo>
                      <a:pt x="6" y="7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712" name="Freeform 521"/>
              <p:cNvSpPr>
                <a:spLocks/>
              </p:cNvSpPr>
              <p:nvPr/>
            </p:nvSpPr>
            <p:spPr bwMode="auto">
              <a:xfrm>
                <a:off x="11348579" y="1792288"/>
                <a:ext cx="104775" cy="104775"/>
              </a:xfrm>
              <a:custGeom>
                <a:avLst/>
                <a:gdLst>
                  <a:gd name="T0" fmla="*/ 6 w 66"/>
                  <a:gd name="T1" fmla="*/ 66 h 66"/>
                  <a:gd name="T2" fmla="*/ 0 w 66"/>
                  <a:gd name="T3" fmla="*/ 60 h 66"/>
                  <a:gd name="T4" fmla="*/ 59 w 66"/>
                  <a:gd name="T5" fmla="*/ 0 h 66"/>
                  <a:gd name="T6" fmla="*/ 66 w 66"/>
                  <a:gd name="T7" fmla="*/ 6 h 66"/>
                  <a:gd name="T8" fmla="*/ 6 w 66"/>
                  <a:gd name="T9" fmla="*/ 66 h 66"/>
                </a:gdLst>
                <a:ahLst/>
                <a:cxnLst>
                  <a:cxn ang="0">
                    <a:pos x="T0" y="T1"/>
                  </a:cxn>
                  <a:cxn ang="0">
                    <a:pos x="T2" y="T3"/>
                  </a:cxn>
                  <a:cxn ang="0">
                    <a:pos x="T4" y="T5"/>
                  </a:cxn>
                  <a:cxn ang="0">
                    <a:pos x="T6" y="T7"/>
                  </a:cxn>
                  <a:cxn ang="0">
                    <a:pos x="T8" y="T9"/>
                  </a:cxn>
                </a:cxnLst>
                <a:rect l="0" t="0" r="r" b="b"/>
                <a:pathLst>
                  <a:path w="66" h="66">
                    <a:moveTo>
                      <a:pt x="6" y="66"/>
                    </a:moveTo>
                    <a:lnTo>
                      <a:pt x="0" y="60"/>
                    </a:lnTo>
                    <a:lnTo>
                      <a:pt x="59" y="0"/>
                    </a:lnTo>
                    <a:lnTo>
                      <a:pt x="66" y="6"/>
                    </a:lnTo>
                    <a:lnTo>
                      <a:pt x="6" y="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grpSp>
        <p:grpSp>
          <p:nvGrpSpPr>
            <p:cNvPr id="713" name="Group 712"/>
            <p:cNvGrpSpPr>
              <a:grpSpLocks noChangeAspect="1"/>
            </p:cNvGrpSpPr>
            <p:nvPr/>
          </p:nvGrpSpPr>
          <p:grpSpPr>
            <a:xfrm>
              <a:off x="3013476" y="1497330"/>
              <a:ext cx="731520" cy="731520"/>
              <a:chOff x="9940926" y="933450"/>
              <a:chExt cx="473075" cy="473075"/>
            </a:xfrm>
            <a:solidFill>
              <a:schemeClr val="tx1"/>
            </a:solidFill>
          </p:grpSpPr>
          <p:sp>
            <p:nvSpPr>
              <p:cNvPr id="714" name="Freeform 490"/>
              <p:cNvSpPr>
                <a:spLocks noEditPoints="1"/>
              </p:cNvSpPr>
              <p:nvPr/>
            </p:nvSpPr>
            <p:spPr bwMode="auto">
              <a:xfrm>
                <a:off x="9940926" y="933450"/>
                <a:ext cx="473075" cy="473075"/>
              </a:xfrm>
              <a:custGeom>
                <a:avLst/>
                <a:gdLst>
                  <a:gd name="T0" fmla="*/ 199 w 399"/>
                  <a:gd name="T1" fmla="*/ 399 h 399"/>
                  <a:gd name="T2" fmla="*/ 0 w 399"/>
                  <a:gd name="T3" fmla="*/ 200 h 399"/>
                  <a:gd name="T4" fmla="*/ 199 w 399"/>
                  <a:gd name="T5" fmla="*/ 0 h 399"/>
                  <a:gd name="T6" fmla="*/ 399 w 399"/>
                  <a:gd name="T7" fmla="*/ 200 h 399"/>
                  <a:gd name="T8" fmla="*/ 199 w 399"/>
                  <a:gd name="T9" fmla="*/ 399 h 399"/>
                  <a:gd name="T10" fmla="*/ 199 w 399"/>
                  <a:gd name="T11" fmla="*/ 12 h 399"/>
                  <a:gd name="T12" fmla="*/ 12 w 399"/>
                  <a:gd name="T13" fmla="*/ 200 h 399"/>
                  <a:gd name="T14" fmla="*/ 199 w 399"/>
                  <a:gd name="T15" fmla="*/ 387 h 399"/>
                  <a:gd name="T16" fmla="*/ 387 w 399"/>
                  <a:gd name="T17" fmla="*/ 200 h 399"/>
                  <a:gd name="T18" fmla="*/ 199 w 399"/>
                  <a:gd name="T19" fmla="*/ 12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9" h="399">
                    <a:moveTo>
                      <a:pt x="199" y="399"/>
                    </a:moveTo>
                    <a:cubicBezTo>
                      <a:pt x="89" y="399"/>
                      <a:pt x="0" y="310"/>
                      <a:pt x="0" y="200"/>
                    </a:cubicBezTo>
                    <a:cubicBezTo>
                      <a:pt x="0" y="90"/>
                      <a:pt x="89" y="0"/>
                      <a:pt x="199" y="0"/>
                    </a:cubicBezTo>
                    <a:cubicBezTo>
                      <a:pt x="309" y="0"/>
                      <a:pt x="399" y="90"/>
                      <a:pt x="399" y="200"/>
                    </a:cubicBezTo>
                    <a:cubicBezTo>
                      <a:pt x="399" y="310"/>
                      <a:pt x="309" y="399"/>
                      <a:pt x="199" y="399"/>
                    </a:cubicBezTo>
                    <a:close/>
                    <a:moveTo>
                      <a:pt x="199" y="12"/>
                    </a:moveTo>
                    <a:cubicBezTo>
                      <a:pt x="96" y="12"/>
                      <a:pt x="12" y="96"/>
                      <a:pt x="12" y="200"/>
                    </a:cubicBezTo>
                    <a:cubicBezTo>
                      <a:pt x="12" y="303"/>
                      <a:pt x="96" y="387"/>
                      <a:pt x="199" y="387"/>
                    </a:cubicBezTo>
                    <a:cubicBezTo>
                      <a:pt x="303" y="387"/>
                      <a:pt x="387" y="303"/>
                      <a:pt x="387" y="200"/>
                    </a:cubicBezTo>
                    <a:cubicBezTo>
                      <a:pt x="387" y="96"/>
                      <a:pt x="303" y="12"/>
                      <a:pt x="199" y="1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715" name="Freeform 491"/>
              <p:cNvSpPr>
                <a:spLocks/>
              </p:cNvSpPr>
              <p:nvPr/>
            </p:nvSpPr>
            <p:spPr bwMode="auto">
              <a:xfrm>
                <a:off x="10363201" y="1169988"/>
                <a:ext cx="25400" cy="30163"/>
              </a:xfrm>
              <a:custGeom>
                <a:avLst/>
                <a:gdLst>
                  <a:gd name="T0" fmla="*/ 11 w 22"/>
                  <a:gd name="T1" fmla="*/ 25 h 25"/>
                  <a:gd name="T2" fmla="*/ 10 w 22"/>
                  <a:gd name="T3" fmla="*/ 22 h 25"/>
                  <a:gd name="T4" fmla="*/ 0 w 22"/>
                  <a:gd name="T5" fmla="*/ 7 h 25"/>
                  <a:gd name="T6" fmla="*/ 10 w 22"/>
                  <a:gd name="T7" fmla="*/ 0 h 25"/>
                  <a:gd name="T8" fmla="*/ 20 w 22"/>
                  <a:gd name="T9" fmla="*/ 16 h 25"/>
                  <a:gd name="T10" fmla="*/ 22 w 22"/>
                  <a:gd name="T11" fmla="*/ 19 h 25"/>
                  <a:gd name="T12" fmla="*/ 11 w 22"/>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22" h="25">
                    <a:moveTo>
                      <a:pt x="11" y="25"/>
                    </a:moveTo>
                    <a:cubicBezTo>
                      <a:pt x="10" y="22"/>
                      <a:pt x="10" y="22"/>
                      <a:pt x="10" y="22"/>
                    </a:cubicBezTo>
                    <a:cubicBezTo>
                      <a:pt x="6" y="17"/>
                      <a:pt x="3" y="12"/>
                      <a:pt x="0" y="7"/>
                    </a:cubicBezTo>
                    <a:cubicBezTo>
                      <a:pt x="10" y="0"/>
                      <a:pt x="10" y="0"/>
                      <a:pt x="10" y="0"/>
                    </a:cubicBezTo>
                    <a:cubicBezTo>
                      <a:pt x="13" y="5"/>
                      <a:pt x="17" y="11"/>
                      <a:pt x="20" y="16"/>
                    </a:cubicBezTo>
                    <a:cubicBezTo>
                      <a:pt x="22" y="19"/>
                      <a:pt x="22" y="19"/>
                      <a:pt x="22" y="19"/>
                    </a:cubicBezTo>
                    <a:lnTo>
                      <a:pt x="11"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716" name="Freeform 492"/>
              <p:cNvSpPr>
                <a:spLocks/>
              </p:cNvSpPr>
              <p:nvPr/>
            </p:nvSpPr>
            <p:spPr bwMode="auto">
              <a:xfrm>
                <a:off x="10169526" y="1038225"/>
                <a:ext cx="158750" cy="88900"/>
              </a:xfrm>
              <a:custGeom>
                <a:avLst/>
                <a:gdLst>
                  <a:gd name="T0" fmla="*/ 126 w 134"/>
                  <a:gd name="T1" fmla="*/ 75 h 75"/>
                  <a:gd name="T2" fmla="*/ 0 w 134"/>
                  <a:gd name="T3" fmla="*/ 12 h 75"/>
                  <a:gd name="T4" fmla="*/ 2 w 134"/>
                  <a:gd name="T5" fmla="*/ 0 h 75"/>
                  <a:gd name="T6" fmla="*/ 134 w 134"/>
                  <a:gd name="T7" fmla="*/ 66 h 75"/>
                  <a:gd name="T8" fmla="*/ 126 w 134"/>
                  <a:gd name="T9" fmla="*/ 75 h 75"/>
                </a:gdLst>
                <a:ahLst/>
                <a:cxnLst>
                  <a:cxn ang="0">
                    <a:pos x="T0" y="T1"/>
                  </a:cxn>
                  <a:cxn ang="0">
                    <a:pos x="T2" y="T3"/>
                  </a:cxn>
                  <a:cxn ang="0">
                    <a:pos x="T4" y="T5"/>
                  </a:cxn>
                  <a:cxn ang="0">
                    <a:pos x="T6" y="T7"/>
                  </a:cxn>
                  <a:cxn ang="0">
                    <a:pos x="T8" y="T9"/>
                  </a:cxn>
                </a:cxnLst>
                <a:rect l="0" t="0" r="r" b="b"/>
                <a:pathLst>
                  <a:path w="134" h="75">
                    <a:moveTo>
                      <a:pt x="126" y="75"/>
                    </a:moveTo>
                    <a:cubicBezTo>
                      <a:pt x="93" y="44"/>
                      <a:pt x="46" y="20"/>
                      <a:pt x="0" y="12"/>
                    </a:cubicBezTo>
                    <a:cubicBezTo>
                      <a:pt x="2" y="0"/>
                      <a:pt x="2" y="0"/>
                      <a:pt x="2" y="0"/>
                    </a:cubicBezTo>
                    <a:cubicBezTo>
                      <a:pt x="51" y="9"/>
                      <a:pt x="99" y="33"/>
                      <a:pt x="134" y="66"/>
                    </a:cubicBezTo>
                    <a:lnTo>
                      <a:pt x="126"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717" name="Freeform 493"/>
              <p:cNvSpPr>
                <a:spLocks/>
              </p:cNvSpPr>
              <p:nvPr/>
            </p:nvSpPr>
            <p:spPr bwMode="auto">
              <a:xfrm>
                <a:off x="10007601" y="1031875"/>
                <a:ext cx="90488" cy="22225"/>
              </a:xfrm>
              <a:custGeom>
                <a:avLst/>
                <a:gdLst>
                  <a:gd name="T0" fmla="*/ 3 w 77"/>
                  <a:gd name="T1" fmla="*/ 20 h 20"/>
                  <a:gd name="T2" fmla="*/ 0 w 77"/>
                  <a:gd name="T3" fmla="*/ 9 h 20"/>
                  <a:gd name="T4" fmla="*/ 77 w 77"/>
                  <a:gd name="T5" fmla="*/ 0 h 20"/>
                  <a:gd name="T6" fmla="*/ 77 w 77"/>
                  <a:gd name="T7" fmla="*/ 12 h 20"/>
                  <a:gd name="T8" fmla="*/ 3 w 77"/>
                  <a:gd name="T9" fmla="*/ 20 h 20"/>
                </a:gdLst>
                <a:ahLst/>
                <a:cxnLst>
                  <a:cxn ang="0">
                    <a:pos x="T0" y="T1"/>
                  </a:cxn>
                  <a:cxn ang="0">
                    <a:pos x="T2" y="T3"/>
                  </a:cxn>
                  <a:cxn ang="0">
                    <a:pos x="T4" y="T5"/>
                  </a:cxn>
                  <a:cxn ang="0">
                    <a:pos x="T6" y="T7"/>
                  </a:cxn>
                  <a:cxn ang="0">
                    <a:pos x="T8" y="T9"/>
                  </a:cxn>
                </a:cxnLst>
                <a:rect l="0" t="0" r="r" b="b"/>
                <a:pathLst>
                  <a:path w="77" h="20">
                    <a:moveTo>
                      <a:pt x="3" y="20"/>
                    </a:moveTo>
                    <a:cubicBezTo>
                      <a:pt x="0" y="9"/>
                      <a:pt x="0" y="9"/>
                      <a:pt x="0" y="9"/>
                    </a:cubicBezTo>
                    <a:cubicBezTo>
                      <a:pt x="23" y="3"/>
                      <a:pt x="48" y="0"/>
                      <a:pt x="77" y="0"/>
                    </a:cubicBezTo>
                    <a:cubicBezTo>
                      <a:pt x="77" y="12"/>
                      <a:pt x="77" y="12"/>
                      <a:pt x="77" y="12"/>
                    </a:cubicBezTo>
                    <a:cubicBezTo>
                      <a:pt x="49" y="12"/>
                      <a:pt x="25" y="15"/>
                      <a:pt x="3" y="2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718" name="Freeform 494"/>
              <p:cNvSpPr>
                <a:spLocks/>
              </p:cNvSpPr>
              <p:nvPr/>
            </p:nvSpPr>
            <p:spPr bwMode="auto">
              <a:xfrm>
                <a:off x="10148888" y="958850"/>
                <a:ext cx="44450" cy="55563"/>
              </a:xfrm>
              <a:custGeom>
                <a:avLst/>
                <a:gdLst>
                  <a:gd name="T0" fmla="*/ 10 w 38"/>
                  <a:gd name="T1" fmla="*/ 47 h 47"/>
                  <a:gd name="T2" fmla="*/ 0 w 38"/>
                  <a:gd name="T3" fmla="*/ 41 h 47"/>
                  <a:gd name="T4" fmla="*/ 29 w 38"/>
                  <a:gd name="T5" fmla="*/ 0 h 47"/>
                  <a:gd name="T6" fmla="*/ 38 w 38"/>
                  <a:gd name="T7" fmla="*/ 8 h 47"/>
                  <a:gd name="T8" fmla="*/ 10 w 38"/>
                  <a:gd name="T9" fmla="*/ 47 h 47"/>
                </a:gdLst>
                <a:ahLst/>
                <a:cxnLst>
                  <a:cxn ang="0">
                    <a:pos x="T0" y="T1"/>
                  </a:cxn>
                  <a:cxn ang="0">
                    <a:pos x="T2" y="T3"/>
                  </a:cxn>
                  <a:cxn ang="0">
                    <a:pos x="T4" y="T5"/>
                  </a:cxn>
                  <a:cxn ang="0">
                    <a:pos x="T6" y="T7"/>
                  </a:cxn>
                  <a:cxn ang="0">
                    <a:pos x="T8" y="T9"/>
                  </a:cxn>
                </a:cxnLst>
                <a:rect l="0" t="0" r="r" b="b"/>
                <a:pathLst>
                  <a:path w="38" h="47">
                    <a:moveTo>
                      <a:pt x="10" y="47"/>
                    </a:moveTo>
                    <a:cubicBezTo>
                      <a:pt x="0" y="41"/>
                      <a:pt x="0" y="41"/>
                      <a:pt x="0" y="41"/>
                    </a:cubicBezTo>
                    <a:cubicBezTo>
                      <a:pt x="8" y="27"/>
                      <a:pt x="18" y="13"/>
                      <a:pt x="29" y="0"/>
                    </a:cubicBezTo>
                    <a:cubicBezTo>
                      <a:pt x="38" y="8"/>
                      <a:pt x="38" y="8"/>
                      <a:pt x="38" y="8"/>
                    </a:cubicBezTo>
                    <a:cubicBezTo>
                      <a:pt x="27" y="21"/>
                      <a:pt x="18" y="34"/>
                      <a:pt x="10" y="4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719" name="Freeform 495"/>
              <p:cNvSpPr>
                <a:spLocks/>
              </p:cNvSpPr>
              <p:nvPr/>
            </p:nvSpPr>
            <p:spPr bwMode="auto">
              <a:xfrm>
                <a:off x="10099676" y="1071563"/>
                <a:ext cx="30163" cy="180975"/>
              </a:xfrm>
              <a:custGeom>
                <a:avLst/>
                <a:gdLst>
                  <a:gd name="T0" fmla="*/ 6 w 26"/>
                  <a:gd name="T1" fmla="*/ 153 h 153"/>
                  <a:gd name="T2" fmla="*/ 0 w 26"/>
                  <a:gd name="T3" fmla="*/ 92 h 153"/>
                  <a:gd name="T4" fmla="*/ 15 w 26"/>
                  <a:gd name="T5" fmla="*/ 0 h 153"/>
                  <a:gd name="T6" fmla="*/ 26 w 26"/>
                  <a:gd name="T7" fmla="*/ 3 h 153"/>
                  <a:gd name="T8" fmla="*/ 12 w 26"/>
                  <a:gd name="T9" fmla="*/ 92 h 153"/>
                  <a:gd name="T10" fmla="*/ 18 w 26"/>
                  <a:gd name="T11" fmla="*/ 150 h 153"/>
                  <a:gd name="T12" fmla="*/ 6 w 26"/>
                  <a:gd name="T13" fmla="*/ 153 h 153"/>
                </a:gdLst>
                <a:ahLst/>
                <a:cxnLst>
                  <a:cxn ang="0">
                    <a:pos x="T0" y="T1"/>
                  </a:cxn>
                  <a:cxn ang="0">
                    <a:pos x="T2" y="T3"/>
                  </a:cxn>
                  <a:cxn ang="0">
                    <a:pos x="T4" y="T5"/>
                  </a:cxn>
                  <a:cxn ang="0">
                    <a:pos x="T6" y="T7"/>
                  </a:cxn>
                  <a:cxn ang="0">
                    <a:pos x="T8" y="T9"/>
                  </a:cxn>
                  <a:cxn ang="0">
                    <a:pos x="T10" y="T11"/>
                  </a:cxn>
                  <a:cxn ang="0">
                    <a:pos x="T12" y="T13"/>
                  </a:cxn>
                </a:cxnLst>
                <a:rect l="0" t="0" r="r" b="b"/>
                <a:pathLst>
                  <a:path w="26" h="153">
                    <a:moveTo>
                      <a:pt x="6" y="153"/>
                    </a:moveTo>
                    <a:cubicBezTo>
                      <a:pt x="2" y="132"/>
                      <a:pt x="0" y="112"/>
                      <a:pt x="0" y="92"/>
                    </a:cubicBezTo>
                    <a:cubicBezTo>
                      <a:pt x="0" y="61"/>
                      <a:pt x="5" y="30"/>
                      <a:pt x="15" y="0"/>
                    </a:cubicBezTo>
                    <a:cubicBezTo>
                      <a:pt x="26" y="3"/>
                      <a:pt x="26" y="3"/>
                      <a:pt x="26" y="3"/>
                    </a:cubicBezTo>
                    <a:cubicBezTo>
                      <a:pt x="17" y="32"/>
                      <a:pt x="12" y="62"/>
                      <a:pt x="12" y="92"/>
                    </a:cubicBezTo>
                    <a:cubicBezTo>
                      <a:pt x="12" y="111"/>
                      <a:pt x="14" y="130"/>
                      <a:pt x="18" y="150"/>
                    </a:cubicBezTo>
                    <a:lnTo>
                      <a:pt x="6" y="15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720" name="Freeform 496"/>
              <p:cNvSpPr>
                <a:spLocks/>
              </p:cNvSpPr>
              <p:nvPr/>
            </p:nvSpPr>
            <p:spPr bwMode="auto">
              <a:xfrm>
                <a:off x="10129838" y="1314450"/>
                <a:ext cx="47625" cy="66675"/>
              </a:xfrm>
              <a:custGeom>
                <a:avLst/>
                <a:gdLst>
                  <a:gd name="T0" fmla="*/ 29 w 39"/>
                  <a:gd name="T1" fmla="*/ 56 h 56"/>
                  <a:gd name="T2" fmla="*/ 0 w 39"/>
                  <a:gd name="T3" fmla="*/ 5 h 56"/>
                  <a:gd name="T4" fmla="*/ 10 w 39"/>
                  <a:gd name="T5" fmla="*/ 0 h 56"/>
                  <a:gd name="T6" fmla="*/ 39 w 39"/>
                  <a:gd name="T7" fmla="*/ 49 h 56"/>
                  <a:gd name="T8" fmla="*/ 29 w 39"/>
                  <a:gd name="T9" fmla="*/ 56 h 56"/>
                </a:gdLst>
                <a:ahLst/>
                <a:cxnLst>
                  <a:cxn ang="0">
                    <a:pos x="T0" y="T1"/>
                  </a:cxn>
                  <a:cxn ang="0">
                    <a:pos x="T2" y="T3"/>
                  </a:cxn>
                  <a:cxn ang="0">
                    <a:pos x="T4" y="T5"/>
                  </a:cxn>
                  <a:cxn ang="0">
                    <a:pos x="T6" y="T7"/>
                  </a:cxn>
                  <a:cxn ang="0">
                    <a:pos x="T8" y="T9"/>
                  </a:cxn>
                </a:cxnLst>
                <a:rect l="0" t="0" r="r" b="b"/>
                <a:pathLst>
                  <a:path w="39" h="56">
                    <a:moveTo>
                      <a:pt x="29" y="56"/>
                    </a:moveTo>
                    <a:cubicBezTo>
                      <a:pt x="17" y="39"/>
                      <a:pt x="8" y="23"/>
                      <a:pt x="0" y="5"/>
                    </a:cubicBezTo>
                    <a:cubicBezTo>
                      <a:pt x="10" y="0"/>
                      <a:pt x="10" y="0"/>
                      <a:pt x="10" y="0"/>
                    </a:cubicBezTo>
                    <a:cubicBezTo>
                      <a:pt x="18" y="17"/>
                      <a:pt x="27" y="33"/>
                      <a:pt x="39" y="49"/>
                    </a:cubicBezTo>
                    <a:lnTo>
                      <a:pt x="29" y="5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721" name="Freeform 497"/>
              <p:cNvSpPr>
                <a:spLocks/>
              </p:cNvSpPr>
              <p:nvPr/>
            </p:nvSpPr>
            <p:spPr bwMode="auto">
              <a:xfrm>
                <a:off x="9971088" y="1219200"/>
                <a:ext cx="122238" cy="66675"/>
              </a:xfrm>
              <a:custGeom>
                <a:avLst/>
                <a:gdLst>
                  <a:gd name="T0" fmla="*/ 100 w 102"/>
                  <a:gd name="T1" fmla="*/ 57 h 57"/>
                  <a:gd name="T2" fmla="*/ 0 w 102"/>
                  <a:gd name="T3" fmla="*/ 9 h 57"/>
                  <a:gd name="T4" fmla="*/ 8 w 102"/>
                  <a:gd name="T5" fmla="*/ 0 h 57"/>
                  <a:gd name="T6" fmla="*/ 102 w 102"/>
                  <a:gd name="T7" fmla="*/ 45 h 57"/>
                  <a:gd name="T8" fmla="*/ 100 w 102"/>
                  <a:gd name="T9" fmla="*/ 57 h 57"/>
                </a:gdLst>
                <a:ahLst/>
                <a:cxnLst>
                  <a:cxn ang="0">
                    <a:pos x="T0" y="T1"/>
                  </a:cxn>
                  <a:cxn ang="0">
                    <a:pos x="T2" y="T3"/>
                  </a:cxn>
                  <a:cxn ang="0">
                    <a:pos x="T4" y="T5"/>
                  </a:cxn>
                  <a:cxn ang="0">
                    <a:pos x="T6" y="T7"/>
                  </a:cxn>
                  <a:cxn ang="0">
                    <a:pos x="T8" y="T9"/>
                  </a:cxn>
                </a:cxnLst>
                <a:rect l="0" t="0" r="r" b="b"/>
                <a:pathLst>
                  <a:path w="102" h="57">
                    <a:moveTo>
                      <a:pt x="100" y="57"/>
                    </a:moveTo>
                    <a:cubicBezTo>
                      <a:pt x="74" y="53"/>
                      <a:pt x="27" y="32"/>
                      <a:pt x="0" y="9"/>
                    </a:cubicBezTo>
                    <a:cubicBezTo>
                      <a:pt x="8" y="0"/>
                      <a:pt x="8" y="0"/>
                      <a:pt x="8" y="0"/>
                    </a:cubicBezTo>
                    <a:cubicBezTo>
                      <a:pt x="33" y="21"/>
                      <a:pt x="78" y="41"/>
                      <a:pt x="102" y="45"/>
                    </a:cubicBezTo>
                    <a:lnTo>
                      <a:pt x="100"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722" name="Line 498"/>
              <p:cNvSpPr>
                <a:spLocks noChangeShapeType="1"/>
              </p:cNvSpPr>
              <p:nvPr/>
            </p:nvSpPr>
            <p:spPr bwMode="auto">
              <a:xfrm>
                <a:off x="10125076" y="1285875"/>
                <a:ext cx="0" cy="0"/>
              </a:xfrm>
              <a:prstGeom prst="line">
                <a:avLst/>
              </a:prstGeom>
              <a:grpFill/>
              <a:ln w="14288"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723" name="Freeform 499"/>
              <p:cNvSpPr>
                <a:spLocks/>
              </p:cNvSpPr>
              <p:nvPr/>
            </p:nvSpPr>
            <p:spPr bwMode="auto">
              <a:xfrm>
                <a:off x="10158413" y="1265238"/>
                <a:ext cx="47625" cy="25400"/>
              </a:xfrm>
              <a:custGeom>
                <a:avLst/>
                <a:gdLst>
                  <a:gd name="T0" fmla="*/ 1 w 41"/>
                  <a:gd name="T1" fmla="*/ 21 h 21"/>
                  <a:gd name="T2" fmla="*/ 0 w 41"/>
                  <a:gd name="T3" fmla="*/ 9 h 21"/>
                  <a:gd name="T4" fmla="*/ 38 w 41"/>
                  <a:gd name="T5" fmla="*/ 0 h 21"/>
                  <a:gd name="T6" fmla="*/ 41 w 41"/>
                  <a:gd name="T7" fmla="*/ 12 h 21"/>
                  <a:gd name="T8" fmla="*/ 1 w 41"/>
                  <a:gd name="T9" fmla="*/ 21 h 21"/>
                </a:gdLst>
                <a:ahLst/>
                <a:cxnLst>
                  <a:cxn ang="0">
                    <a:pos x="T0" y="T1"/>
                  </a:cxn>
                  <a:cxn ang="0">
                    <a:pos x="T2" y="T3"/>
                  </a:cxn>
                  <a:cxn ang="0">
                    <a:pos x="T4" y="T5"/>
                  </a:cxn>
                  <a:cxn ang="0">
                    <a:pos x="T6" y="T7"/>
                  </a:cxn>
                  <a:cxn ang="0">
                    <a:pos x="T8" y="T9"/>
                  </a:cxn>
                </a:cxnLst>
                <a:rect l="0" t="0" r="r" b="b"/>
                <a:pathLst>
                  <a:path w="41" h="21">
                    <a:moveTo>
                      <a:pt x="1" y="21"/>
                    </a:moveTo>
                    <a:cubicBezTo>
                      <a:pt x="0" y="9"/>
                      <a:pt x="0" y="9"/>
                      <a:pt x="0" y="9"/>
                    </a:cubicBezTo>
                    <a:cubicBezTo>
                      <a:pt x="14" y="8"/>
                      <a:pt x="26" y="4"/>
                      <a:pt x="38" y="0"/>
                    </a:cubicBezTo>
                    <a:cubicBezTo>
                      <a:pt x="41" y="12"/>
                      <a:pt x="41" y="12"/>
                      <a:pt x="41" y="12"/>
                    </a:cubicBezTo>
                    <a:cubicBezTo>
                      <a:pt x="29" y="16"/>
                      <a:pt x="16" y="20"/>
                      <a:pt x="1" y="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724" name="Freeform 500"/>
              <p:cNvSpPr>
                <a:spLocks/>
              </p:cNvSpPr>
              <p:nvPr/>
            </p:nvSpPr>
            <p:spPr bwMode="auto">
              <a:xfrm>
                <a:off x="10261601" y="1176338"/>
                <a:ext cx="68263" cy="69850"/>
              </a:xfrm>
              <a:custGeom>
                <a:avLst/>
                <a:gdLst>
                  <a:gd name="T0" fmla="*/ 7 w 58"/>
                  <a:gd name="T1" fmla="*/ 59 h 59"/>
                  <a:gd name="T2" fmla="*/ 0 w 58"/>
                  <a:gd name="T3" fmla="*/ 49 h 59"/>
                  <a:gd name="T4" fmla="*/ 48 w 58"/>
                  <a:gd name="T5" fmla="*/ 0 h 59"/>
                  <a:gd name="T6" fmla="*/ 58 w 58"/>
                  <a:gd name="T7" fmla="*/ 7 h 59"/>
                  <a:gd name="T8" fmla="*/ 7 w 58"/>
                  <a:gd name="T9" fmla="*/ 59 h 59"/>
                </a:gdLst>
                <a:ahLst/>
                <a:cxnLst>
                  <a:cxn ang="0">
                    <a:pos x="T0" y="T1"/>
                  </a:cxn>
                  <a:cxn ang="0">
                    <a:pos x="T2" y="T3"/>
                  </a:cxn>
                  <a:cxn ang="0">
                    <a:pos x="T4" y="T5"/>
                  </a:cxn>
                  <a:cxn ang="0">
                    <a:pos x="T6" y="T7"/>
                  </a:cxn>
                  <a:cxn ang="0">
                    <a:pos x="T8" y="T9"/>
                  </a:cxn>
                </a:cxnLst>
                <a:rect l="0" t="0" r="r" b="b"/>
                <a:pathLst>
                  <a:path w="58" h="59">
                    <a:moveTo>
                      <a:pt x="7" y="59"/>
                    </a:moveTo>
                    <a:cubicBezTo>
                      <a:pt x="0" y="49"/>
                      <a:pt x="0" y="49"/>
                      <a:pt x="0" y="49"/>
                    </a:cubicBezTo>
                    <a:cubicBezTo>
                      <a:pt x="13" y="39"/>
                      <a:pt x="34" y="20"/>
                      <a:pt x="48" y="0"/>
                    </a:cubicBezTo>
                    <a:cubicBezTo>
                      <a:pt x="58" y="7"/>
                      <a:pt x="58" y="7"/>
                      <a:pt x="58" y="7"/>
                    </a:cubicBezTo>
                    <a:cubicBezTo>
                      <a:pt x="43" y="28"/>
                      <a:pt x="21" y="48"/>
                      <a:pt x="7" y="5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725" name="Freeform 501"/>
              <p:cNvSpPr>
                <a:spLocks/>
              </p:cNvSpPr>
              <p:nvPr/>
            </p:nvSpPr>
            <p:spPr bwMode="auto">
              <a:xfrm>
                <a:off x="10353676" y="1092200"/>
                <a:ext cx="28575" cy="38100"/>
              </a:xfrm>
              <a:custGeom>
                <a:avLst/>
                <a:gdLst>
                  <a:gd name="T0" fmla="*/ 10 w 24"/>
                  <a:gd name="T1" fmla="*/ 32 h 32"/>
                  <a:gd name="T2" fmla="*/ 0 w 24"/>
                  <a:gd name="T3" fmla="*/ 26 h 32"/>
                  <a:gd name="T4" fmla="*/ 11 w 24"/>
                  <a:gd name="T5" fmla="*/ 2 h 32"/>
                  <a:gd name="T6" fmla="*/ 11 w 24"/>
                  <a:gd name="T7" fmla="*/ 3 h 32"/>
                  <a:gd name="T8" fmla="*/ 23 w 24"/>
                  <a:gd name="T9" fmla="*/ 0 h 32"/>
                  <a:gd name="T10" fmla="*/ 10 w 24"/>
                  <a:gd name="T11" fmla="*/ 32 h 32"/>
                </a:gdLst>
                <a:ahLst/>
                <a:cxnLst>
                  <a:cxn ang="0">
                    <a:pos x="T0" y="T1"/>
                  </a:cxn>
                  <a:cxn ang="0">
                    <a:pos x="T2" y="T3"/>
                  </a:cxn>
                  <a:cxn ang="0">
                    <a:pos x="T4" y="T5"/>
                  </a:cxn>
                  <a:cxn ang="0">
                    <a:pos x="T6" y="T7"/>
                  </a:cxn>
                  <a:cxn ang="0">
                    <a:pos x="T8" y="T9"/>
                  </a:cxn>
                  <a:cxn ang="0">
                    <a:pos x="T10" y="T11"/>
                  </a:cxn>
                </a:cxnLst>
                <a:rect l="0" t="0" r="r" b="b"/>
                <a:pathLst>
                  <a:path w="24" h="32">
                    <a:moveTo>
                      <a:pt x="10" y="32"/>
                    </a:moveTo>
                    <a:cubicBezTo>
                      <a:pt x="0" y="26"/>
                      <a:pt x="0" y="26"/>
                      <a:pt x="0" y="26"/>
                    </a:cubicBezTo>
                    <a:cubicBezTo>
                      <a:pt x="10" y="7"/>
                      <a:pt x="11" y="2"/>
                      <a:pt x="11" y="2"/>
                    </a:cubicBezTo>
                    <a:cubicBezTo>
                      <a:pt x="11" y="2"/>
                      <a:pt x="11" y="2"/>
                      <a:pt x="11" y="3"/>
                    </a:cubicBezTo>
                    <a:cubicBezTo>
                      <a:pt x="23" y="0"/>
                      <a:pt x="23" y="0"/>
                      <a:pt x="23" y="0"/>
                    </a:cubicBezTo>
                    <a:cubicBezTo>
                      <a:pt x="24" y="3"/>
                      <a:pt x="24" y="6"/>
                      <a:pt x="10" y="3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726" name="Freeform 502"/>
              <p:cNvSpPr>
                <a:spLocks/>
              </p:cNvSpPr>
              <p:nvPr/>
            </p:nvSpPr>
            <p:spPr bwMode="auto">
              <a:xfrm>
                <a:off x="10252076" y="1281113"/>
                <a:ext cx="47625" cy="66675"/>
              </a:xfrm>
              <a:custGeom>
                <a:avLst/>
                <a:gdLst>
                  <a:gd name="T0" fmla="*/ 29 w 40"/>
                  <a:gd name="T1" fmla="*/ 56 h 56"/>
                  <a:gd name="T2" fmla="*/ 0 w 40"/>
                  <a:gd name="T3" fmla="*/ 8 h 56"/>
                  <a:gd name="T4" fmla="*/ 10 w 40"/>
                  <a:gd name="T5" fmla="*/ 0 h 56"/>
                  <a:gd name="T6" fmla="*/ 40 w 40"/>
                  <a:gd name="T7" fmla="*/ 51 h 56"/>
                  <a:gd name="T8" fmla="*/ 29 w 40"/>
                  <a:gd name="T9" fmla="*/ 56 h 56"/>
                </a:gdLst>
                <a:ahLst/>
                <a:cxnLst>
                  <a:cxn ang="0">
                    <a:pos x="T0" y="T1"/>
                  </a:cxn>
                  <a:cxn ang="0">
                    <a:pos x="T2" y="T3"/>
                  </a:cxn>
                  <a:cxn ang="0">
                    <a:pos x="T4" y="T5"/>
                  </a:cxn>
                  <a:cxn ang="0">
                    <a:pos x="T6" y="T7"/>
                  </a:cxn>
                  <a:cxn ang="0">
                    <a:pos x="T8" y="T9"/>
                  </a:cxn>
                </a:cxnLst>
                <a:rect l="0" t="0" r="r" b="b"/>
                <a:pathLst>
                  <a:path w="40" h="56">
                    <a:moveTo>
                      <a:pt x="29" y="56"/>
                    </a:moveTo>
                    <a:cubicBezTo>
                      <a:pt x="22" y="39"/>
                      <a:pt x="12" y="23"/>
                      <a:pt x="0" y="8"/>
                    </a:cubicBezTo>
                    <a:cubicBezTo>
                      <a:pt x="10" y="0"/>
                      <a:pt x="10" y="0"/>
                      <a:pt x="10" y="0"/>
                    </a:cubicBezTo>
                    <a:cubicBezTo>
                      <a:pt x="22" y="16"/>
                      <a:pt x="32" y="33"/>
                      <a:pt x="40" y="51"/>
                    </a:cubicBezTo>
                    <a:lnTo>
                      <a:pt x="29" y="5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727" name="Freeform 503"/>
              <p:cNvSpPr>
                <a:spLocks/>
              </p:cNvSpPr>
              <p:nvPr/>
            </p:nvSpPr>
            <p:spPr bwMode="auto">
              <a:xfrm>
                <a:off x="10074276" y="1174750"/>
                <a:ext cx="139700" cy="68263"/>
              </a:xfrm>
              <a:custGeom>
                <a:avLst/>
                <a:gdLst>
                  <a:gd name="T0" fmla="*/ 112 w 119"/>
                  <a:gd name="T1" fmla="*/ 58 h 58"/>
                  <a:gd name="T2" fmla="*/ 0 w 119"/>
                  <a:gd name="T3" fmla="*/ 12 h 58"/>
                  <a:gd name="T4" fmla="*/ 2 w 119"/>
                  <a:gd name="T5" fmla="*/ 0 h 58"/>
                  <a:gd name="T6" fmla="*/ 119 w 119"/>
                  <a:gd name="T7" fmla="*/ 48 h 58"/>
                  <a:gd name="T8" fmla="*/ 112 w 119"/>
                  <a:gd name="T9" fmla="*/ 58 h 58"/>
                </a:gdLst>
                <a:ahLst/>
                <a:cxnLst>
                  <a:cxn ang="0">
                    <a:pos x="T0" y="T1"/>
                  </a:cxn>
                  <a:cxn ang="0">
                    <a:pos x="T2" y="T3"/>
                  </a:cxn>
                  <a:cxn ang="0">
                    <a:pos x="T4" y="T5"/>
                  </a:cxn>
                  <a:cxn ang="0">
                    <a:pos x="T6" y="T7"/>
                  </a:cxn>
                  <a:cxn ang="0">
                    <a:pos x="T8" y="T9"/>
                  </a:cxn>
                </a:cxnLst>
                <a:rect l="0" t="0" r="r" b="b"/>
                <a:pathLst>
                  <a:path w="119" h="58">
                    <a:moveTo>
                      <a:pt x="112" y="58"/>
                    </a:moveTo>
                    <a:cubicBezTo>
                      <a:pt x="79" y="32"/>
                      <a:pt x="41" y="16"/>
                      <a:pt x="0" y="12"/>
                    </a:cubicBezTo>
                    <a:cubicBezTo>
                      <a:pt x="2" y="0"/>
                      <a:pt x="2" y="0"/>
                      <a:pt x="2" y="0"/>
                    </a:cubicBezTo>
                    <a:cubicBezTo>
                      <a:pt x="44" y="5"/>
                      <a:pt x="85" y="22"/>
                      <a:pt x="119" y="48"/>
                    </a:cubicBezTo>
                    <a:lnTo>
                      <a:pt x="112" y="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728" name="Line 504"/>
              <p:cNvSpPr>
                <a:spLocks noChangeShapeType="1"/>
              </p:cNvSpPr>
              <p:nvPr/>
            </p:nvSpPr>
            <p:spPr bwMode="auto">
              <a:xfrm>
                <a:off x="10040938" y="1179513"/>
                <a:ext cx="0" cy="0"/>
              </a:xfrm>
              <a:prstGeom prst="line">
                <a:avLst/>
              </a:prstGeom>
              <a:grpFill/>
              <a:ln w="14288"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729" name="Freeform 505"/>
              <p:cNvSpPr>
                <a:spLocks/>
              </p:cNvSpPr>
              <p:nvPr/>
            </p:nvSpPr>
            <p:spPr bwMode="auto">
              <a:xfrm>
                <a:off x="9966326" y="1174750"/>
                <a:ext cx="42863" cy="20638"/>
              </a:xfrm>
              <a:custGeom>
                <a:avLst/>
                <a:gdLst>
                  <a:gd name="T0" fmla="*/ 3 w 35"/>
                  <a:gd name="T1" fmla="*/ 18 h 18"/>
                  <a:gd name="T2" fmla="*/ 0 w 35"/>
                  <a:gd name="T3" fmla="*/ 6 h 18"/>
                  <a:gd name="T4" fmla="*/ 33 w 35"/>
                  <a:gd name="T5" fmla="*/ 0 h 18"/>
                  <a:gd name="T6" fmla="*/ 35 w 35"/>
                  <a:gd name="T7" fmla="*/ 12 h 18"/>
                  <a:gd name="T8" fmla="*/ 3 w 35"/>
                  <a:gd name="T9" fmla="*/ 18 h 18"/>
                </a:gdLst>
                <a:ahLst/>
                <a:cxnLst>
                  <a:cxn ang="0">
                    <a:pos x="T0" y="T1"/>
                  </a:cxn>
                  <a:cxn ang="0">
                    <a:pos x="T2" y="T3"/>
                  </a:cxn>
                  <a:cxn ang="0">
                    <a:pos x="T4" y="T5"/>
                  </a:cxn>
                  <a:cxn ang="0">
                    <a:pos x="T6" y="T7"/>
                  </a:cxn>
                  <a:cxn ang="0">
                    <a:pos x="T8" y="T9"/>
                  </a:cxn>
                </a:cxnLst>
                <a:rect l="0" t="0" r="r" b="b"/>
                <a:pathLst>
                  <a:path w="35" h="18">
                    <a:moveTo>
                      <a:pt x="3" y="18"/>
                    </a:moveTo>
                    <a:cubicBezTo>
                      <a:pt x="0" y="6"/>
                      <a:pt x="0" y="6"/>
                      <a:pt x="0" y="6"/>
                    </a:cubicBezTo>
                    <a:cubicBezTo>
                      <a:pt x="10" y="4"/>
                      <a:pt x="21" y="1"/>
                      <a:pt x="33" y="0"/>
                    </a:cubicBezTo>
                    <a:cubicBezTo>
                      <a:pt x="35" y="12"/>
                      <a:pt x="35" y="12"/>
                      <a:pt x="35" y="12"/>
                    </a:cubicBezTo>
                    <a:cubicBezTo>
                      <a:pt x="23" y="13"/>
                      <a:pt x="13" y="15"/>
                      <a:pt x="3" y="1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730" name="Freeform 506"/>
              <p:cNvSpPr>
                <a:spLocks/>
              </p:cNvSpPr>
              <p:nvPr/>
            </p:nvSpPr>
            <p:spPr bwMode="auto">
              <a:xfrm>
                <a:off x="10059988" y="1038225"/>
                <a:ext cx="285750" cy="119063"/>
              </a:xfrm>
              <a:custGeom>
                <a:avLst/>
                <a:gdLst>
                  <a:gd name="T0" fmla="*/ 9 w 242"/>
                  <a:gd name="T1" fmla="*/ 101 h 101"/>
                  <a:gd name="T2" fmla="*/ 0 w 242"/>
                  <a:gd name="T3" fmla="*/ 93 h 101"/>
                  <a:gd name="T4" fmla="*/ 242 w 242"/>
                  <a:gd name="T5" fmla="*/ 2 h 101"/>
                  <a:gd name="T6" fmla="*/ 241 w 242"/>
                  <a:gd name="T7" fmla="*/ 14 h 101"/>
                  <a:gd name="T8" fmla="*/ 9 w 242"/>
                  <a:gd name="T9" fmla="*/ 101 h 101"/>
                </a:gdLst>
                <a:ahLst/>
                <a:cxnLst>
                  <a:cxn ang="0">
                    <a:pos x="T0" y="T1"/>
                  </a:cxn>
                  <a:cxn ang="0">
                    <a:pos x="T2" y="T3"/>
                  </a:cxn>
                  <a:cxn ang="0">
                    <a:pos x="T4" y="T5"/>
                  </a:cxn>
                  <a:cxn ang="0">
                    <a:pos x="T6" y="T7"/>
                  </a:cxn>
                  <a:cxn ang="0">
                    <a:pos x="T8" y="T9"/>
                  </a:cxn>
                </a:cxnLst>
                <a:rect l="0" t="0" r="r" b="b"/>
                <a:pathLst>
                  <a:path w="242" h="101">
                    <a:moveTo>
                      <a:pt x="9" y="101"/>
                    </a:moveTo>
                    <a:cubicBezTo>
                      <a:pt x="0" y="93"/>
                      <a:pt x="0" y="93"/>
                      <a:pt x="0" y="93"/>
                    </a:cubicBezTo>
                    <a:cubicBezTo>
                      <a:pt x="55" y="32"/>
                      <a:pt x="139" y="0"/>
                      <a:pt x="242" y="2"/>
                    </a:cubicBezTo>
                    <a:cubicBezTo>
                      <a:pt x="241" y="14"/>
                      <a:pt x="241" y="14"/>
                      <a:pt x="241" y="14"/>
                    </a:cubicBezTo>
                    <a:cubicBezTo>
                      <a:pt x="142" y="13"/>
                      <a:pt x="62" y="43"/>
                      <a:pt x="9"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731" name="Freeform 507"/>
              <p:cNvSpPr>
                <a:spLocks/>
              </p:cNvSpPr>
              <p:nvPr/>
            </p:nvSpPr>
            <p:spPr bwMode="auto">
              <a:xfrm>
                <a:off x="9990138" y="1204913"/>
                <a:ext cx="41275" cy="77788"/>
              </a:xfrm>
              <a:custGeom>
                <a:avLst/>
                <a:gdLst>
                  <a:gd name="T0" fmla="*/ 11 w 35"/>
                  <a:gd name="T1" fmla="*/ 66 h 66"/>
                  <a:gd name="T2" fmla="*/ 0 w 35"/>
                  <a:gd name="T3" fmla="*/ 62 h 66"/>
                  <a:gd name="T4" fmla="*/ 1 w 35"/>
                  <a:gd name="T5" fmla="*/ 57 h 66"/>
                  <a:gd name="T6" fmla="*/ 24 w 35"/>
                  <a:gd name="T7" fmla="*/ 0 h 66"/>
                  <a:gd name="T8" fmla="*/ 35 w 35"/>
                  <a:gd name="T9" fmla="*/ 6 h 66"/>
                  <a:gd name="T10" fmla="*/ 13 w 35"/>
                  <a:gd name="T11" fmla="*/ 60 h 66"/>
                  <a:gd name="T12" fmla="*/ 11 w 35"/>
                  <a:gd name="T13" fmla="*/ 66 h 66"/>
                </a:gdLst>
                <a:ahLst/>
                <a:cxnLst>
                  <a:cxn ang="0">
                    <a:pos x="T0" y="T1"/>
                  </a:cxn>
                  <a:cxn ang="0">
                    <a:pos x="T2" y="T3"/>
                  </a:cxn>
                  <a:cxn ang="0">
                    <a:pos x="T4" y="T5"/>
                  </a:cxn>
                  <a:cxn ang="0">
                    <a:pos x="T6" y="T7"/>
                  </a:cxn>
                  <a:cxn ang="0">
                    <a:pos x="T8" y="T9"/>
                  </a:cxn>
                  <a:cxn ang="0">
                    <a:pos x="T10" y="T11"/>
                  </a:cxn>
                  <a:cxn ang="0">
                    <a:pos x="T12" y="T13"/>
                  </a:cxn>
                </a:cxnLst>
                <a:rect l="0" t="0" r="r" b="b"/>
                <a:pathLst>
                  <a:path w="35" h="66">
                    <a:moveTo>
                      <a:pt x="11" y="66"/>
                    </a:moveTo>
                    <a:cubicBezTo>
                      <a:pt x="0" y="62"/>
                      <a:pt x="0" y="62"/>
                      <a:pt x="0" y="62"/>
                    </a:cubicBezTo>
                    <a:cubicBezTo>
                      <a:pt x="0" y="61"/>
                      <a:pt x="0" y="59"/>
                      <a:pt x="1" y="57"/>
                    </a:cubicBezTo>
                    <a:cubicBezTo>
                      <a:pt x="4" y="46"/>
                      <a:pt x="9" y="26"/>
                      <a:pt x="24" y="0"/>
                    </a:cubicBezTo>
                    <a:cubicBezTo>
                      <a:pt x="35" y="6"/>
                      <a:pt x="35" y="6"/>
                      <a:pt x="35" y="6"/>
                    </a:cubicBezTo>
                    <a:cubicBezTo>
                      <a:pt x="20" y="30"/>
                      <a:pt x="15" y="49"/>
                      <a:pt x="13" y="60"/>
                    </a:cubicBezTo>
                    <a:cubicBezTo>
                      <a:pt x="12" y="62"/>
                      <a:pt x="11" y="64"/>
                      <a:pt x="11" y="6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732" name="Freeform 508"/>
              <p:cNvSpPr>
                <a:spLocks/>
              </p:cNvSpPr>
              <p:nvPr/>
            </p:nvSpPr>
            <p:spPr bwMode="auto">
              <a:xfrm>
                <a:off x="10115551" y="1020763"/>
                <a:ext cx="41275" cy="39688"/>
              </a:xfrm>
              <a:custGeom>
                <a:avLst/>
                <a:gdLst>
                  <a:gd name="T0" fmla="*/ 34 w 34"/>
                  <a:gd name="T1" fmla="*/ 17 h 34"/>
                  <a:gd name="T2" fmla="*/ 17 w 34"/>
                  <a:gd name="T3" fmla="*/ 34 h 34"/>
                  <a:gd name="T4" fmla="*/ 0 w 34"/>
                  <a:gd name="T5" fmla="*/ 17 h 34"/>
                  <a:gd name="T6" fmla="*/ 17 w 34"/>
                  <a:gd name="T7" fmla="*/ 0 h 34"/>
                  <a:gd name="T8" fmla="*/ 34 w 34"/>
                  <a:gd name="T9" fmla="*/ 17 h 34"/>
                </a:gdLst>
                <a:ahLst/>
                <a:cxnLst>
                  <a:cxn ang="0">
                    <a:pos x="T0" y="T1"/>
                  </a:cxn>
                  <a:cxn ang="0">
                    <a:pos x="T2" y="T3"/>
                  </a:cxn>
                  <a:cxn ang="0">
                    <a:pos x="T4" y="T5"/>
                  </a:cxn>
                  <a:cxn ang="0">
                    <a:pos x="T6" y="T7"/>
                  </a:cxn>
                  <a:cxn ang="0">
                    <a:pos x="T8" y="T9"/>
                  </a:cxn>
                </a:cxnLst>
                <a:rect l="0" t="0" r="r" b="b"/>
                <a:pathLst>
                  <a:path w="34" h="34">
                    <a:moveTo>
                      <a:pt x="34" y="17"/>
                    </a:moveTo>
                    <a:cubicBezTo>
                      <a:pt x="34" y="27"/>
                      <a:pt x="27" y="34"/>
                      <a:pt x="17" y="34"/>
                    </a:cubicBezTo>
                    <a:cubicBezTo>
                      <a:pt x="8" y="34"/>
                      <a:pt x="0" y="27"/>
                      <a:pt x="0" y="17"/>
                    </a:cubicBezTo>
                    <a:cubicBezTo>
                      <a:pt x="0" y="8"/>
                      <a:pt x="7" y="0"/>
                      <a:pt x="17" y="0"/>
                    </a:cubicBezTo>
                    <a:cubicBezTo>
                      <a:pt x="26" y="0"/>
                      <a:pt x="34" y="8"/>
                      <a:pt x="34" y="17"/>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733" name="Freeform 509"/>
              <p:cNvSpPr>
                <a:spLocks/>
              </p:cNvSpPr>
              <p:nvPr/>
            </p:nvSpPr>
            <p:spPr bwMode="auto">
              <a:xfrm>
                <a:off x="10318751" y="1133475"/>
                <a:ext cx="41275" cy="39688"/>
              </a:xfrm>
              <a:custGeom>
                <a:avLst/>
                <a:gdLst>
                  <a:gd name="T0" fmla="*/ 35 w 35"/>
                  <a:gd name="T1" fmla="*/ 17 h 34"/>
                  <a:gd name="T2" fmla="*/ 18 w 35"/>
                  <a:gd name="T3" fmla="*/ 34 h 34"/>
                  <a:gd name="T4" fmla="*/ 0 w 35"/>
                  <a:gd name="T5" fmla="*/ 17 h 34"/>
                  <a:gd name="T6" fmla="*/ 18 w 35"/>
                  <a:gd name="T7" fmla="*/ 0 h 34"/>
                  <a:gd name="T8" fmla="*/ 35 w 35"/>
                  <a:gd name="T9" fmla="*/ 17 h 34"/>
                </a:gdLst>
                <a:ahLst/>
                <a:cxnLst>
                  <a:cxn ang="0">
                    <a:pos x="T0" y="T1"/>
                  </a:cxn>
                  <a:cxn ang="0">
                    <a:pos x="T2" y="T3"/>
                  </a:cxn>
                  <a:cxn ang="0">
                    <a:pos x="T4" y="T5"/>
                  </a:cxn>
                  <a:cxn ang="0">
                    <a:pos x="T6" y="T7"/>
                  </a:cxn>
                  <a:cxn ang="0">
                    <a:pos x="T8" y="T9"/>
                  </a:cxn>
                </a:cxnLst>
                <a:rect l="0" t="0" r="r" b="b"/>
                <a:pathLst>
                  <a:path w="35" h="34">
                    <a:moveTo>
                      <a:pt x="35" y="17"/>
                    </a:moveTo>
                    <a:cubicBezTo>
                      <a:pt x="35" y="27"/>
                      <a:pt x="27" y="34"/>
                      <a:pt x="18" y="34"/>
                    </a:cubicBezTo>
                    <a:cubicBezTo>
                      <a:pt x="8" y="34"/>
                      <a:pt x="0" y="27"/>
                      <a:pt x="0" y="17"/>
                    </a:cubicBezTo>
                    <a:cubicBezTo>
                      <a:pt x="0" y="7"/>
                      <a:pt x="8" y="0"/>
                      <a:pt x="18" y="0"/>
                    </a:cubicBezTo>
                    <a:cubicBezTo>
                      <a:pt x="27" y="0"/>
                      <a:pt x="35" y="8"/>
                      <a:pt x="35" y="17"/>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734" name="Freeform 510"/>
              <p:cNvSpPr>
                <a:spLocks/>
              </p:cNvSpPr>
              <p:nvPr/>
            </p:nvSpPr>
            <p:spPr bwMode="auto">
              <a:xfrm>
                <a:off x="10215563" y="1239838"/>
                <a:ext cx="41275" cy="39688"/>
              </a:xfrm>
              <a:custGeom>
                <a:avLst/>
                <a:gdLst>
                  <a:gd name="T0" fmla="*/ 34 w 34"/>
                  <a:gd name="T1" fmla="*/ 17 h 34"/>
                  <a:gd name="T2" fmla="*/ 17 w 34"/>
                  <a:gd name="T3" fmla="*/ 34 h 34"/>
                  <a:gd name="T4" fmla="*/ 0 w 34"/>
                  <a:gd name="T5" fmla="*/ 17 h 34"/>
                  <a:gd name="T6" fmla="*/ 17 w 34"/>
                  <a:gd name="T7" fmla="*/ 0 h 34"/>
                  <a:gd name="T8" fmla="*/ 34 w 34"/>
                  <a:gd name="T9" fmla="*/ 17 h 34"/>
                </a:gdLst>
                <a:ahLst/>
                <a:cxnLst>
                  <a:cxn ang="0">
                    <a:pos x="T0" y="T1"/>
                  </a:cxn>
                  <a:cxn ang="0">
                    <a:pos x="T2" y="T3"/>
                  </a:cxn>
                  <a:cxn ang="0">
                    <a:pos x="T4" y="T5"/>
                  </a:cxn>
                  <a:cxn ang="0">
                    <a:pos x="T6" y="T7"/>
                  </a:cxn>
                  <a:cxn ang="0">
                    <a:pos x="T8" y="T9"/>
                  </a:cxn>
                </a:cxnLst>
                <a:rect l="0" t="0" r="r" b="b"/>
                <a:pathLst>
                  <a:path w="34" h="34">
                    <a:moveTo>
                      <a:pt x="34" y="17"/>
                    </a:moveTo>
                    <a:cubicBezTo>
                      <a:pt x="34" y="27"/>
                      <a:pt x="27" y="34"/>
                      <a:pt x="17" y="34"/>
                    </a:cubicBezTo>
                    <a:cubicBezTo>
                      <a:pt x="8" y="34"/>
                      <a:pt x="0" y="27"/>
                      <a:pt x="0" y="17"/>
                    </a:cubicBezTo>
                    <a:cubicBezTo>
                      <a:pt x="0" y="7"/>
                      <a:pt x="7" y="0"/>
                      <a:pt x="17" y="0"/>
                    </a:cubicBezTo>
                    <a:cubicBezTo>
                      <a:pt x="27" y="0"/>
                      <a:pt x="34" y="7"/>
                      <a:pt x="34" y="17"/>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735" name="Oval 511"/>
              <p:cNvSpPr>
                <a:spLocks noChangeArrowheads="1"/>
              </p:cNvSpPr>
              <p:nvPr/>
            </p:nvSpPr>
            <p:spPr bwMode="auto">
              <a:xfrm>
                <a:off x="10101263" y="1266825"/>
                <a:ext cx="41275" cy="4127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736" name="Freeform 512"/>
              <p:cNvSpPr>
                <a:spLocks/>
              </p:cNvSpPr>
              <p:nvPr/>
            </p:nvSpPr>
            <p:spPr bwMode="auto">
              <a:xfrm>
                <a:off x="10021888" y="1157288"/>
                <a:ext cx="39688" cy="42863"/>
              </a:xfrm>
              <a:custGeom>
                <a:avLst/>
                <a:gdLst>
                  <a:gd name="T0" fmla="*/ 34 w 34"/>
                  <a:gd name="T1" fmla="*/ 18 h 35"/>
                  <a:gd name="T2" fmla="*/ 17 w 34"/>
                  <a:gd name="T3" fmla="*/ 35 h 35"/>
                  <a:gd name="T4" fmla="*/ 0 w 34"/>
                  <a:gd name="T5" fmla="*/ 18 h 35"/>
                  <a:gd name="T6" fmla="*/ 17 w 34"/>
                  <a:gd name="T7" fmla="*/ 0 h 35"/>
                  <a:gd name="T8" fmla="*/ 34 w 34"/>
                  <a:gd name="T9" fmla="*/ 18 h 35"/>
                </a:gdLst>
                <a:ahLst/>
                <a:cxnLst>
                  <a:cxn ang="0">
                    <a:pos x="T0" y="T1"/>
                  </a:cxn>
                  <a:cxn ang="0">
                    <a:pos x="T2" y="T3"/>
                  </a:cxn>
                  <a:cxn ang="0">
                    <a:pos x="T4" y="T5"/>
                  </a:cxn>
                  <a:cxn ang="0">
                    <a:pos x="T6" y="T7"/>
                  </a:cxn>
                  <a:cxn ang="0">
                    <a:pos x="T8" y="T9"/>
                  </a:cxn>
                </a:cxnLst>
                <a:rect l="0" t="0" r="r" b="b"/>
                <a:pathLst>
                  <a:path w="34" h="35">
                    <a:moveTo>
                      <a:pt x="34" y="18"/>
                    </a:moveTo>
                    <a:cubicBezTo>
                      <a:pt x="34" y="27"/>
                      <a:pt x="27" y="35"/>
                      <a:pt x="17" y="35"/>
                    </a:cubicBezTo>
                    <a:cubicBezTo>
                      <a:pt x="8" y="35"/>
                      <a:pt x="0" y="27"/>
                      <a:pt x="0" y="18"/>
                    </a:cubicBezTo>
                    <a:cubicBezTo>
                      <a:pt x="0" y="8"/>
                      <a:pt x="7" y="0"/>
                      <a:pt x="17" y="0"/>
                    </a:cubicBezTo>
                    <a:cubicBezTo>
                      <a:pt x="27" y="1"/>
                      <a:pt x="34" y="8"/>
                      <a:pt x="34" y="18"/>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737" name="Line 522"/>
              <p:cNvSpPr>
                <a:spLocks noChangeShapeType="1"/>
              </p:cNvSpPr>
              <p:nvPr/>
            </p:nvSpPr>
            <p:spPr bwMode="auto">
              <a:xfrm>
                <a:off x="10186988" y="963613"/>
                <a:ext cx="0" cy="0"/>
              </a:xfrm>
              <a:prstGeom prst="line">
                <a:avLst/>
              </a:prstGeom>
              <a:grpFill/>
              <a:ln w="14288" cap="flat">
                <a:solidFill>
                  <a:srgbClr val="ED1C2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grpSp>
        <p:grpSp>
          <p:nvGrpSpPr>
            <p:cNvPr id="738" name="Group 737"/>
            <p:cNvGrpSpPr>
              <a:grpSpLocks noChangeAspect="1"/>
            </p:cNvGrpSpPr>
            <p:nvPr/>
          </p:nvGrpSpPr>
          <p:grpSpPr>
            <a:xfrm>
              <a:off x="2044044" y="1543203"/>
              <a:ext cx="640080" cy="577851"/>
              <a:chOff x="13040854" y="207963"/>
              <a:chExt cx="457200" cy="412750"/>
            </a:xfrm>
            <a:solidFill>
              <a:schemeClr val="tx1"/>
            </a:solidFill>
          </p:grpSpPr>
          <p:sp>
            <p:nvSpPr>
              <p:cNvPr id="739" name="Freeform 533"/>
              <p:cNvSpPr>
                <a:spLocks noEditPoints="1"/>
              </p:cNvSpPr>
              <p:nvPr/>
            </p:nvSpPr>
            <p:spPr bwMode="auto">
              <a:xfrm>
                <a:off x="13044029" y="211138"/>
                <a:ext cx="450850" cy="407988"/>
              </a:xfrm>
              <a:custGeom>
                <a:avLst/>
                <a:gdLst>
                  <a:gd name="T0" fmla="*/ 273 w 381"/>
                  <a:gd name="T1" fmla="*/ 322 h 344"/>
                  <a:gd name="T2" fmla="*/ 182 w 381"/>
                  <a:gd name="T3" fmla="*/ 44 h 344"/>
                  <a:gd name="T4" fmla="*/ 283 w 381"/>
                  <a:gd name="T5" fmla="*/ 34 h 344"/>
                  <a:gd name="T6" fmla="*/ 256 w 381"/>
                  <a:gd name="T7" fmla="*/ 89 h 344"/>
                  <a:gd name="T8" fmla="*/ 182 w 381"/>
                  <a:gd name="T9" fmla="*/ 79 h 344"/>
                  <a:gd name="T10" fmla="*/ 256 w 381"/>
                  <a:gd name="T11" fmla="*/ 89 h 344"/>
                  <a:gd name="T12" fmla="*/ 182 w 381"/>
                  <a:gd name="T13" fmla="*/ 134 h 344"/>
                  <a:gd name="T14" fmla="*/ 256 w 381"/>
                  <a:gd name="T15" fmla="*/ 123 h 344"/>
                  <a:gd name="T16" fmla="*/ 256 w 381"/>
                  <a:gd name="T17" fmla="*/ 178 h 344"/>
                  <a:gd name="T18" fmla="*/ 182 w 381"/>
                  <a:gd name="T19" fmla="*/ 168 h 344"/>
                  <a:gd name="T20" fmla="*/ 256 w 381"/>
                  <a:gd name="T21" fmla="*/ 178 h 344"/>
                  <a:gd name="T22" fmla="*/ 371 w 381"/>
                  <a:gd name="T23" fmla="*/ 294 h 344"/>
                  <a:gd name="T24" fmla="*/ 300 w 381"/>
                  <a:gd name="T25" fmla="*/ 73 h 344"/>
                  <a:gd name="T26" fmla="*/ 381 w 381"/>
                  <a:gd name="T27" fmla="*/ 62 h 344"/>
                  <a:gd name="T28" fmla="*/ 358 w 381"/>
                  <a:gd name="T29" fmla="*/ 106 h 344"/>
                  <a:gd name="T30" fmla="*/ 299 w 381"/>
                  <a:gd name="T31" fmla="*/ 96 h 344"/>
                  <a:gd name="T32" fmla="*/ 358 w 381"/>
                  <a:gd name="T33" fmla="*/ 106 h 344"/>
                  <a:gd name="T34" fmla="*/ 299 w 381"/>
                  <a:gd name="T35" fmla="*/ 142 h 344"/>
                  <a:gd name="T36" fmla="*/ 358 w 381"/>
                  <a:gd name="T37" fmla="*/ 131 h 344"/>
                  <a:gd name="T38" fmla="*/ 358 w 381"/>
                  <a:gd name="T39" fmla="*/ 177 h 344"/>
                  <a:gd name="T40" fmla="*/ 299 w 381"/>
                  <a:gd name="T41" fmla="*/ 167 h 344"/>
                  <a:gd name="T42" fmla="*/ 358 w 381"/>
                  <a:gd name="T43" fmla="*/ 177 h 344"/>
                  <a:gd name="T44" fmla="*/ 155 w 381"/>
                  <a:gd name="T45" fmla="*/ 344 h 344"/>
                  <a:gd name="T46" fmla="*/ 0 w 381"/>
                  <a:gd name="T47" fmla="*/ 11 h 344"/>
                  <a:gd name="T48" fmla="*/ 165 w 381"/>
                  <a:gd name="T49" fmla="*/ 0 h 344"/>
                  <a:gd name="T50" fmla="*/ 132 w 381"/>
                  <a:gd name="T51" fmla="*/ 64 h 344"/>
                  <a:gd name="T52" fmla="*/ 20 w 381"/>
                  <a:gd name="T53" fmla="*/ 54 h 344"/>
                  <a:gd name="T54" fmla="*/ 132 w 381"/>
                  <a:gd name="T55" fmla="*/ 64 h 344"/>
                  <a:gd name="T56" fmla="*/ 20 w 381"/>
                  <a:gd name="T57" fmla="*/ 118 h 344"/>
                  <a:gd name="T58" fmla="*/ 132 w 381"/>
                  <a:gd name="T59" fmla="*/ 107 h 344"/>
                  <a:gd name="T60" fmla="*/ 132 w 381"/>
                  <a:gd name="T61" fmla="*/ 171 h 344"/>
                  <a:gd name="T62" fmla="*/ 20 w 381"/>
                  <a:gd name="T63" fmla="*/ 161 h 344"/>
                  <a:gd name="T64" fmla="*/ 132 w 381"/>
                  <a:gd name="T65" fmla="*/ 171 h 344"/>
                  <a:gd name="T66" fmla="*/ 49 w 381"/>
                  <a:gd name="T67" fmla="*/ 297 h 344"/>
                  <a:gd name="T68" fmla="*/ 102 w 381"/>
                  <a:gd name="T69" fmla="*/ 297 h 344"/>
                  <a:gd name="T70" fmla="*/ 76 w 381"/>
                  <a:gd name="T71" fmla="*/ 324 h 344"/>
                  <a:gd name="T72" fmla="*/ 60 w 381"/>
                  <a:gd name="T73" fmla="*/ 297 h 344"/>
                  <a:gd name="T74" fmla="*/ 92 w 381"/>
                  <a:gd name="T75" fmla="*/ 297 h 344"/>
                  <a:gd name="T76" fmla="*/ 76 w 381"/>
                  <a:gd name="T77" fmla="*/ 281 h 344"/>
                  <a:gd name="T78" fmla="*/ 197 w 381"/>
                  <a:gd name="T79" fmla="*/ 271 h 344"/>
                  <a:gd name="T80" fmla="*/ 240 w 381"/>
                  <a:gd name="T81" fmla="*/ 271 h 344"/>
                  <a:gd name="T82" fmla="*/ 219 w 381"/>
                  <a:gd name="T83" fmla="*/ 293 h 344"/>
                  <a:gd name="T84" fmla="*/ 207 w 381"/>
                  <a:gd name="T85" fmla="*/ 271 h 344"/>
                  <a:gd name="T86" fmla="*/ 230 w 381"/>
                  <a:gd name="T87" fmla="*/ 271 h 344"/>
                  <a:gd name="T88" fmla="*/ 219 w 381"/>
                  <a:gd name="T89" fmla="*/ 260 h 344"/>
                  <a:gd name="T90" fmla="*/ 311 w 381"/>
                  <a:gd name="T91" fmla="*/ 250 h 344"/>
                  <a:gd name="T92" fmla="*/ 346 w 381"/>
                  <a:gd name="T93" fmla="*/ 250 h 344"/>
                  <a:gd name="T94" fmla="*/ 329 w 381"/>
                  <a:gd name="T95" fmla="*/ 267 h 344"/>
                  <a:gd name="T96" fmla="*/ 322 w 381"/>
                  <a:gd name="T97" fmla="*/ 250 h 344"/>
                  <a:gd name="T98" fmla="*/ 335 w 381"/>
                  <a:gd name="T99" fmla="*/ 250 h 344"/>
                  <a:gd name="T100" fmla="*/ 329 w 381"/>
                  <a:gd name="T101" fmla="*/ 243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1" h="344">
                    <a:moveTo>
                      <a:pt x="283" y="322"/>
                    </a:moveTo>
                    <a:cubicBezTo>
                      <a:pt x="273" y="322"/>
                      <a:pt x="273" y="322"/>
                      <a:pt x="273" y="322"/>
                    </a:cubicBezTo>
                    <a:cubicBezTo>
                      <a:pt x="273" y="44"/>
                      <a:pt x="273" y="44"/>
                      <a:pt x="273" y="44"/>
                    </a:cubicBezTo>
                    <a:cubicBezTo>
                      <a:pt x="182" y="44"/>
                      <a:pt x="182" y="44"/>
                      <a:pt x="182" y="44"/>
                    </a:cubicBezTo>
                    <a:cubicBezTo>
                      <a:pt x="182" y="34"/>
                      <a:pt x="182" y="34"/>
                      <a:pt x="182" y="34"/>
                    </a:cubicBezTo>
                    <a:cubicBezTo>
                      <a:pt x="283" y="34"/>
                      <a:pt x="283" y="34"/>
                      <a:pt x="283" y="34"/>
                    </a:cubicBezTo>
                    <a:cubicBezTo>
                      <a:pt x="283" y="322"/>
                      <a:pt x="283" y="322"/>
                      <a:pt x="283" y="322"/>
                    </a:cubicBezTo>
                    <a:close/>
                    <a:moveTo>
                      <a:pt x="256" y="89"/>
                    </a:moveTo>
                    <a:cubicBezTo>
                      <a:pt x="182" y="89"/>
                      <a:pt x="182" y="89"/>
                      <a:pt x="182" y="89"/>
                    </a:cubicBezTo>
                    <a:cubicBezTo>
                      <a:pt x="182" y="79"/>
                      <a:pt x="182" y="79"/>
                      <a:pt x="182" y="79"/>
                    </a:cubicBezTo>
                    <a:cubicBezTo>
                      <a:pt x="256" y="79"/>
                      <a:pt x="256" y="79"/>
                      <a:pt x="256" y="79"/>
                    </a:cubicBezTo>
                    <a:lnTo>
                      <a:pt x="256" y="89"/>
                    </a:lnTo>
                    <a:close/>
                    <a:moveTo>
                      <a:pt x="256" y="134"/>
                    </a:moveTo>
                    <a:cubicBezTo>
                      <a:pt x="182" y="134"/>
                      <a:pt x="182" y="134"/>
                      <a:pt x="182" y="134"/>
                    </a:cubicBezTo>
                    <a:cubicBezTo>
                      <a:pt x="182" y="123"/>
                      <a:pt x="182" y="123"/>
                      <a:pt x="182" y="123"/>
                    </a:cubicBezTo>
                    <a:cubicBezTo>
                      <a:pt x="256" y="123"/>
                      <a:pt x="256" y="123"/>
                      <a:pt x="256" y="123"/>
                    </a:cubicBezTo>
                    <a:lnTo>
                      <a:pt x="256" y="134"/>
                    </a:lnTo>
                    <a:close/>
                    <a:moveTo>
                      <a:pt x="256" y="178"/>
                    </a:moveTo>
                    <a:cubicBezTo>
                      <a:pt x="182" y="178"/>
                      <a:pt x="182" y="178"/>
                      <a:pt x="182" y="178"/>
                    </a:cubicBezTo>
                    <a:cubicBezTo>
                      <a:pt x="182" y="168"/>
                      <a:pt x="182" y="168"/>
                      <a:pt x="182" y="168"/>
                    </a:cubicBezTo>
                    <a:cubicBezTo>
                      <a:pt x="256" y="168"/>
                      <a:pt x="256" y="168"/>
                      <a:pt x="256" y="168"/>
                    </a:cubicBezTo>
                    <a:lnTo>
                      <a:pt x="256" y="178"/>
                    </a:lnTo>
                    <a:close/>
                    <a:moveTo>
                      <a:pt x="381" y="294"/>
                    </a:moveTo>
                    <a:cubicBezTo>
                      <a:pt x="371" y="294"/>
                      <a:pt x="371" y="294"/>
                      <a:pt x="371" y="294"/>
                    </a:cubicBezTo>
                    <a:cubicBezTo>
                      <a:pt x="371" y="73"/>
                      <a:pt x="371" y="73"/>
                      <a:pt x="371" y="73"/>
                    </a:cubicBezTo>
                    <a:cubicBezTo>
                      <a:pt x="300" y="73"/>
                      <a:pt x="300" y="73"/>
                      <a:pt x="300" y="73"/>
                    </a:cubicBezTo>
                    <a:cubicBezTo>
                      <a:pt x="300" y="62"/>
                      <a:pt x="300" y="62"/>
                      <a:pt x="300" y="62"/>
                    </a:cubicBezTo>
                    <a:cubicBezTo>
                      <a:pt x="381" y="62"/>
                      <a:pt x="381" y="62"/>
                      <a:pt x="381" y="62"/>
                    </a:cubicBezTo>
                    <a:lnTo>
                      <a:pt x="381" y="294"/>
                    </a:lnTo>
                    <a:close/>
                    <a:moveTo>
                      <a:pt x="358" y="106"/>
                    </a:moveTo>
                    <a:cubicBezTo>
                      <a:pt x="299" y="106"/>
                      <a:pt x="299" y="106"/>
                      <a:pt x="299" y="106"/>
                    </a:cubicBezTo>
                    <a:cubicBezTo>
                      <a:pt x="299" y="96"/>
                      <a:pt x="299" y="96"/>
                      <a:pt x="299" y="96"/>
                    </a:cubicBezTo>
                    <a:cubicBezTo>
                      <a:pt x="358" y="96"/>
                      <a:pt x="358" y="96"/>
                      <a:pt x="358" y="96"/>
                    </a:cubicBezTo>
                    <a:lnTo>
                      <a:pt x="358" y="106"/>
                    </a:lnTo>
                    <a:close/>
                    <a:moveTo>
                      <a:pt x="358" y="142"/>
                    </a:moveTo>
                    <a:cubicBezTo>
                      <a:pt x="299" y="142"/>
                      <a:pt x="299" y="142"/>
                      <a:pt x="299" y="142"/>
                    </a:cubicBezTo>
                    <a:cubicBezTo>
                      <a:pt x="299" y="131"/>
                      <a:pt x="299" y="131"/>
                      <a:pt x="299" y="131"/>
                    </a:cubicBezTo>
                    <a:cubicBezTo>
                      <a:pt x="358" y="131"/>
                      <a:pt x="358" y="131"/>
                      <a:pt x="358" y="131"/>
                    </a:cubicBezTo>
                    <a:lnTo>
                      <a:pt x="358" y="142"/>
                    </a:lnTo>
                    <a:close/>
                    <a:moveTo>
                      <a:pt x="358" y="177"/>
                    </a:moveTo>
                    <a:cubicBezTo>
                      <a:pt x="299" y="177"/>
                      <a:pt x="299" y="177"/>
                      <a:pt x="299" y="177"/>
                    </a:cubicBezTo>
                    <a:cubicBezTo>
                      <a:pt x="299" y="167"/>
                      <a:pt x="299" y="167"/>
                      <a:pt x="299" y="167"/>
                    </a:cubicBezTo>
                    <a:cubicBezTo>
                      <a:pt x="358" y="167"/>
                      <a:pt x="358" y="167"/>
                      <a:pt x="358" y="167"/>
                    </a:cubicBezTo>
                    <a:lnTo>
                      <a:pt x="358" y="177"/>
                    </a:lnTo>
                    <a:close/>
                    <a:moveTo>
                      <a:pt x="165" y="344"/>
                    </a:moveTo>
                    <a:cubicBezTo>
                      <a:pt x="155" y="344"/>
                      <a:pt x="155" y="344"/>
                      <a:pt x="155" y="344"/>
                    </a:cubicBezTo>
                    <a:cubicBezTo>
                      <a:pt x="155" y="11"/>
                      <a:pt x="155" y="11"/>
                      <a:pt x="155" y="11"/>
                    </a:cubicBezTo>
                    <a:cubicBezTo>
                      <a:pt x="0" y="11"/>
                      <a:pt x="0" y="11"/>
                      <a:pt x="0" y="11"/>
                    </a:cubicBezTo>
                    <a:cubicBezTo>
                      <a:pt x="0" y="0"/>
                      <a:pt x="0" y="0"/>
                      <a:pt x="0" y="0"/>
                    </a:cubicBezTo>
                    <a:cubicBezTo>
                      <a:pt x="165" y="0"/>
                      <a:pt x="165" y="0"/>
                      <a:pt x="165" y="0"/>
                    </a:cubicBezTo>
                    <a:lnTo>
                      <a:pt x="165" y="344"/>
                    </a:lnTo>
                    <a:close/>
                    <a:moveTo>
                      <a:pt x="132" y="64"/>
                    </a:moveTo>
                    <a:cubicBezTo>
                      <a:pt x="20" y="64"/>
                      <a:pt x="20" y="64"/>
                      <a:pt x="20" y="64"/>
                    </a:cubicBezTo>
                    <a:cubicBezTo>
                      <a:pt x="20" y="54"/>
                      <a:pt x="20" y="54"/>
                      <a:pt x="20" y="54"/>
                    </a:cubicBezTo>
                    <a:cubicBezTo>
                      <a:pt x="132" y="54"/>
                      <a:pt x="132" y="54"/>
                      <a:pt x="132" y="54"/>
                    </a:cubicBezTo>
                    <a:lnTo>
                      <a:pt x="132" y="64"/>
                    </a:lnTo>
                    <a:close/>
                    <a:moveTo>
                      <a:pt x="132" y="118"/>
                    </a:moveTo>
                    <a:cubicBezTo>
                      <a:pt x="20" y="118"/>
                      <a:pt x="20" y="118"/>
                      <a:pt x="20" y="118"/>
                    </a:cubicBezTo>
                    <a:cubicBezTo>
                      <a:pt x="20" y="107"/>
                      <a:pt x="20" y="107"/>
                      <a:pt x="20" y="107"/>
                    </a:cubicBezTo>
                    <a:cubicBezTo>
                      <a:pt x="132" y="107"/>
                      <a:pt x="132" y="107"/>
                      <a:pt x="132" y="107"/>
                    </a:cubicBezTo>
                    <a:lnTo>
                      <a:pt x="132" y="118"/>
                    </a:lnTo>
                    <a:close/>
                    <a:moveTo>
                      <a:pt x="132" y="171"/>
                    </a:moveTo>
                    <a:cubicBezTo>
                      <a:pt x="20" y="171"/>
                      <a:pt x="20" y="171"/>
                      <a:pt x="20" y="171"/>
                    </a:cubicBezTo>
                    <a:cubicBezTo>
                      <a:pt x="20" y="161"/>
                      <a:pt x="20" y="161"/>
                      <a:pt x="20" y="161"/>
                    </a:cubicBezTo>
                    <a:cubicBezTo>
                      <a:pt x="132" y="161"/>
                      <a:pt x="132" y="161"/>
                      <a:pt x="132" y="161"/>
                    </a:cubicBezTo>
                    <a:lnTo>
                      <a:pt x="132" y="171"/>
                    </a:lnTo>
                    <a:close/>
                    <a:moveTo>
                      <a:pt x="76" y="324"/>
                    </a:moveTo>
                    <a:cubicBezTo>
                      <a:pt x="61" y="324"/>
                      <a:pt x="49" y="312"/>
                      <a:pt x="49" y="297"/>
                    </a:cubicBezTo>
                    <a:cubicBezTo>
                      <a:pt x="49" y="283"/>
                      <a:pt x="61" y="271"/>
                      <a:pt x="76" y="271"/>
                    </a:cubicBezTo>
                    <a:cubicBezTo>
                      <a:pt x="90" y="271"/>
                      <a:pt x="102" y="283"/>
                      <a:pt x="102" y="297"/>
                    </a:cubicBezTo>
                    <a:cubicBezTo>
                      <a:pt x="102" y="297"/>
                      <a:pt x="102" y="297"/>
                      <a:pt x="102" y="297"/>
                    </a:cubicBezTo>
                    <a:cubicBezTo>
                      <a:pt x="102" y="312"/>
                      <a:pt x="91" y="324"/>
                      <a:pt x="76" y="324"/>
                    </a:cubicBezTo>
                    <a:close/>
                    <a:moveTo>
                      <a:pt x="76" y="281"/>
                    </a:moveTo>
                    <a:cubicBezTo>
                      <a:pt x="67" y="281"/>
                      <a:pt x="60" y="288"/>
                      <a:pt x="60" y="297"/>
                    </a:cubicBezTo>
                    <a:cubicBezTo>
                      <a:pt x="60" y="306"/>
                      <a:pt x="67" y="313"/>
                      <a:pt x="76" y="313"/>
                    </a:cubicBezTo>
                    <a:cubicBezTo>
                      <a:pt x="85" y="313"/>
                      <a:pt x="92" y="306"/>
                      <a:pt x="92" y="297"/>
                    </a:cubicBezTo>
                    <a:cubicBezTo>
                      <a:pt x="92" y="297"/>
                      <a:pt x="92" y="297"/>
                      <a:pt x="92" y="297"/>
                    </a:cubicBezTo>
                    <a:cubicBezTo>
                      <a:pt x="92" y="288"/>
                      <a:pt x="85" y="281"/>
                      <a:pt x="76" y="281"/>
                    </a:cubicBezTo>
                    <a:close/>
                    <a:moveTo>
                      <a:pt x="219" y="293"/>
                    </a:moveTo>
                    <a:cubicBezTo>
                      <a:pt x="207" y="293"/>
                      <a:pt x="197" y="283"/>
                      <a:pt x="197" y="271"/>
                    </a:cubicBezTo>
                    <a:cubicBezTo>
                      <a:pt x="197" y="259"/>
                      <a:pt x="207" y="250"/>
                      <a:pt x="219" y="250"/>
                    </a:cubicBezTo>
                    <a:cubicBezTo>
                      <a:pt x="231" y="250"/>
                      <a:pt x="240" y="259"/>
                      <a:pt x="240" y="271"/>
                    </a:cubicBezTo>
                    <a:cubicBezTo>
                      <a:pt x="240" y="271"/>
                      <a:pt x="240" y="271"/>
                      <a:pt x="240" y="271"/>
                    </a:cubicBezTo>
                    <a:cubicBezTo>
                      <a:pt x="240" y="283"/>
                      <a:pt x="231" y="293"/>
                      <a:pt x="219" y="293"/>
                    </a:cubicBezTo>
                    <a:close/>
                    <a:moveTo>
                      <a:pt x="219" y="260"/>
                    </a:moveTo>
                    <a:cubicBezTo>
                      <a:pt x="212" y="260"/>
                      <a:pt x="207" y="265"/>
                      <a:pt x="207" y="271"/>
                    </a:cubicBezTo>
                    <a:cubicBezTo>
                      <a:pt x="207" y="278"/>
                      <a:pt x="212" y="283"/>
                      <a:pt x="219" y="283"/>
                    </a:cubicBezTo>
                    <a:cubicBezTo>
                      <a:pt x="225" y="283"/>
                      <a:pt x="230" y="278"/>
                      <a:pt x="230" y="271"/>
                    </a:cubicBezTo>
                    <a:cubicBezTo>
                      <a:pt x="230" y="271"/>
                      <a:pt x="230" y="271"/>
                      <a:pt x="230" y="271"/>
                    </a:cubicBezTo>
                    <a:cubicBezTo>
                      <a:pt x="230" y="265"/>
                      <a:pt x="225" y="260"/>
                      <a:pt x="219" y="260"/>
                    </a:cubicBezTo>
                    <a:close/>
                    <a:moveTo>
                      <a:pt x="329" y="267"/>
                    </a:moveTo>
                    <a:cubicBezTo>
                      <a:pt x="319" y="267"/>
                      <a:pt x="311" y="259"/>
                      <a:pt x="311" y="250"/>
                    </a:cubicBezTo>
                    <a:cubicBezTo>
                      <a:pt x="311" y="241"/>
                      <a:pt x="319" y="233"/>
                      <a:pt x="328" y="233"/>
                    </a:cubicBezTo>
                    <a:cubicBezTo>
                      <a:pt x="338" y="233"/>
                      <a:pt x="346" y="240"/>
                      <a:pt x="346" y="250"/>
                    </a:cubicBezTo>
                    <a:cubicBezTo>
                      <a:pt x="346" y="250"/>
                      <a:pt x="346" y="250"/>
                      <a:pt x="346" y="250"/>
                    </a:cubicBezTo>
                    <a:cubicBezTo>
                      <a:pt x="346" y="259"/>
                      <a:pt x="338" y="267"/>
                      <a:pt x="329" y="267"/>
                    </a:cubicBezTo>
                    <a:close/>
                    <a:moveTo>
                      <a:pt x="329" y="243"/>
                    </a:moveTo>
                    <a:cubicBezTo>
                      <a:pt x="325" y="243"/>
                      <a:pt x="322" y="246"/>
                      <a:pt x="322" y="250"/>
                    </a:cubicBezTo>
                    <a:cubicBezTo>
                      <a:pt x="322" y="254"/>
                      <a:pt x="325" y="257"/>
                      <a:pt x="329" y="257"/>
                    </a:cubicBezTo>
                    <a:cubicBezTo>
                      <a:pt x="332" y="257"/>
                      <a:pt x="335" y="254"/>
                      <a:pt x="335" y="250"/>
                    </a:cubicBezTo>
                    <a:cubicBezTo>
                      <a:pt x="335" y="250"/>
                      <a:pt x="335" y="250"/>
                      <a:pt x="335" y="250"/>
                    </a:cubicBezTo>
                    <a:cubicBezTo>
                      <a:pt x="335" y="246"/>
                      <a:pt x="332" y="243"/>
                      <a:pt x="329" y="2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sp>
            <p:nvSpPr>
              <p:cNvPr id="740" name="Freeform 534"/>
              <p:cNvSpPr>
                <a:spLocks noEditPoints="1"/>
              </p:cNvSpPr>
              <p:nvPr/>
            </p:nvSpPr>
            <p:spPr bwMode="auto">
              <a:xfrm>
                <a:off x="13040854" y="207963"/>
                <a:ext cx="457200" cy="412750"/>
              </a:xfrm>
              <a:custGeom>
                <a:avLst/>
                <a:gdLst>
                  <a:gd name="T0" fmla="*/ 0 w 385"/>
                  <a:gd name="T1" fmla="*/ 15 h 348"/>
                  <a:gd name="T2" fmla="*/ 159 w 385"/>
                  <a:gd name="T3" fmla="*/ 344 h 348"/>
                  <a:gd name="T4" fmla="*/ 4 w 385"/>
                  <a:gd name="T5" fmla="*/ 11 h 348"/>
                  <a:gd name="T6" fmla="*/ 58 w 385"/>
                  <a:gd name="T7" fmla="*/ 319 h 348"/>
                  <a:gd name="T8" fmla="*/ 78 w 385"/>
                  <a:gd name="T9" fmla="*/ 271 h 348"/>
                  <a:gd name="T10" fmla="*/ 78 w 385"/>
                  <a:gd name="T11" fmla="*/ 328 h 348"/>
                  <a:gd name="T12" fmla="*/ 102 w 385"/>
                  <a:gd name="T13" fmla="*/ 299 h 348"/>
                  <a:gd name="T14" fmla="*/ 53 w 385"/>
                  <a:gd name="T15" fmla="*/ 299 h 348"/>
                  <a:gd name="T16" fmla="*/ 287 w 385"/>
                  <a:gd name="T17" fmla="*/ 326 h 348"/>
                  <a:gd name="T18" fmla="*/ 182 w 385"/>
                  <a:gd name="T19" fmla="*/ 34 h 348"/>
                  <a:gd name="T20" fmla="*/ 283 w 385"/>
                  <a:gd name="T21" fmla="*/ 322 h 348"/>
                  <a:gd name="T22" fmla="*/ 277 w 385"/>
                  <a:gd name="T23" fmla="*/ 44 h 348"/>
                  <a:gd name="T24" fmla="*/ 65 w 385"/>
                  <a:gd name="T25" fmla="*/ 312 h 348"/>
                  <a:gd name="T26" fmla="*/ 78 w 385"/>
                  <a:gd name="T27" fmla="*/ 281 h 348"/>
                  <a:gd name="T28" fmla="*/ 78 w 385"/>
                  <a:gd name="T29" fmla="*/ 285 h 348"/>
                  <a:gd name="T30" fmla="*/ 78 w 385"/>
                  <a:gd name="T31" fmla="*/ 313 h 348"/>
                  <a:gd name="T32" fmla="*/ 78 w 385"/>
                  <a:gd name="T33" fmla="*/ 285 h 348"/>
                  <a:gd name="T34" fmla="*/ 371 w 385"/>
                  <a:gd name="T35" fmla="*/ 298 h 348"/>
                  <a:gd name="T36" fmla="*/ 385 w 385"/>
                  <a:gd name="T37" fmla="*/ 62 h 348"/>
                  <a:gd name="T38" fmla="*/ 381 w 385"/>
                  <a:gd name="T39" fmla="*/ 66 h 348"/>
                  <a:gd name="T40" fmla="*/ 375 w 385"/>
                  <a:gd name="T41" fmla="*/ 294 h 348"/>
                  <a:gd name="T42" fmla="*/ 221 w 385"/>
                  <a:gd name="T43" fmla="*/ 250 h 348"/>
                  <a:gd name="T44" fmla="*/ 221 w 385"/>
                  <a:gd name="T45" fmla="*/ 297 h 348"/>
                  <a:gd name="T46" fmla="*/ 221 w 385"/>
                  <a:gd name="T47" fmla="*/ 293 h 348"/>
                  <a:gd name="T48" fmla="*/ 221 w 385"/>
                  <a:gd name="T49" fmla="*/ 254 h 348"/>
                  <a:gd name="T50" fmla="*/ 207 w 385"/>
                  <a:gd name="T51" fmla="*/ 273 h 348"/>
                  <a:gd name="T52" fmla="*/ 221 w 385"/>
                  <a:gd name="T53" fmla="*/ 260 h 348"/>
                  <a:gd name="T54" fmla="*/ 214 w 385"/>
                  <a:gd name="T55" fmla="*/ 267 h 348"/>
                  <a:gd name="T56" fmla="*/ 221 w 385"/>
                  <a:gd name="T57" fmla="*/ 283 h 348"/>
                  <a:gd name="T58" fmla="*/ 331 w 385"/>
                  <a:gd name="T59" fmla="*/ 271 h 348"/>
                  <a:gd name="T60" fmla="*/ 331 w 385"/>
                  <a:gd name="T61" fmla="*/ 233 h 348"/>
                  <a:gd name="T62" fmla="*/ 331 w 385"/>
                  <a:gd name="T63" fmla="*/ 271 h 348"/>
                  <a:gd name="T64" fmla="*/ 320 w 385"/>
                  <a:gd name="T65" fmla="*/ 263 h 348"/>
                  <a:gd name="T66" fmla="*/ 346 w 385"/>
                  <a:gd name="T67" fmla="*/ 252 h 348"/>
                  <a:gd name="T68" fmla="*/ 322 w 385"/>
                  <a:gd name="T69" fmla="*/ 252 h 348"/>
                  <a:gd name="T70" fmla="*/ 339 w 385"/>
                  <a:gd name="T71" fmla="*/ 252 h 348"/>
                  <a:gd name="T72" fmla="*/ 326 w 385"/>
                  <a:gd name="T73" fmla="*/ 252 h 348"/>
                  <a:gd name="T74" fmla="*/ 335 w 385"/>
                  <a:gd name="T75" fmla="*/ 252 h 348"/>
                  <a:gd name="T76" fmla="*/ 260 w 385"/>
                  <a:gd name="T77" fmla="*/ 182 h 348"/>
                  <a:gd name="T78" fmla="*/ 260 w 385"/>
                  <a:gd name="T79" fmla="*/ 182 h 348"/>
                  <a:gd name="T80" fmla="*/ 186 w 385"/>
                  <a:gd name="T81" fmla="*/ 172 h 348"/>
                  <a:gd name="T82" fmla="*/ 299 w 385"/>
                  <a:gd name="T83" fmla="*/ 167 h 348"/>
                  <a:gd name="T84" fmla="*/ 358 w 385"/>
                  <a:gd name="T85" fmla="*/ 177 h 348"/>
                  <a:gd name="T86" fmla="*/ 136 w 385"/>
                  <a:gd name="T87" fmla="*/ 175 h 348"/>
                  <a:gd name="T88" fmla="*/ 136 w 385"/>
                  <a:gd name="T89" fmla="*/ 175 h 348"/>
                  <a:gd name="T90" fmla="*/ 24 w 385"/>
                  <a:gd name="T91" fmla="*/ 165 h 348"/>
                  <a:gd name="T92" fmla="*/ 299 w 385"/>
                  <a:gd name="T93" fmla="*/ 131 h 348"/>
                  <a:gd name="T94" fmla="*/ 358 w 385"/>
                  <a:gd name="T95" fmla="*/ 142 h 348"/>
                  <a:gd name="T96" fmla="*/ 260 w 385"/>
                  <a:gd name="T97" fmla="*/ 138 h 348"/>
                  <a:gd name="T98" fmla="*/ 260 w 385"/>
                  <a:gd name="T99" fmla="*/ 138 h 348"/>
                  <a:gd name="T100" fmla="*/ 186 w 385"/>
                  <a:gd name="T101" fmla="*/ 127 h 348"/>
                  <a:gd name="T102" fmla="*/ 20 w 385"/>
                  <a:gd name="T103" fmla="*/ 107 h 348"/>
                  <a:gd name="T104" fmla="*/ 132 w 385"/>
                  <a:gd name="T105" fmla="*/ 118 h 348"/>
                  <a:gd name="T106" fmla="*/ 362 w 385"/>
                  <a:gd name="T107" fmla="*/ 110 h 348"/>
                  <a:gd name="T108" fmla="*/ 362 w 385"/>
                  <a:gd name="T109" fmla="*/ 110 h 348"/>
                  <a:gd name="T110" fmla="*/ 303 w 385"/>
                  <a:gd name="T111" fmla="*/ 100 h 348"/>
                  <a:gd name="T112" fmla="*/ 182 w 385"/>
                  <a:gd name="T113" fmla="*/ 79 h 348"/>
                  <a:gd name="T114" fmla="*/ 256 w 385"/>
                  <a:gd name="T115" fmla="*/ 89 h 348"/>
                  <a:gd name="T116" fmla="*/ 136 w 385"/>
                  <a:gd name="T117" fmla="*/ 68 h 348"/>
                  <a:gd name="T118" fmla="*/ 136 w 385"/>
                  <a:gd name="T119" fmla="*/ 68 h 348"/>
                  <a:gd name="T120" fmla="*/ 24 w 385"/>
                  <a:gd name="T121" fmla="*/ 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5" h="348">
                    <a:moveTo>
                      <a:pt x="169" y="348"/>
                    </a:moveTo>
                    <a:cubicBezTo>
                      <a:pt x="155" y="348"/>
                      <a:pt x="155" y="348"/>
                      <a:pt x="155" y="348"/>
                    </a:cubicBezTo>
                    <a:cubicBezTo>
                      <a:pt x="155" y="15"/>
                      <a:pt x="155" y="15"/>
                      <a:pt x="155" y="15"/>
                    </a:cubicBezTo>
                    <a:cubicBezTo>
                      <a:pt x="0" y="15"/>
                      <a:pt x="0" y="15"/>
                      <a:pt x="0" y="15"/>
                    </a:cubicBezTo>
                    <a:cubicBezTo>
                      <a:pt x="0" y="0"/>
                      <a:pt x="0" y="0"/>
                      <a:pt x="0" y="0"/>
                    </a:cubicBezTo>
                    <a:cubicBezTo>
                      <a:pt x="169" y="0"/>
                      <a:pt x="169" y="0"/>
                      <a:pt x="169" y="0"/>
                    </a:cubicBezTo>
                    <a:lnTo>
                      <a:pt x="169" y="348"/>
                    </a:lnTo>
                    <a:close/>
                    <a:moveTo>
                      <a:pt x="159" y="344"/>
                    </a:moveTo>
                    <a:cubicBezTo>
                      <a:pt x="165" y="344"/>
                      <a:pt x="165" y="344"/>
                      <a:pt x="165" y="344"/>
                    </a:cubicBezTo>
                    <a:cubicBezTo>
                      <a:pt x="165" y="4"/>
                      <a:pt x="165" y="4"/>
                      <a:pt x="165" y="4"/>
                    </a:cubicBezTo>
                    <a:cubicBezTo>
                      <a:pt x="4" y="4"/>
                      <a:pt x="4" y="4"/>
                      <a:pt x="4" y="4"/>
                    </a:cubicBezTo>
                    <a:cubicBezTo>
                      <a:pt x="4" y="11"/>
                      <a:pt x="4" y="11"/>
                      <a:pt x="4" y="11"/>
                    </a:cubicBezTo>
                    <a:cubicBezTo>
                      <a:pt x="159" y="11"/>
                      <a:pt x="159" y="11"/>
                      <a:pt x="159" y="11"/>
                    </a:cubicBezTo>
                    <a:lnTo>
                      <a:pt x="159" y="344"/>
                    </a:lnTo>
                    <a:close/>
                    <a:moveTo>
                      <a:pt x="78" y="328"/>
                    </a:moveTo>
                    <a:cubicBezTo>
                      <a:pt x="70" y="328"/>
                      <a:pt x="63" y="325"/>
                      <a:pt x="58" y="319"/>
                    </a:cubicBezTo>
                    <a:cubicBezTo>
                      <a:pt x="52" y="314"/>
                      <a:pt x="49" y="307"/>
                      <a:pt x="49" y="299"/>
                    </a:cubicBezTo>
                    <a:cubicBezTo>
                      <a:pt x="49" y="292"/>
                      <a:pt x="52" y="285"/>
                      <a:pt x="58" y="279"/>
                    </a:cubicBezTo>
                    <a:cubicBezTo>
                      <a:pt x="63" y="274"/>
                      <a:pt x="70" y="271"/>
                      <a:pt x="78" y="271"/>
                    </a:cubicBezTo>
                    <a:cubicBezTo>
                      <a:pt x="78" y="271"/>
                      <a:pt x="78" y="271"/>
                      <a:pt x="78" y="271"/>
                    </a:cubicBezTo>
                    <a:cubicBezTo>
                      <a:pt x="94" y="271"/>
                      <a:pt x="106" y="283"/>
                      <a:pt x="106" y="299"/>
                    </a:cubicBezTo>
                    <a:cubicBezTo>
                      <a:pt x="106" y="315"/>
                      <a:pt x="94" y="328"/>
                      <a:pt x="78" y="328"/>
                    </a:cubicBezTo>
                    <a:cubicBezTo>
                      <a:pt x="78" y="328"/>
                      <a:pt x="78" y="328"/>
                      <a:pt x="78" y="328"/>
                    </a:cubicBezTo>
                    <a:cubicBezTo>
                      <a:pt x="78" y="328"/>
                      <a:pt x="78" y="328"/>
                      <a:pt x="78" y="328"/>
                    </a:cubicBezTo>
                    <a:close/>
                    <a:moveTo>
                      <a:pt x="78" y="324"/>
                    </a:moveTo>
                    <a:cubicBezTo>
                      <a:pt x="78" y="326"/>
                      <a:pt x="78" y="326"/>
                      <a:pt x="78" y="326"/>
                    </a:cubicBezTo>
                    <a:cubicBezTo>
                      <a:pt x="78" y="324"/>
                      <a:pt x="78" y="324"/>
                      <a:pt x="78" y="324"/>
                    </a:cubicBezTo>
                    <a:cubicBezTo>
                      <a:pt x="91" y="324"/>
                      <a:pt x="102" y="313"/>
                      <a:pt x="102" y="299"/>
                    </a:cubicBezTo>
                    <a:cubicBezTo>
                      <a:pt x="102" y="286"/>
                      <a:pt x="91" y="275"/>
                      <a:pt x="78" y="275"/>
                    </a:cubicBezTo>
                    <a:cubicBezTo>
                      <a:pt x="78" y="275"/>
                      <a:pt x="78" y="275"/>
                      <a:pt x="78" y="275"/>
                    </a:cubicBezTo>
                    <a:cubicBezTo>
                      <a:pt x="71" y="275"/>
                      <a:pt x="65" y="277"/>
                      <a:pt x="61" y="282"/>
                    </a:cubicBezTo>
                    <a:cubicBezTo>
                      <a:pt x="56" y="287"/>
                      <a:pt x="53" y="293"/>
                      <a:pt x="53" y="299"/>
                    </a:cubicBezTo>
                    <a:cubicBezTo>
                      <a:pt x="53" y="306"/>
                      <a:pt x="56" y="312"/>
                      <a:pt x="61" y="317"/>
                    </a:cubicBezTo>
                    <a:cubicBezTo>
                      <a:pt x="65" y="321"/>
                      <a:pt x="71" y="324"/>
                      <a:pt x="78" y="324"/>
                    </a:cubicBezTo>
                    <a:cubicBezTo>
                      <a:pt x="78" y="324"/>
                      <a:pt x="78" y="324"/>
                      <a:pt x="78" y="324"/>
                    </a:cubicBezTo>
                    <a:close/>
                    <a:moveTo>
                      <a:pt x="287" y="326"/>
                    </a:moveTo>
                    <a:cubicBezTo>
                      <a:pt x="273" y="326"/>
                      <a:pt x="273" y="326"/>
                      <a:pt x="273" y="326"/>
                    </a:cubicBezTo>
                    <a:cubicBezTo>
                      <a:pt x="273" y="48"/>
                      <a:pt x="273" y="48"/>
                      <a:pt x="273" y="48"/>
                    </a:cubicBezTo>
                    <a:cubicBezTo>
                      <a:pt x="182" y="48"/>
                      <a:pt x="182" y="48"/>
                      <a:pt x="182" y="48"/>
                    </a:cubicBezTo>
                    <a:cubicBezTo>
                      <a:pt x="182" y="34"/>
                      <a:pt x="182" y="34"/>
                      <a:pt x="182" y="34"/>
                    </a:cubicBezTo>
                    <a:cubicBezTo>
                      <a:pt x="287" y="34"/>
                      <a:pt x="287" y="34"/>
                      <a:pt x="287" y="34"/>
                    </a:cubicBezTo>
                    <a:lnTo>
                      <a:pt x="287" y="326"/>
                    </a:lnTo>
                    <a:close/>
                    <a:moveTo>
                      <a:pt x="277" y="322"/>
                    </a:moveTo>
                    <a:cubicBezTo>
                      <a:pt x="283" y="322"/>
                      <a:pt x="283" y="322"/>
                      <a:pt x="283" y="322"/>
                    </a:cubicBezTo>
                    <a:cubicBezTo>
                      <a:pt x="283" y="38"/>
                      <a:pt x="283" y="38"/>
                      <a:pt x="283" y="38"/>
                    </a:cubicBezTo>
                    <a:cubicBezTo>
                      <a:pt x="186" y="38"/>
                      <a:pt x="186" y="38"/>
                      <a:pt x="186" y="38"/>
                    </a:cubicBezTo>
                    <a:cubicBezTo>
                      <a:pt x="186" y="44"/>
                      <a:pt x="186" y="44"/>
                      <a:pt x="186" y="44"/>
                    </a:cubicBezTo>
                    <a:cubicBezTo>
                      <a:pt x="277" y="44"/>
                      <a:pt x="277" y="44"/>
                      <a:pt x="277" y="44"/>
                    </a:cubicBezTo>
                    <a:lnTo>
                      <a:pt x="277" y="322"/>
                    </a:lnTo>
                    <a:close/>
                    <a:moveTo>
                      <a:pt x="78" y="317"/>
                    </a:moveTo>
                    <a:cubicBezTo>
                      <a:pt x="78" y="317"/>
                      <a:pt x="78" y="317"/>
                      <a:pt x="78" y="317"/>
                    </a:cubicBezTo>
                    <a:cubicBezTo>
                      <a:pt x="73" y="317"/>
                      <a:pt x="69" y="316"/>
                      <a:pt x="65" y="312"/>
                    </a:cubicBezTo>
                    <a:cubicBezTo>
                      <a:pt x="62" y="309"/>
                      <a:pt x="60" y="304"/>
                      <a:pt x="60" y="299"/>
                    </a:cubicBezTo>
                    <a:cubicBezTo>
                      <a:pt x="60" y="294"/>
                      <a:pt x="62" y="290"/>
                      <a:pt x="65" y="286"/>
                    </a:cubicBezTo>
                    <a:cubicBezTo>
                      <a:pt x="69" y="283"/>
                      <a:pt x="73" y="281"/>
                      <a:pt x="78" y="281"/>
                    </a:cubicBezTo>
                    <a:cubicBezTo>
                      <a:pt x="78" y="281"/>
                      <a:pt x="78" y="281"/>
                      <a:pt x="78" y="281"/>
                    </a:cubicBezTo>
                    <a:cubicBezTo>
                      <a:pt x="88" y="281"/>
                      <a:pt x="96" y="289"/>
                      <a:pt x="96" y="299"/>
                    </a:cubicBezTo>
                    <a:cubicBezTo>
                      <a:pt x="96" y="304"/>
                      <a:pt x="94" y="309"/>
                      <a:pt x="91" y="312"/>
                    </a:cubicBezTo>
                    <a:cubicBezTo>
                      <a:pt x="87" y="316"/>
                      <a:pt x="83" y="317"/>
                      <a:pt x="78" y="317"/>
                    </a:cubicBezTo>
                    <a:close/>
                    <a:moveTo>
                      <a:pt x="78" y="285"/>
                    </a:moveTo>
                    <a:cubicBezTo>
                      <a:pt x="74" y="285"/>
                      <a:pt x="71" y="287"/>
                      <a:pt x="68" y="289"/>
                    </a:cubicBezTo>
                    <a:cubicBezTo>
                      <a:pt x="65" y="292"/>
                      <a:pt x="64" y="295"/>
                      <a:pt x="64" y="299"/>
                    </a:cubicBezTo>
                    <a:cubicBezTo>
                      <a:pt x="64" y="303"/>
                      <a:pt x="65" y="307"/>
                      <a:pt x="68" y="309"/>
                    </a:cubicBezTo>
                    <a:cubicBezTo>
                      <a:pt x="71" y="312"/>
                      <a:pt x="74" y="313"/>
                      <a:pt x="78" y="313"/>
                    </a:cubicBezTo>
                    <a:cubicBezTo>
                      <a:pt x="78" y="313"/>
                      <a:pt x="78" y="313"/>
                      <a:pt x="78" y="313"/>
                    </a:cubicBezTo>
                    <a:cubicBezTo>
                      <a:pt x="82" y="313"/>
                      <a:pt x="85" y="312"/>
                      <a:pt x="88" y="309"/>
                    </a:cubicBezTo>
                    <a:cubicBezTo>
                      <a:pt x="91" y="307"/>
                      <a:pt x="92" y="303"/>
                      <a:pt x="92" y="299"/>
                    </a:cubicBezTo>
                    <a:cubicBezTo>
                      <a:pt x="92" y="291"/>
                      <a:pt x="86" y="285"/>
                      <a:pt x="78" y="285"/>
                    </a:cubicBezTo>
                    <a:cubicBezTo>
                      <a:pt x="78" y="285"/>
                      <a:pt x="78" y="285"/>
                      <a:pt x="78" y="285"/>
                    </a:cubicBezTo>
                    <a:cubicBezTo>
                      <a:pt x="78" y="285"/>
                      <a:pt x="78" y="285"/>
                      <a:pt x="78" y="285"/>
                    </a:cubicBezTo>
                    <a:close/>
                    <a:moveTo>
                      <a:pt x="385" y="298"/>
                    </a:moveTo>
                    <a:cubicBezTo>
                      <a:pt x="371" y="298"/>
                      <a:pt x="371" y="298"/>
                      <a:pt x="371" y="298"/>
                    </a:cubicBezTo>
                    <a:cubicBezTo>
                      <a:pt x="371" y="77"/>
                      <a:pt x="371" y="77"/>
                      <a:pt x="371" y="77"/>
                    </a:cubicBezTo>
                    <a:cubicBezTo>
                      <a:pt x="300" y="77"/>
                      <a:pt x="300" y="77"/>
                      <a:pt x="300" y="77"/>
                    </a:cubicBezTo>
                    <a:cubicBezTo>
                      <a:pt x="300" y="62"/>
                      <a:pt x="300" y="62"/>
                      <a:pt x="300" y="62"/>
                    </a:cubicBezTo>
                    <a:cubicBezTo>
                      <a:pt x="385" y="62"/>
                      <a:pt x="385" y="62"/>
                      <a:pt x="385" y="62"/>
                    </a:cubicBezTo>
                    <a:lnTo>
                      <a:pt x="385" y="298"/>
                    </a:lnTo>
                    <a:close/>
                    <a:moveTo>
                      <a:pt x="375" y="294"/>
                    </a:moveTo>
                    <a:cubicBezTo>
                      <a:pt x="381" y="294"/>
                      <a:pt x="381" y="294"/>
                      <a:pt x="381" y="294"/>
                    </a:cubicBezTo>
                    <a:cubicBezTo>
                      <a:pt x="381" y="66"/>
                      <a:pt x="381" y="66"/>
                      <a:pt x="381" y="66"/>
                    </a:cubicBezTo>
                    <a:cubicBezTo>
                      <a:pt x="304" y="66"/>
                      <a:pt x="304" y="66"/>
                      <a:pt x="304" y="66"/>
                    </a:cubicBezTo>
                    <a:cubicBezTo>
                      <a:pt x="304" y="73"/>
                      <a:pt x="304" y="73"/>
                      <a:pt x="304" y="73"/>
                    </a:cubicBezTo>
                    <a:cubicBezTo>
                      <a:pt x="375" y="73"/>
                      <a:pt x="375" y="73"/>
                      <a:pt x="375" y="73"/>
                    </a:cubicBezTo>
                    <a:lnTo>
                      <a:pt x="375" y="294"/>
                    </a:lnTo>
                    <a:close/>
                    <a:moveTo>
                      <a:pt x="221" y="297"/>
                    </a:moveTo>
                    <a:cubicBezTo>
                      <a:pt x="208" y="297"/>
                      <a:pt x="197" y="286"/>
                      <a:pt x="197" y="273"/>
                    </a:cubicBezTo>
                    <a:cubicBezTo>
                      <a:pt x="197" y="260"/>
                      <a:pt x="208" y="250"/>
                      <a:pt x="221" y="250"/>
                    </a:cubicBezTo>
                    <a:cubicBezTo>
                      <a:pt x="221" y="250"/>
                      <a:pt x="221" y="250"/>
                      <a:pt x="221" y="250"/>
                    </a:cubicBezTo>
                    <a:cubicBezTo>
                      <a:pt x="234" y="250"/>
                      <a:pt x="244" y="260"/>
                      <a:pt x="244" y="273"/>
                    </a:cubicBezTo>
                    <a:cubicBezTo>
                      <a:pt x="244" y="286"/>
                      <a:pt x="234" y="297"/>
                      <a:pt x="221" y="297"/>
                    </a:cubicBezTo>
                    <a:cubicBezTo>
                      <a:pt x="221" y="297"/>
                      <a:pt x="221" y="297"/>
                      <a:pt x="221" y="297"/>
                    </a:cubicBezTo>
                    <a:cubicBezTo>
                      <a:pt x="221" y="297"/>
                      <a:pt x="221" y="297"/>
                      <a:pt x="221" y="297"/>
                    </a:cubicBezTo>
                    <a:close/>
                    <a:moveTo>
                      <a:pt x="221" y="254"/>
                    </a:moveTo>
                    <a:cubicBezTo>
                      <a:pt x="221" y="254"/>
                      <a:pt x="221" y="254"/>
                      <a:pt x="221" y="254"/>
                    </a:cubicBezTo>
                    <a:cubicBezTo>
                      <a:pt x="210" y="254"/>
                      <a:pt x="201" y="262"/>
                      <a:pt x="201" y="273"/>
                    </a:cubicBezTo>
                    <a:cubicBezTo>
                      <a:pt x="201" y="284"/>
                      <a:pt x="210" y="293"/>
                      <a:pt x="221" y="293"/>
                    </a:cubicBezTo>
                    <a:cubicBezTo>
                      <a:pt x="221" y="293"/>
                      <a:pt x="221" y="293"/>
                      <a:pt x="221" y="293"/>
                    </a:cubicBezTo>
                    <a:cubicBezTo>
                      <a:pt x="221" y="293"/>
                      <a:pt x="221" y="293"/>
                      <a:pt x="221" y="293"/>
                    </a:cubicBezTo>
                    <a:cubicBezTo>
                      <a:pt x="232" y="293"/>
                      <a:pt x="240" y="284"/>
                      <a:pt x="240" y="273"/>
                    </a:cubicBezTo>
                    <a:cubicBezTo>
                      <a:pt x="240" y="262"/>
                      <a:pt x="232" y="254"/>
                      <a:pt x="221" y="254"/>
                    </a:cubicBezTo>
                    <a:close/>
                    <a:moveTo>
                      <a:pt x="221" y="287"/>
                    </a:moveTo>
                    <a:cubicBezTo>
                      <a:pt x="221" y="287"/>
                      <a:pt x="221" y="287"/>
                      <a:pt x="221" y="287"/>
                    </a:cubicBezTo>
                    <a:cubicBezTo>
                      <a:pt x="217" y="287"/>
                      <a:pt x="214" y="285"/>
                      <a:pt x="211" y="283"/>
                    </a:cubicBezTo>
                    <a:cubicBezTo>
                      <a:pt x="209" y="280"/>
                      <a:pt x="207" y="277"/>
                      <a:pt x="207" y="273"/>
                    </a:cubicBezTo>
                    <a:cubicBezTo>
                      <a:pt x="207" y="270"/>
                      <a:pt x="209" y="266"/>
                      <a:pt x="211" y="264"/>
                    </a:cubicBezTo>
                    <a:cubicBezTo>
                      <a:pt x="214" y="261"/>
                      <a:pt x="217" y="260"/>
                      <a:pt x="221" y="260"/>
                    </a:cubicBezTo>
                    <a:cubicBezTo>
                      <a:pt x="221" y="260"/>
                      <a:pt x="221" y="260"/>
                      <a:pt x="221" y="260"/>
                    </a:cubicBezTo>
                    <a:cubicBezTo>
                      <a:pt x="221" y="260"/>
                      <a:pt x="221" y="260"/>
                      <a:pt x="221" y="260"/>
                    </a:cubicBezTo>
                    <a:cubicBezTo>
                      <a:pt x="228" y="260"/>
                      <a:pt x="234" y="266"/>
                      <a:pt x="234" y="273"/>
                    </a:cubicBezTo>
                    <a:cubicBezTo>
                      <a:pt x="234" y="281"/>
                      <a:pt x="228" y="287"/>
                      <a:pt x="221" y="287"/>
                    </a:cubicBezTo>
                    <a:close/>
                    <a:moveTo>
                      <a:pt x="221" y="264"/>
                    </a:moveTo>
                    <a:cubicBezTo>
                      <a:pt x="218" y="264"/>
                      <a:pt x="216" y="265"/>
                      <a:pt x="214" y="267"/>
                    </a:cubicBezTo>
                    <a:cubicBezTo>
                      <a:pt x="212" y="268"/>
                      <a:pt x="211" y="271"/>
                      <a:pt x="211" y="273"/>
                    </a:cubicBezTo>
                    <a:cubicBezTo>
                      <a:pt x="211" y="276"/>
                      <a:pt x="212" y="278"/>
                      <a:pt x="214" y="280"/>
                    </a:cubicBezTo>
                    <a:cubicBezTo>
                      <a:pt x="216" y="282"/>
                      <a:pt x="218" y="283"/>
                      <a:pt x="221" y="283"/>
                    </a:cubicBezTo>
                    <a:cubicBezTo>
                      <a:pt x="221" y="283"/>
                      <a:pt x="221" y="283"/>
                      <a:pt x="221" y="283"/>
                    </a:cubicBezTo>
                    <a:cubicBezTo>
                      <a:pt x="226" y="283"/>
                      <a:pt x="230" y="278"/>
                      <a:pt x="230" y="273"/>
                    </a:cubicBezTo>
                    <a:cubicBezTo>
                      <a:pt x="230" y="268"/>
                      <a:pt x="226" y="264"/>
                      <a:pt x="221" y="264"/>
                    </a:cubicBezTo>
                    <a:cubicBezTo>
                      <a:pt x="221" y="264"/>
                      <a:pt x="221" y="264"/>
                      <a:pt x="221" y="264"/>
                    </a:cubicBezTo>
                    <a:close/>
                    <a:moveTo>
                      <a:pt x="331" y="271"/>
                    </a:moveTo>
                    <a:cubicBezTo>
                      <a:pt x="325" y="271"/>
                      <a:pt x="321" y="269"/>
                      <a:pt x="317" y="265"/>
                    </a:cubicBezTo>
                    <a:cubicBezTo>
                      <a:pt x="313" y="262"/>
                      <a:pt x="311" y="257"/>
                      <a:pt x="311" y="252"/>
                    </a:cubicBezTo>
                    <a:cubicBezTo>
                      <a:pt x="311" y="241"/>
                      <a:pt x="320" y="233"/>
                      <a:pt x="330" y="233"/>
                    </a:cubicBezTo>
                    <a:cubicBezTo>
                      <a:pt x="330" y="233"/>
                      <a:pt x="331" y="233"/>
                      <a:pt x="331" y="233"/>
                    </a:cubicBezTo>
                    <a:cubicBezTo>
                      <a:pt x="341" y="233"/>
                      <a:pt x="350" y="241"/>
                      <a:pt x="350" y="252"/>
                    </a:cubicBezTo>
                    <a:cubicBezTo>
                      <a:pt x="350" y="262"/>
                      <a:pt x="341" y="271"/>
                      <a:pt x="331" y="271"/>
                    </a:cubicBezTo>
                    <a:cubicBezTo>
                      <a:pt x="331" y="271"/>
                      <a:pt x="331" y="271"/>
                      <a:pt x="331" y="271"/>
                    </a:cubicBezTo>
                    <a:cubicBezTo>
                      <a:pt x="331" y="271"/>
                      <a:pt x="331" y="271"/>
                      <a:pt x="331" y="271"/>
                    </a:cubicBezTo>
                    <a:close/>
                    <a:moveTo>
                      <a:pt x="331" y="237"/>
                    </a:moveTo>
                    <a:cubicBezTo>
                      <a:pt x="331" y="237"/>
                      <a:pt x="331" y="237"/>
                      <a:pt x="330" y="237"/>
                    </a:cubicBezTo>
                    <a:cubicBezTo>
                      <a:pt x="322" y="237"/>
                      <a:pt x="315" y="244"/>
                      <a:pt x="315" y="252"/>
                    </a:cubicBezTo>
                    <a:cubicBezTo>
                      <a:pt x="315" y="256"/>
                      <a:pt x="317" y="260"/>
                      <a:pt x="320" y="263"/>
                    </a:cubicBezTo>
                    <a:cubicBezTo>
                      <a:pt x="323" y="265"/>
                      <a:pt x="327" y="267"/>
                      <a:pt x="331" y="267"/>
                    </a:cubicBezTo>
                    <a:cubicBezTo>
                      <a:pt x="331" y="267"/>
                      <a:pt x="331" y="267"/>
                      <a:pt x="331" y="267"/>
                    </a:cubicBezTo>
                    <a:cubicBezTo>
                      <a:pt x="331" y="267"/>
                      <a:pt x="331" y="267"/>
                      <a:pt x="331" y="267"/>
                    </a:cubicBezTo>
                    <a:cubicBezTo>
                      <a:pt x="339" y="267"/>
                      <a:pt x="346" y="260"/>
                      <a:pt x="346" y="252"/>
                    </a:cubicBezTo>
                    <a:cubicBezTo>
                      <a:pt x="346" y="244"/>
                      <a:pt x="339" y="237"/>
                      <a:pt x="331" y="237"/>
                    </a:cubicBezTo>
                    <a:close/>
                    <a:moveTo>
                      <a:pt x="331" y="261"/>
                    </a:moveTo>
                    <a:cubicBezTo>
                      <a:pt x="331" y="261"/>
                      <a:pt x="331" y="261"/>
                      <a:pt x="331" y="261"/>
                    </a:cubicBezTo>
                    <a:cubicBezTo>
                      <a:pt x="326" y="261"/>
                      <a:pt x="322" y="257"/>
                      <a:pt x="322" y="252"/>
                    </a:cubicBezTo>
                    <a:cubicBezTo>
                      <a:pt x="322" y="247"/>
                      <a:pt x="326" y="243"/>
                      <a:pt x="331" y="243"/>
                    </a:cubicBezTo>
                    <a:cubicBezTo>
                      <a:pt x="331" y="243"/>
                      <a:pt x="331" y="243"/>
                      <a:pt x="331" y="243"/>
                    </a:cubicBezTo>
                    <a:cubicBezTo>
                      <a:pt x="331" y="243"/>
                      <a:pt x="331" y="243"/>
                      <a:pt x="331" y="243"/>
                    </a:cubicBezTo>
                    <a:cubicBezTo>
                      <a:pt x="335" y="243"/>
                      <a:pt x="339" y="247"/>
                      <a:pt x="339" y="252"/>
                    </a:cubicBezTo>
                    <a:cubicBezTo>
                      <a:pt x="339" y="254"/>
                      <a:pt x="338" y="257"/>
                      <a:pt x="337" y="258"/>
                    </a:cubicBezTo>
                    <a:cubicBezTo>
                      <a:pt x="335" y="260"/>
                      <a:pt x="333" y="261"/>
                      <a:pt x="331" y="261"/>
                    </a:cubicBezTo>
                    <a:close/>
                    <a:moveTo>
                      <a:pt x="331" y="247"/>
                    </a:moveTo>
                    <a:cubicBezTo>
                      <a:pt x="328" y="247"/>
                      <a:pt x="326" y="249"/>
                      <a:pt x="326" y="252"/>
                    </a:cubicBezTo>
                    <a:cubicBezTo>
                      <a:pt x="326" y="255"/>
                      <a:pt x="328" y="257"/>
                      <a:pt x="331" y="257"/>
                    </a:cubicBezTo>
                    <a:cubicBezTo>
                      <a:pt x="331" y="257"/>
                      <a:pt x="331" y="257"/>
                      <a:pt x="331" y="257"/>
                    </a:cubicBezTo>
                    <a:cubicBezTo>
                      <a:pt x="332" y="257"/>
                      <a:pt x="333" y="256"/>
                      <a:pt x="334" y="255"/>
                    </a:cubicBezTo>
                    <a:cubicBezTo>
                      <a:pt x="335" y="254"/>
                      <a:pt x="335" y="253"/>
                      <a:pt x="335" y="252"/>
                    </a:cubicBezTo>
                    <a:cubicBezTo>
                      <a:pt x="335" y="249"/>
                      <a:pt x="333" y="247"/>
                      <a:pt x="331" y="247"/>
                    </a:cubicBezTo>
                    <a:cubicBezTo>
                      <a:pt x="331" y="247"/>
                      <a:pt x="331" y="247"/>
                      <a:pt x="331" y="247"/>
                    </a:cubicBezTo>
                    <a:cubicBezTo>
                      <a:pt x="331" y="247"/>
                      <a:pt x="331" y="247"/>
                      <a:pt x="331" y="247"/>
                    </a:cubicBezTo>
                    <a:close/>
                    <a:moveTo>
                      <a:pt x="260" y="182"/>
                    </a:moveTo>
                    <a:cubicBezTo>
                      <a:pt x="182" y="182"/>
                      <a:pt x="182" y="182"/>
                      <a:pt x="182" y="182"/>
                    </a:cubicBezTo>
                    <a:cubicBezTo>
                      <a:pt x="182" y="168"/>
                      <a:pt x="182" y="168"/>
                      <a:pt x="182" y="168"/>
                    </a:cubicBezTo>
                    <a:cubicBezTo>
                      <a:pt x="260" y="168"/>
                      <a:pt x="260" y="168"/>
                      <a:pt x="260" y="168"/>
                    </a:cubicBezTo>
                    <a:lnTo>
                      <a:pt x="260" y="182"/>
                    </a:lnTo>
                    <a:close/>
                    <a:moveTo>
                      <a:pt x="186" y="178"/>
                    </a:moveTo>
                    <a:cubicBezTo>
                      <a:pt x="256" y="178"/>
                      <a:pt x="256" y="178"/>
                      <a:pt x="256" y="178"/>
                    </a:cubicBezTo>
                    <a:cubicBezTo>
                      <a:pt x="256" y="172"/>
                      <a:pt x="256" y="172"/>
                      <a:pt x="256" y="172"/>
                    </a:cubicBezTo>
                    <a:cubicBezTo>
                      <a:pt x="186" y="172"/>
                      <a:pt x="186" y="172"/>
                      <a:pt x="186" y="172"/>
                    </a:cubicBezTo>
                    <a:lnTo>
                      <a:pt x="186" y="178"/>
                    </a:lnTo>
                    <a:close/>
                    <a:moveTo>
                      <a:pt x="362" y="181"/>
                    </a:moveTo>
                    <a:cubicBezTo>
                      <a:pt x="299" y="181"/>
                      <a:pt x="299" y="181"/>
                      <a:pt x="299" y="181"/>
                    </a:cubicBezTo>
                    <a:cubicBezTo>
                      <a:pt x="299" y="167"/>
                      <a:pt x="299" y="167"/>
                      <a:pt x="299" y="167"/>
                    </a:cubicBezTo>
                    <a:cubicBezTo>
                      <a:pt x="362" y="167"/>
                      <a:pt x="362" y="167"/>
                      <a:pt x="362" y="167"/>
                    </a:cubicBezTo>
                    <a:lnTo>
                      <a:pt x="362" y="181"/>
                    </a:lnTo>
                    <a:close/>
                    <a:moveTo>
                      <a:pt x="303" y="177"/>
                    </a:moveTo>
                    <a:cubicBezTo>
                      <a:pt x="358" y="177"/>
                      <a:pt x="358" y="177"/>
                      <a:pt x="358" y="177"/>
                    </a:cubicBezTo>
                    <a:cubicBezTo>
                      <a:pt x="358" y="171"/>
                      <a:pt x="358" y="171"/>
                      <a:pt x="358" y="171"/>
                    </a:cubicBezTo>
                    <a:cubicBezTo>
                      <a:pt x="303" y="171"/>
                      <a:pt x="303" y="171"/>
                      <a:pt x="303" y="171"/>
                    </a:cubicBezTo>
                    <a:lnTo>
                      <a:pt x="303" y="177"/>
                    </a:lnTo>
                    <a:close/>
                    <a:moveTo>
                      <a:pt x="136" y="175"/>
                    </a:moveTo>
                    <a:cubicBezTo>
                      <a:pt x="20" y="175"/>
                      <a:pt x="20" y="175"/>
                      <a:pt x="20" y="175"/>
                    </a:cubicBezTo>
                    <a:cubicBezTo>
                      <a:pt x="20" y="161"/>
                      <a:pt x="20" y="161"/>
                      <a:pt x="20" y="161"/>
                    </a:cubicBezTo>
                    <a:cubicBezTo>
                      <a:pt x="136" y="161"/>
                      <a:pt x="136" y="161"/>
                      <a:pt x="136" y="161"/>
                    </a:cubicBezTo>
                    <a:lnTo>
                      <a:pt x="136" y="175"/>
                    </a:lnTo>
                    <a:close/>
                    <a:moveTo>
                      <a:pt x="24" y="171"/>
                    </a:moveTo>
                    <a:cubicBezTo>
                      <a:pt x="132" y="171"/>
                      <a:pt x="132" y="171"/>
                      <a:pt x="132" y="171"/>
                    </a:cubicBezTo>
                    <a:cubicBezTo>
                      <a:pt x="132" y="165"/>
                      <a:pt x="132" y="165"/>
                      <a:pt x="132" y="165"/>
                    </a:cubicBezTo>
                    <a:cubicBezTo>
                      <a:pt x="24" y="165"/>
                      <a:pt x="24" y="165"/>
                      <a:pt x="24" y="165"/>
                    </a:cubicBezTo>
                    <a:lnTo>
                      <a:pt x="24" y="171"/>
                    </a:lnTo>
                    <a:close/>
                    <a:moveTo>
                      <a:pt x="362" y="146"/>
                    </a:moveTo>
                    <a:cubicBezTo>
                      <a:pt x="299" y="146"/>
                      <a:pt x="299" y="146"/>
                      <a:pt x="299" y="146"/>
                    </a:cubicBezTo>
                    <a:cubicBezTo>
                      <a:pt x="299" y="131"/>
                      <a:pt x="299" y="131"/>
                      <a:pt x="299" y="131"/>
                    </a:cubicBezTo>
                    <a:cubicBezTo>
                      <a:pt x="362" y="131"/>
                      <a:pt x="362" y="131"/>
                      <a:pt x="362" y="131"/>
                    </a:cubicBezTo>
                    <a:lnTo>
                      <a:pt x="362" y="146"/>
                    </a:lnTo>
                    <a:close/>
                    <a:moveTo>
                      <a:pt x="303" y="142"/>
                    </a:moveTo>
                    <a:cubicBezTo>
                      <a:pt x="358" y="142"/>
                      <a:pt x="358" y="142"/>
                      <a:pt x="358" y="142"/>
                    </a:cubicBezTo>
                    <a:cubicBezTo>
                      <a:pt x="358" y="135"/>
                      <a:pt x="358" y="135"/>
                      <a:pt x="358" y="135"/>
                    </a:cubicBezTo>
                    <a:cubicBezTo>
                      <a:pt x="303" y="135"/>
                      <a:pt x="303" y="135"/>
                      <a:pt x="303" y="135"/>
                    </a:cubicBezTo>
                    <a:lnTo>
                      <a:pt x="303" y="142"/>
                    </a:lnTo>
                    <a:close/>
                    <a:moveTo>
                      <a:pt x="260" y="138"/>
                    </a:moveTo>
                    <a:cubicBezTo>
                      <a:pt x="182" y="138"/>
                      <a:pt x="182" y="138"/>
                      <a:pt x="182" y="138"/>
                    </a:cubicBezTo>
                    <a:cubicBezTo>
                      <a:pt x="182" y="123"/>
                      <a:pt x="182" y="123"/>
                      <a:pt x="182" y="123"/>
                    </a:cubicBezTo>
                    <a:cubicBezTo>
                      <a:pt x="260" y="123"/>
                      <a:pt x="260" y="123"/>
                      <a:pt x="260" y="123"/>
                    </a:cubicBezTo>
                    <a:lnTo>
                      <a:pt x="260" y="138"/>
                    </a:lnTo>
                    <a:close/>
                    <a:moveTo>
                      <a:pt x="186" y="134"/>
                    </a:moveTo>
                    <a:cubicBezTo>
                      <a:pt x="256" y="134"/>
                      <a:pt x="256" y="134"/>
                      <a:pt x="256" y="134"/>
                    </a:cubicBezTo>
                    <a:cubicBezTo>
                      <a:pt x="256" y="127"/>
                      <a:pt x="256" y="127"/>
                      <a:pt x="256" y="127"/>
                    </a:cubicBezTo>
                    <a:cubicBezTo>
                      <a:pt x="186" y="127"/>
                      <a:pt x="186" y="127"/>
                      <a:pt x="186" y="127"/>
                    </a:cubicBezTo>
                    <a:lnTo>
                      <a:pt x="186" y="134"/>
                    </a:lnTo>
                    <a:close/>
                    <a:moveTo>
                      <a:pt x="136" y="122"/>
                    </a:moveTo>
                    <a:cubicBezTo>
                      <a:pt x="20" y="122"/>
                      <a:pt x="20" y="122"/>
                      <a:pt x="20" y="122"/>
                    </a:cubicBezTo>
                    <a:cubicBezTo>
                      <a:pt x="20" y="107"/>
                      <a:pt x="20" y="107"/>
                      <a:pt x="20" y="107"/>
                    </a:cubicBezTo>
                    <a:cubicBezTo>
                      <a:pt x="136" y="107"/>
                      <a:pt x="136" y="107"/>
                      <a:pt x="136" y="107"/>
                    </a:cubicBezTo>
                    <a:lnTo>
                      <a:pt x="136" y="122"/>
                    </a:lnTo>
                    <a:close/>
                    <a:moveTo>
                      <a:pt x="24" y="118"/>
                    </a:moveTo>
                    <a:cubicBezTo>
                      <a:pt x="132" y="118"/>
                      <a:pt x="132" y="118"/>
                      <a:pt x="132" y="118"/>
                    </a:cubicBezTo>
                    <a:cubicBezTo>
                      <a:pt x="132" y="111"/>
                      <a:pt x="132" y="111"/>
                      <a:pt x="132" y="111"/>
                    </a:cubicBezTo>
                    <a:cubicBezTo>
                      <a:pt x="24" y="111"/>
                      <a:pt x="24" y="111"/>
                      <a:pt x="24" y="111"/>
                    </a:cubicBezTo>
                    <a:lnTo>
                      <a:pt x="24" y="118"/>
                    </a:lnTo>
                    <a:close/>
                    <a:moveTo>
                      <a:pt x="362" y="110"/>
                    </a:moveTo>
                    <a:cubicBezTo>
                      <a:pt x="299" y="110"/>
                      <a:pt x="299" y="110"/>
                      <a:pt x="299" y="110"/>
                    </a:cubicBezTo>
                    <a:cubicBezTo>
                      <a:pt x="299" y="96"/>
                      <a:pt x="299" y="96"/>
                      <a:pt x="299" y="96"/>
                    </a:cubicBezTo>
                    <a:cubicBezTo>
                      <a:pt x="362" y="96"/>
                      <a:pt x="362" y="96"/>
                      <a:pt x="362" y="96"/>
                    </a:cubicBezTo>
                    <a:lnTo>
                      <a:pt x="362" y="110"/>
                    </a:lnTo>
                    <a:close/>
                    <a:moveTo>
                      <a:pt x="303" y="106"/>
                    </a:moveTo>
                    <a:cubicBezTo>
                      <a:pt x="358" y="106"/>
                      <a:pt x="358" y="106"/>
                      <a:pt x="358" y="106"/>
                    </a:cubicBezTo>
                    <a:cubicBezTo>
                      <a:pt x="358" y="100"/>
                      <a:pt x="358" y="100"/>
                      <a:pt x="358" y="100"/>
                    </a:cubicBezTo>
                    <a:cubicBezTo>
                      <a:pt x="303" y="100"/>
                      <a:pt x="303" y="100"/>
                      <a:pt x="303" y="100"/>
                    </a:cubicBezTo>
                    <a:lnTo>
                      <a:pt x="303" y="106"/>
                    </a:lnTo>
                    <a:close/>
                    <a:moveTo>
                      <a:pt x="260" y="93"/>
                    </a:moveTo>
                    <a:cubicBezTo>
                      <a:pt x="182" y="93"/>
                      <a:pt x="182" y="93"/>
                      <a:pt x="182" y="93"/>
                    </a:cubicBezTo>
                    <a:cubicBezTo>
                      <a:pt x="182" y="79"/>
                      <a:pt x="182" y="79"/>
                      <a:pt x="182" y="79"/>
                    </a:cubicBezTo>
                    <a:cubicBezTo>
                      <a:pt x="260" y="79"/>
                      <a:pt x="260" y="79"/>
                      <a:pt x="260" y="79"/>
                    </a:cubicBezTo>
                    <a:lnTo>
                      <a:pt x="260" y="93"/>
                    </a:lnTo>
                    <a:close/>
                    <a:moveTo>
                      <a:pt x="186" y="89"/>
                    </a:moveTo>
                    <a:cubicBezTo>
                      <a:pt x="256" y="89"/>
                      <a:pt x="256" y="89"/>
                      <a:pt x="256" y="89"/>
                    </a:cubicBezTo>
                    <a:cubicBezTo>
                      <a:pt x="256" y="83"/>
                      <a:pt x="256" y="83"/>
                      <a:pt x="256" y="83"/>
                    </a:cubicBezTo>
                    <a:cubicBezTo>
                      <a:pt x="186" y="83"/>
                      <a:pt x="186" y="83"/>
                      <a:pt x="186" y="83"/>
                    </a:cubicBezTo>
                    <a:lnTo>
                      <a:pt x="186" y="89"/>
                    </a:lnTo>
                    <a:close/>
                    <a:moveTo>
                      <a:pt x="136" y="68"/>
                    </a:moveTo>
                    <a:cubicBezTo>
                      <a:pt x="20" y="68"/>
                      <a:pt x="20" y="68"/>
                      <a:pt x="20" y="68"/>
                    </a:cubicBezTo>
                    <a:cubicBezTo>
                      <a:pt x="20" y="54"/>
                      <a:pt x="20" y="54"/>
                      <a:pt x="20" y="54"/>
                    </a:cubicBezTo>
                    <a:cubicBezTo>
                      <a:pt x="136" y="54"/>
                      <a:pt x="136" y="54"/>
                      <a:pt x="136" y="54"/>
                    </a:cubicBezTo>
                    <a:lnTo>
                      <a:pt x="136" y="68"/>
                    </a:lnTo>
                    <a:close/>
                    <a:moveTo>
                      <a:pt x="24" y="64"/>
                    </a:moveTo>
                    <a:cubicBezTo>
                      <a:pt x="132" y="64"/>
                      <a:pt x="132" y="64"/>
                      <a:pt x="132" y="64"/>
                    </a:cubicBezTo>
                    <a:cubicBezTo>
                      <a:pt x="132" y="58"/>
                      <a:pt x="132" y="58"/>
                      <a:pt x="132" y="58"/>
                    </a:cubicBezTo>
                    <a:cubicBezTo>
                      <a:pt x="24" y="58"/>
                      <a:pt x="24" y="58"/>
                      <a:pt x="24" y="58"/>
                    </a:cubicBezTo>
                    <a:lnTo>
                      <a:pt x="24" y="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Arial" panose="020B0604020202020204" pitchFamily="34" charset="0"/>
                </a:endParaRPr>
              </a:p>
            </p:txBody>
          </p:sp>
        </p:grpSp>
        <p:pic>
          <p:nvPicPr>
            <p:cNvPr id="10" name="Graphic 9">
              <a:extLst>
                <a:ext uri="{FF2B5EF4-FFF2-40B4-BE49-F238E27FC236}">
                  <a16:creationId xmlns:a16="http://schemas.microsoft.com/office/drawing/2014/main" id="{4C879A55-F67C-44CB-A76F-89AAF0B9522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4549" y="3031776"/>
              <a:ext cx="619125" cy="619125"/>
            </a:xfrm>
            <a:prstGeom prst="rect">
              <a:avLst/>
            </a:prstGeom>
          </p:spPr>
        </p:pic>
        <p:pic>
          <p:nvPicPr>
            <p:cNvPr id="12" name="Graphic 11">
              <a:extLst>
                <a:ext uri="{FF2B5EF4-FFF2-40B4-BE49-F238E27FC236}">
                  <a16:creationId xmlns:a16="http://schemas.microsoft.com/office/drawing/2014/main" id="{41ADB4BF-2F6D-418E-88DD-2A8C5CB1F54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019102" y="3031776"/>
              <a:ext cx="619125" cy="619125"/>
            </a:xfrm>
            <a:prstGeom prst="rect">
              <a:avLst/>
            </a:prstGeom>
          </p:spPr>
        </p:pic>
        <p:pic>
          <p:nvPicPr>
            <p:cNvPr id="14" name="Graphic 13">
              <a:extLst>
                <a:ext uri="{FF2B5EF4-FFF2-40B4-BE49-F238E27FC236}">
                  <a16:creationId xmlns:a16="http://schemas.microsoft.com/office/drawing/2014/main" id="{C5E3E6AB-A9F6-4D4A-BA19-6B19B98E111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03421" y="3031776"/>
              <a:ext cx="619125" cy="619125"/>
            </a:xfrm>
            <a:prstGeom prst="rect">
              <a:avLst/>
            </a:prstGeom>
          </p:spPr>
        </p:pic>
        <p:pic>
          <p:nvPicPr>
            <p:cNvPr id="16" name="Graphic 15">
              <a:extLst>
                <a:ext uri="{FF2B5EF4-FFF2-40B4-BE49-F238E27FC236}">
                  <a16:creationId xmlns:a16="http://schemas.microsoft.com/office/drawing/2014/main" id="{D2A05D4A-6CB9-4DDE-B3FD-8F46DBA730D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082974" y="3031776"/>
              <a:ext cx="619125" cy="619125"/>
            </a:xfrm>
            <a:prstGeom prst="rect">
              <a:avLst/>
            </a:prstGeom>
          </p:spPr>
        </p:pic>
        <p:pic>
          <p:nvPicPr>
            <p:cNvPr id="18" name="Graphic 17">
              <a:extLst>
                <a:ext uri="{FF2B5EF4-FFF2-40B4-BE49-F238E27FC236}">
                  <a16:creationId xmlns:a16="http://schemas.microsoft.com/office/drawing/2014/main" id="{86D776E5-3CE8-4101-ADF8-825A68DAC07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15974" y="2960584"/>
              <a:ext cx="619125" cy="619125"/>
            </a:xfrm>
            <a:prstGeom prst="rect">
              <a:avLst/>
            </a:prstGeom>
          </p:spPr>
        </p:pic>
        <p:pic>
          <p:nvPicPr>
            <p:cNvPr id="20" name="Graphic 19">
              <a:extLst>
                <a:ext uri="{FF2B5EF4-FFF2-40B4-BE49-F238E27FC236}">
                  <a16:creationId xmlns:a16="http://schemas.microsoft.com/office/drawing/2014/main" id="{3096FE72-6C16-445A-BC63-F6461C5775D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206429" y="2960583"/>
              <a:ext cx="619125" cy="619125"/>
            </a:xfrm>
            <a:prstGeom prst="rect">
              <a:avLst/>
            </a:prstGeom>
          </p:spPr>
        </p:pic>
        <p:pic>
          <p:nvPicPr>
            <p:cNvPr id="22" name="Graphic 21">
              <a:extLst>
                <a:ext uri="{FF2B5EF4-FFF2-40B4-BE49-F238E27FC236}">
                  <a16:creationId xmlns:a16="http://schemas.microsoft.com/office/drawing/2014/main" id="{E9DE5565-0A4E-4DE2-BB40-E5C18F56676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324499" y="2960582"/>
              <a:ext cx="619125" cy="619125"/>
            </a:xfrm>
            <a:prstGeom prst="rect">
              <a:avLst/>
            </a:prstGeom>
          </p:spPr>
        </p:pic>
      </p:grpSp>
    </p:spTree>
    <p:extLst>
      <p:ext uri="{BB962C8B-B14F-4D97-AF65-F5344CB8AC3E}">
        <p14:creationId xmlns:p14="http://schemas.microsoft.com/office/powerpoint/2010/main" val="304568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A386-3859-4E4E-8CC2-A6DA45234951}"/>
              </a:ext>
            </a:extLst>
          </p:cNvPr>
          <p:cNvSpPr>
            <a:spLocks noGrp="1"/>
          </p:cNvSpPr>
          <p:nvPr>
            <p:ph type="title"/>
          </p:nvPr>
        </p:nvSpPr>
        <p:spPr/>
        <p:txBody>
          <a:bodyPr/>
          <a:lstStyle/>
          <a:p>
            <a:r>
              <a:rPr lang="en-US" dirty="0"/>
              <a:t>Document accessibility</a:t>
            </a:r>
          </a:p>
        </p:txBody>
      </p:sp>
      <p:sp>
        <p:nvSpPr>
          <p:cNvPr id="3" name="Subtitle 2">
            <a:extLst>
              <a:ext uri="{FF2B5EF4-FFF2-40B4-BE49-F238E27FC236}">
                <a16:creationId xmlns:a16="http://schemas.microsoft.com/office/drawing/2014/main" id="{2D6E00E0-FF20-45C1-B1FE-64A90AF87A88}"/>
              </a:ext>
            </a:extLst>
          </p:cNvPr>
          <p:cNvSpPr>
            <a:spLocks noGrp="1"/>
          </p:cNvSpPr>
          <p:nvPr>
            <p:ph type="subTitle" idx="1"/>
          </p:nvPr>
        </p:nvSpPr>
        <p:spPr>
          <a:xfrm>
            <a:off x="285750" y="641806"/>
            <a:ext cx="8572500" cy="215444"/>
          </a:xfrm>
        </p:spPr>
        <p:txBody>
          <a:bodyPr wrap="square" lIns="0" tIns="0" rIns="0" bIns="0" anchor="t">
            <a:spAutoFit/>
          </a:bodyPr>
          <a:lstStyle/>
          <a:p>
            <a:r>
              <a:rPr lang="en-US" spc="-10" dirty="0">
                <a:latin typeface="Arial"/>
                <a:cs typeface="Arial"/>
              </a:rPr>
              <a:t>It is important to prepare document content to be accessible to assistive technologies, including screen readers</a:t>
            </a:r>
            <a:endParaRPr lang="en" spc="-10" dirty="0">
              <a:latin typeface="Arial"/>
              <a:cs typeface="Arial"/>
            </a:endParaRPr>
          </a:p>
        </p:txBody>
      </p:sp>
      <p:sp>
        <p:nvSpPr>
          <p:cNvPr id="6" name="Content Placeholder 5">
            <a:extLst>
              <a:ext uri="{FF2B5EF4-FFF2-40B4-BE49-F238E27FC236}">
                <a16:creationId xmlns:a16="http://schemas.microsoft.com/office/drawing/2014/main" id="{63672FA2-2B8D-4D96-882E-31E3AD01413C}"/>
              </a:ext>
            </a:extLst>
          </p:cNvPr>
          <p:cNvSpPr>
            <a:spLocks noGrp="1"/>
          </p:cNvSpPr>
          <p:nvPr>
            <p:ph idx="10"/>
          </p:nvPr>
        </p:nvSpPr>
        <p:spPr/>
        <p:txBody>
          <a:bodyPr lIns="0" tIns="0" rIns="0" bIns="0" anchor="t"/>
          <a:lstStyle/>
          <a:p>
            <a:pPr marL="0" indent="0">
              <a:spcBef>
                <a:spcPts val="0"/>
              </a:spcBef>
              <a:spcAft>
                <a:spcPts val="600"/>
              </a:spcAft>
              <a:buNone/>
            </a:pPr>
            <a:r>
              <a:rPr lang="en-US" sz="1600" b="1" dirty="0"/>
              <a:t>Best practices to increase accessibility:</a:t>
            </a:r>
          </a:p>
          <a:p>
            <a:pPr>
              <a:spcBef>
                <a:spcPts val="0"/>
              </a:spcBef>
              <a:spcAft>
                <a:spcPts val="600"/>
              </a:spcAft>
            </a:pPr>
            <a:r>
              <a:rPr lang="en-US" sz="1600" dirty="0"/>
              <a:t>Use plain language</a:t>
            </a:r>
          </a:p>
          <a:p>
            <a:pPr>
              <a:spcBef>
                <a:spcPts val="0"/>
              </a:spcBef>
              <a:spcAft>
                <a:spcPts val="600"/>
              </a:spcAft>
            </a:pPr>
            <a:r>
              <a:rPr lang="en-US" sz="1600" dirty="0"/>
              <a:t>Use proper heading structure and hierarchy</a:t>
            </a:r>
          </a:p>
          <a:p>
            <a:pPr>
              <a:spcBef>
                <a:spcPts val="0"/>
              </a:spcBef>
              <a:spcAft>
                <a:spcPts val="600"/>
              </a:spcAft>
            </a:pPr>
            <a:r>
              <a:rPr lang="en-US" sz="1600" dirty="0"/>
              <a:t>Add alternative text to visuals</a:t>
            </a:r>
          </a:p>
          <a:p>
            <a:pPr>
              <a:spcBef>
                <a:spcPts val="0"/>
              </a:spcBef>
              <a:spcAft>
                <a:spcPts val="600"/>
              </a:spcAft>
            </a:pPr>
            <a:r>
              <a:rPr lang="en-US" sz="1600" dirty="0"/>
              <a:t>Provide sufficient color contrast</a:t>
            </a:r>
          </a:p>
          <a:p>
            <a:pPr>
              <a:spcBef>
                <a:spcPts val="0"/>
              </a:spcBef>
              <a:spcAft>
                <a:spcPts val="600"/>
              </a:spcAft>
            </a:pPr>
            <a:r>
              <a:rPr lang="en-US" sz="1600" dirty="0"/>
              <a:t>Provide transcripts or captions for audio and video</a:t>
            </a:r>
          </a:p>
          <a:p>
            <a:pPr>
              <a:spcBef>
                <a:spcPts val="0"/>
              </a:spcBef>
              <a:spcAft>
                <a:spcPts val="600"/>
              </a:spcAft>
            </a:pPr>
            <a:r>
              <a:rPr lang="en-US" sz="1600" dirty="0"/>
              <a:t>Design simplistic tables, charts and graphs</a:t>
            </a:r>
          </a:p>
          <a:p>
            <a:pPr>
              <a:spcBef>
                <a:spcPts val="0"/>
              </a:spcBef>
              <a:spcAft>
                <a:spcPts val="600"/>
              </a:spcAft>
            </a:pPr>
            <a:r>
              <a:rPr lang="en-US" sz="1600" dirty="0">
                <a:latin typeface="Arial"/>
                <a:cs typeface="Arial"/>
              </a:rPr>
              <a:t>Provide meaningful and descriptive text links</a:t>
            </a:r>
            <a:endParaRPr lang="en-US" sz="1600" dirty="0"/>
          </a:p>
          <a:p>
            <a:pPr>
              <a:spcBef>
                <a:spcPts val="0"/>
              </a:spcBef>
              <a:spcAft>
                <a:spcPts val="600"/>
              </a:spcAft>
            </a:pPr>
            <a:r>
              <a:rPr lang="en-US" sz="1600" dirty="0"/>
              <a:t>Include document properties</a:t>
            </a:r>
          </a:p>
        </p:txBody>
      </p:sp>
    </p:spTree>
    <p:extLst>
      <p:ext uri="{BB962C8B-B14F-4D97-AF65-F5344CB8AC3E}">
        <p14:creationId xmlns:p14="http://schemas.microsoft.com/office/powerpoint/2010/main" val="904446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A386-3859-4E4E-8CC2-A6DA45234951}"/>
              </a:ext>
            </a:extLst>
          </p:cNvPr>
          <p:cNvSpPr>
            <a:spLocks noGrp="1"/>
          </p:cNvSpPr>
          <p:nvPr>
            <p:ph type="title"/>
          </p:nvPr>
        </p:nvSpPr>
        <p:spPr/>
        <p:txBody>
          <a:bodyPr/>
          <a:lstStyle/>
          <a:p>
            <a:r>
              <a:rPr lang="en-US" dirty="0"/>
              <a:t>Best practices for leading inclusive meetings</a:t>
            </a:r>
          </a:p>
        </p:txBody>
      </p:sp>
      <p:sp>
        <p:nvSpPr>
          <p:cNvPr id="17" name="Subtitle">
            <a:extLst>
              <a:ext uri="{FF2B5EF4-FFF2-40B4-BE49-F238E27FC236}">
                <a16:creationId xmlns:a16="http://schemas.microsoft.com/office/drawing/2014/main" id="{E5DC98A3-1B50-44FE-B8E5-B634FB019572}"/>
              </a:ext>
            </a:extLst>
          </p:cNvPr>
          <p:cNvSpPr>
            <a:spLocks noGrp="1"/>
          </p:cNvSpPr>
          <p:nvPr>
            <p:ph type="subTitle" idx="1"/>
          </p:nvPr>
        </p:nvSpPr>
        <p:spPr>
          <a:xfrm>
            <a:off x="285750" y="641806"/>
            <a:ext cx="8572500" cy="430887"/>
          </a:xfrm>
        </p:spPr>
        <p:txBody>
          <a:bodyPr/>
          <a:lstStyle/>
          <a:p>
            <a:r>
              <a:rPr lang="en-US" dirty="0"/>
              <a:t>These best practices will help foster inclusive collaboration and ensure all of our team members and partners can be their best and do their best work</a:t>
            </a:r>
          </a:p>
        </p:txBody>
      </p:sp>
      <p:sp>
        <p:nvSpPr>
          <p:cNvPr id="21" name="Content Placeholder 1">
            <a:extLst>
              <a:ext uri="{FF2B5EF4-FFF2-40B4-BE49-F238E27FC236}">
                <a16:creationId xmlns:a16="http://schemas.microsoft.com/office/drawing/2014/main" id="{C6865CD5-0275-4280-A043-DF4D401776F0}"/>
              </a:ext>
            </a:extLst>
          </p:cNvPr>
          <p:cNvSpPr txBox="1">
            <a:spLocks/>
          </p:cNvSpPr>
          <p:nvPr/>
        </p:nvSpPr>
        <p:spPr>
          <a:xfrm>
            <a:off x="289467" y="1437084"/>
            <a:ext cx="2571750" cy="203132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800"/>
              </a:spcBef>
              <a:spcAft>
                <a:spcPts val="0"/>
              </a:spcAft>
              <a:buClr>
                <a:srgbClr val="808080"/>
              </a:buClr>
              <a:buSzTx/>
              <a:buNone/>
              <a:tabLst/>
              <a:defRPr/>
            </a:pPr>
            <a:r>
              <a:rPr kumimoji="0" lang="en-US" sz="1600" i="0" u="none" strike="noStrike" kern="1200" cap="none" spc="0" normalizeH="0" baseline="0" noProof="0" dirty="0">
                <a:ln>
                  <a:noFill/>
                </a:ln>
                <a:solidFill>
                  <a:srgbClr val="0076CE"/>
                </a:solidFill>
                <a:effectLst/>
                <a:uLnTx/>
                <a:uFillTx/>
                <a:latin typeface="Arial"/>
                <a:ea typeface="+mn-ea"/>
                <a:cs typeface="+mn-cs"/>
              </a:rPr>
              <a:t>BEFORE THE MEETING:</a:t>
            </a:r>
            <a:endParaRPr kumimoji="0" lang="en-US" sz="1600" i="0" u="none" strike="noStrike" kern="1200" cap="none" spc="0" normalizeH="0" baseline="0" noProof="0" dirty="0">
              <a:ln>
                <a:noFill/>
              </a:ln>
              <a:solidFill>
                <a:srgbClr val="444444"/>
              </a:solidFill>
              <a:effectLst/>
              <a:uLnTx/>
              <a:uFillTx/>
              <a:latin typeface="Arial"/>
              <a:ea typeface="+mn-ea"/>
              <a:cs typeface="+mn-cs"/>
            </a:endParaRPr>
          </a:p>
          <a:p>
            <a:pPr marL="137160" marR="0" lvl="0" indent="-137160" algn="l" defTabSz="685800" rtl="0" eaLnBrk="1" fontAlgn="auto" latinLnBrk="0" hangingPunct="1">
              <a:lnSpc>
                <a:spcPct val="100000"/>
              </a:lnSpc>
              <a:spcBef>
                <a:spcPts val="800"/>
              </a:spcBef>
              <a:spcAft>
                <a:spcPts val="0"/>
              </a:spcAft>
              <a:buClr>
                <a:srgbClr val="808080"/>
              </a:buClr>
              <a:buSzTx/>
              <a:tabLst/>
              <a:defRPr/>
            </a:pPr>
            <a:r>
              <a:rPr kumimoji="0" lang="en-US" sz="1200" b="0" i="0" u="none" strike="noStrike" kern="1200" cap="none" spc="0" normalizeH="0" baseline="0" noProof="0" dirty="0">
                <a:ln>
                  <a:noFill/>
                </a:ln>
                <a:solidFill>
                  <a:srgbClr val="444444"/>
                </a:solidFill>
                <a:effectLst/>
                <a:uLnTx/>
                <a:uFillTx/>
                <a:latin typeface="Arial"/>
                <a:ea typeface="+mn-ea"/>
                <a:cs typeface="+mn-cs"/>
              </a:rPr>
              <a:t>Set an agenda in the invite</a:t>
            </a:r>
          </a:p>
          <a:p>
            <a:pPr marL="137160" marR="0" lvl="0" indent="-137160" algn="l" defTabSz="685800" rtl="0" eaLnBrk="1" fontAlgn="auto" latinLnBrk="0" hangingPunct="1">
              <a:lnSpc>
                <a:spcPct val="100000"/>
              </a:lnSpc>
              <a:spcBef>
                <a:spcPts val="800"/>
              </a:spcBef>
              <a:spcAft>
                <a:spcPts val="0"/>
              </a:spcAft>
              <a:buClr>
                <a:srgbClr val="808080"/>
              </a:buClr>
              <a:buSzTx/>
              <a:tabLst/>
              <a:defRPr/>
            </a:pPr>
            <a:r>
              <a:rPr kumimoji="0" lang="en-US" sz="1200" b="0" i="0" u="none" strike="noStrike" kern="1200" cap="none" spc="0" normalizeH="0" baseline="0" noProof="0" dirty="0">
                <a:ln>
                  <a:noFill/>
                </a:ln>
                <a:solidFill>
                  <a:srgbClr val="444444"/>
                </a:solidFill>
                <a:effectLst/>
                <a:uLnTx/>
                <a:uFillTx/>
                <a:latin typeface="Arial"/>
                <a:ea typeface="+mn-ea"/>
                <a:cs typeface="+mn-cs"/>
              </a:rPr>
              <a:t>Use the built in Accessibility Checkers for PowerPoint, Word, Excel and PDF to ensure your materials are accessible</a:t>
            </a:r>
          </a:p>
          <a:p>
            <a:pPr marL="137160" marR="0" lvl="0" indent="-137160" algn="l" defTabSz="685800" rtl="0" eaLnBrk="1" fontAlgn="auto" latinLnBrk="0" hangingPunct="1">
              <a:lnSpc>
                <a:spcPct val="100000"/>
              </a:lnSpc>
              <a:spcBef>
                <a:spcPts val="800"/>
              </a:spcBef>
              <a:spcAft>
                <a:spcPts val="0"/>
              </a:spcAft>
              <a:buClr>
                <a:srgbClr val="808080"/>
              </a:buClr>
              <a:buSzTx/>
              <a:tabLst/>
              <a:defRPr/>
            </a:pPr>
            <a:r>
              <a:rPr kumimoji="0" lang="en-US" sz="1200" b="0" i="0" u="none" strike="noStrike" kern="1200" cap="none" spc="0" normalizeH="0" baseline="0" noProof="0" dirty="0">
                <a:ln>
                  <a:noFill/>
                </a:ln>
                <a:solidFill>
                  <a:srgbClr val="444444"/>
                </a:solidFill>
                <a:effectLst/>
                <a:uLnTx/>
                <a:uFillTx/>
                <a:latin typeface="Arial"/>
                <a:ea typeface="+mn-ea"/>
                <a:cs typeface="+mn-cs"/>
              </a:rPr>
              <a:t>Share slides and other documents so team members can follow along if they use assistive technology</a:t>
            </a:r>
          </a:p>
        </p:txBody>
      </p:sp>
      <p:sp>
        <p:nvSpPr>
          <p:cNvPr id="24" name="Content Placeholder 2">
            <a:extLst>
              <a:ext uri="{FF2B5EF4-FFF2-40B4-BE49-F238E27FC236}">
                <a16:creationId xmlns:a16="http://schemas.microsoft.com/office/drawing/2014/main" id="{AEF85353-320E-4F34-BF8E-38DD25FE8EE2}"/>
              </a:ext>
            </a:extLst>
          </p:cNvPr>
          <p:cNvSpPr txBox="1">
            <a:spLocks/>
          </p:cNvSpPr>
          <p:nvPr/>
        </p:nvSpPr>
        <p:spPr>
          <a:xfrm>
            <a:off x="3286125" y="1437084"/>
            <a:ext cx="2571750" cy="3077766"/>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800"/>
              </a:spcBef>
              <a:spcAft>
                <a:spcPts val="0"/>
              </a:spcAft>
              <a:buClr>
                <a:srgbClr val="808080"/>
              </a:buClr>
              <a:buSzTx/>
              <a:buNone/>
              <a:tabLst/>
              <a:defRPr/>
            </a:pPr>
            <a:r>
              <a:rPr kumimoji="0" lang="en-US" sz="1600" i="0" u="none" strike="noStrike" kern="1200" cap="none" spc="0" normalizeH="0" baseline="0" noProof="0" dirty="0">
                <a:ln>
                  <a:noFill/>
                </a:ln>
                <a:solidFill>
                  <a:srgbClr val="0076CE"/>
                </a:solidFill>
                <a:effectLst/>
                <a:uLnTx/>
                <a:uFillTx/>
                <a:latin typeface="Arial"/>
                <a:ea typeface="+mn-ea"/>
                <a:cs typeface="+mn-cs"/>
              </a:rPr>
              <a:t>DURING THE MEETING:</a:t>
            </a:r>
            <a:endParaRPr kumimoji="0" lang="en-US" sz="1600" i="0" u="none" strike="noStrike" kern="1200" cap="none" spc="0" normalizeH="0" baseline="0" noProof="0" dirty="0">
              <a:ln>
                <a:noFill/>
              </a:ln>
              <a:solidFill>
                <a:srgbClr val="444444"/>
              </a:solidFill>
              <a:effectLst/>
              <a:uLnTx/>
              <a:uFillTx/>
              <a:latin typeface="Arial"/>
              <a:ea typeface="+mn-ea"/>
              <a:cs typeface="+mn-cs"/>
            </a:endParaRPr>
          </a:p>
          <a:p>
            <a:pPr marL="137160" marR="0" lvl="0" indent="-137160" algn="l" defTabSz="685800" rtl="0" eaLnBrk="1" fontAlgn="auto" latinLnBrk="0" hangingPunct="1">
              <a:lnSpc>
                <a:spcPct val="100000"/>
              </a:lnSpc>
              <a:spcBef>
                <a:spcPts val="800"/>
              </a:spcBef>
              <a:spcAft>
                <a:spcPts val="0"/>
              </a:spcAft>
              <a:buClr>
                <a:srgbClr val="808080"/>
              </a:buClr>
              <a:buSzTx/>
              <a:tabLst/>
              <a:defRPr/>
            </a:pPr>
            <a:r>
              <a:rPr kumimoji="0" lang="en-US" sz="1200" b="0" i="0" u="none" strike="noStrike" kern="1200" cap="none" spc="0" normalizeH="0" baseline="0" noProof="0" dirty="0">
                <a:ln>
                  <a:noFill/>
                </a:ln>
                <a:solidFill>
                  <a:srgbClr val="444444"/>
                </a:solidFill>
                <a:effectLst/>
                <a:uLnTx/>
                <a:uFillTx/>
                <a:latin typeface="Arial"/>
                <a:ea typeface="+mn-ea"/>
                <a:cs typeface="+mn-cs"/>
              </a:rPr>
              <a:t>Record meetings</a:t>
            </a:r>
          </a:p>
          <a:p>
            <a:pPr marL="137160" marR="0" lvl="0" indent="-137160" algn="l" defTabSz="685800" rtl="0" eaLnBrk="1" fontAlgn="auto" latinLnBrk="0" hangingPunct="1">
              <a:lnSpc>
                <a:spcPct val="100000"/>
              </a:lnSpc>
              <a:spcBef>
                <a:spcPts val="800"/>
              </a:spcBef>
              <a:spcAft>
                <a:spcPts val="0"/>
              </a:spcAft>
              <a:buClr>
                <a:srgbClr val="808080"/>
              </a:buClr>
              <a:buSzTx/>
              <a:tabLst/>
              <a:defRPr/>
            </a:pPr>
            <a:r>
              <a:rPr kumimoji="0" lang="en-US" sz="1200" b="0" i="0" u="none" strike="noStrike" kern="1200" cap="none" spc="0" normalizeH="0" baseline="0" noProof="0" dirty="0">
                <a:ln>
                  <a:noFill/>
                </a:ln>
                <a:solidFill>
                  <a:srgbClr val="444444"/>
                </a:solidFill>
                <a:effectLst/>
                <a:uLnTx/>
                <a:uFillTx/>
                <a:latin typeface="Arial"/>
                <a:ea typeface="+mn-ea"/>
                <a:cs typeface="+mn-cs"/>
              </a:rPr>
              <a:t>Turn on Closed Captioning</a:t>
            </a:r>
          </a:p>
          <a:p>
            <a:pPr marL="137160" marR="0" lvl="0" indent="-137160" algn="l" defTabSz="685800" rtl="0" eaLnBrk="1" fontAlgn="auto" latinLnBrk="0" hangingPunct="1">
              <a:lnSpc>
                <a:spcPct val="100000"/>
              </a:lnSpc>
              <a:spcBef>
                <a:spcPts val="800"/>
              </a:spcBef>
              <a:spcAft>
                <a:spcPts val="0"/>
              </a:spcAft>
              <a:buClr>
                <a:srgbClr val="808080"/>
              </a:buClr>
              <a:buSzTx/>
              <a:tabLst/>
              <a:defRPr/>
            </a:pPr>
            <a:r>
              <a:rPr kumimoji="0" lang="en-US" sz="1200" b="0" i="0" u="none" strike="noStrike" kern="1200" cap="none" spc="0" normalizeH="0" baseline="0" noProof="0" dirty="0">
                <a:ln>
                  <a:noFill/>
                </a:ln>
                <a:solidFill>
                  <a:srgbClr val="444444"/>
                </a:solidFill>
                <a:effectLst/>
                <a:uLnTx/>
                <a:uFillTx/>
                <a:latin typeface="Arial"/>
                <a:ea typeface="+mn-ea"/>
                <a:cs typeface="+mn-cs"/>
              </a:rPr>
              <a:t>Inquire if there are any preferences before using video or moving backgrounds</a:t>
            </a:r>
          </a:p>
          <a:p>
            <a:pPr marL="137160" marR="0" lvl="0" indent="-137160" algn="l" defTabSz="685800" rtl="0" eaLnBrk="1" fontAlgn="auto" latinLnBrk="0" hangingPunct="1">
              <a:lnSpc>
                <a:spcPct val="100000"/>
              </a:lnSpc>
              <a:spcBef>
                <a:spcPts val="800"/>
              </a:spcBef>
              <a:spcAft>
                <a:spcPts val="0"/>
              </a:spcAft>
              <a:buClr>
                <a:srgbClr val="808080"/>
              </a:buClr>
              <a:buSzTx/>
              <a:tabLst/>
              <a:defRPr/>
            </a:pPr>
            <a:r>
              <a:rPr kumimoji="0" lang="en-US" sz="1200" b="0" i="0" u="none" strike="noStrike" kern="1200" cap="none" spc="0" normalizeH="0" baseline="0" noProof="0" dirty="0">
                <a:ln>
                  <a:noFill/>
                </a:ln>
                <a:solidFill>
                  <a:srgbClr val="444444"/>
                </a:solidFill>
                <a:effectLst/>
                <a:uLnTx/>
                <a:uFillTx/>
                <a:latin typeface="Arial"/>
                <a:ea typeface="+mn-ea"/>
                <a:cs typeface="+mn-cs"/>
              </a:rPr>
              <a:t>In larger meetings, say your name before you speak to ensure everyone knows who is talking</a:t>
            </a:r>
          </a:p>
          <a:p>
            <a:pPr marL="137160" marR="0" lvl="0" indent="-137160" algn="l" defTabSz="685800" rtl="0" eaLnBrk="1" fontAlgn="auto" latinLnBrk="0" hangingPunct="1">
              <a:lnSpc>
                <a:spcPct val="100000"/>
              </a:lnSpc>
              <a:spcBef>
                <a:spcPts val="800"/>
              </a:spcBef>
              <a:spcAft>
                <a:spcPts val="0"/>
              </a:spcAft>
              <a:buClr>
                <a:srgbClr val="808080"/>
              </a:buClr>
              <a:buSzTx/>
              <a:tabLst/>
              <a:defRPr/>
            </a:pPr>
            <a:r>
              <a:rPr kumimoji="0" lang="en-US" sz="1200" b="0" i="0" u="none" strike="noStrike" kern="1200" cap="none" spc="0" normalizeH="0" baseline="0" noProof="0" dirty="0">
                <a:ln>
                  <a:noFill/>
                </a:ln>
                <a:solidFill>
                  <a:srgbClr val="444444"/>
                </a:solidFill>
                <a:effectLst/>
                <a:uLnTx/>
                <a:uFillTx/>
                <a:latin typeface="Arial"/>
                <a:ea typeface="+mn-ea"/>
                <a:cs typeface="+mn-cs"/>
              </a:rPr>
              <a:t>Be descriptive when presenting, refrain from statements like “As you can see here”</a:t>
            </a:r>
          </a:p>
          <a:p>
            <a:pPr marL="137160" marR="0" lvl="0" indent="-137160" algn="l" defTabSz="685800" rtl="0" eaLnBrk="1" fontAlgn="auto" latinLnBrk="0" hangingPunct="1">
              <a:lnSpc>
                <a:spcPct val="100000"/>
              </a:lnSpc>
              <a:spcBef>
                <a:spcPts val="800"/>
              </a:spcBef>
              <a:spcAft>
                <a:spcPts val="0"/>
              </a:spcAft>
              <a:buClr>
                <a:srgbClr val="808080"/>
              </a:buClr>
              <a:buSzTx/>
              <a:tabLst/>
              <a:defRPr/>
            </a:pPr>
            <a:r>
              <a:rPr kumimoji="0" lang="en-US" sz="1200" b="0" i="0" u="none" strike="noStrike" kern="1200" cap="none" spc="0" normalizeH="0" baseline="0" noProof="0" dirty="0">
                <a:ln>
                  <a:noFill/>
                </a:ln>
                <a:solidFill>
                  <a:srgbClr val="444444"/>
                </a:solidFill>
                <a:effectLst/>
                <a:uLnTx/>
                <a:uFillTx/>
                <a:latin typeface="Arial"/>
                <a:ea typeface="+mn-ea"/>
                <a:cs typeface="+mn-cs"/>
              </a:rPr>
              <a:t>Use inclusive language</a:t>
            </a:r>
          </a:p>
        </p:txBody>
      </p:sp>
      <p:sp>
        <p:nvSpPr>
          <p:cNvPr id="23" name="Content Placeholder 3">
            <a:extLst>
              <a:ext uri="{FF2B5EF4-FFF2-40B4-BE49-F238E27FC236}">
                <a16:creationId xmlns:a16="http://schemas.microsoft.com/office/drawing/2014/main" id="{406D2599-19C3-49E8-868E-DA28872776B5}"/>
              </a:ext>
            </a:extLst>
          </p:cNvPr>
          <p:cNvSpPr txBox="1">
            <a:spLocks/>
          </p:cNvSpPr>
          <p:nvPr/>
        </p:nvSpPr>
        <p:spPr>
          <a:xfrm>
            <a:off x="6286500" y="1437084"/>
            <a:ext cx="2571750" cy="1846659"/>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800"/>
              </a:spcBef>
              <a:spcAft>
                <a:spcPts val="0"/>
              </a:spcAft>
              <a:buClr>
                <a:srgbClr val="808080"/>
              </a:buClr>
              <a:buSzTx/>
              <a:buNone/>
              <a:tabLst/>
              <a:defRPr/>
            </a:pPr>
            <a:r>
              <a:rPr kumimoji="0" lang="en-US" sz="1600" i="0" u="none" strike="noStrike" kern="1200" cap="none" spc="0" normalizeH="0" baseline="0" noProof="0" dirty="0">
                <a:ln>
                  <a:noFill/>
                </a:ln>
                <a:solidFill>
                  <a:srgbClr val="0076CE"/>
                </a:solidFill>
                <a:effectLst/>
                <a:uLnTx/>
                <a:uFillTx/>
                <a:latin typeface="Arial"/>
                <a:ea typeface="+mn-ea"/>
                <a:cs typeface="+mn-cs"/>
              </a:rPr>
              <a:t>AFTER THE MEETING: </a:t>
            </a:r>
            <a:endParaRPr kumimoji="0" lang="en-US" sz="1600" i="0" u="none" strike="noStrike" kern="1200" cap="none" spc="0" normalizeH="0" baseline="0" noProof="0" dirty="0">
              <a:ln>
                <a:noFill/>
              </a:ln>
              <a:solidFill>
                <a:srgbClr val="444444"/>
              </a:solidFill>
              <a:effectLst/>
              <a:uLnTx/>
              <a:uFillTx/>
              <a:latin typeface="Arial"/>
              <a:ea typeface="+mn-ea"/>
              <a:cs typeface="+mn-cs"/>
            </a:endParaRPr>
          </a:p>
          <a:p>
            <a:pPr marL="137160" marR="0" lvl="0" indent="-137160" algn="l" defTabSz="685800" rtl="0" eaLnBrk="1" fontAlgn="auto" latinLnBrk="0" hangingPunct="1">
              <a:lnSpc>
                <a:spcPct val="100000"/>
              </a:lnSpc>
              <a:spcBef>
                <a:spcPts val="800"/>
              </a:spcBef>
              <a:spcAft>
                <a:spcPts val="0"/>
              </a:spcAft>
              <a:buClr>
                <a:srgbClr val="808080"/>
              </a:buClr>
              <a:buSzTx/>
              <a:tabLst/>
              <a:defRPr/>
            </a:pPr>
            <a:r>
              <a:rPr kumimoji="0" lang="en-US" sz="1200" b="0" i="0" u="none" strike="noStrike" kern="1200" cap="none" spc="0" normalizeH="0" baseline="0" noProof="0" dirty="0">
                <a:ln>
                  <a:noFill/>
                </a:ln>
                <a:solidFill>
                  <a:srgbClr val="444444"/>
                </a:solidFill>
                <a:effectLst/>
                <a:uLnTx/>
                <a:uFillTx/>
                <a:latin typeface="Arial"/>
                <a:ea typeface="+mn-ea"/>
                <a:cs typeface="+mn-cs"/>
              </a:rPr>
              <a:t>Send meeting notes to all attendees</a:t>
            </a:r>
          </a:p>
          <a:p>
            <a:pPr marL="137160" marR="0" lvl="0" indent="-137160" algn="l" defTabSz="685800" rtl="0" eaLnBrk="1" fontAlgn="auto" latinLnBrk="0" hangingPunct="1">
              <a:lnSpc>
                <a:spcPct val="100000"/>
              </a:lnSpc>
              <a:spcBef>
                <a:spcPts val="800"/>
              </a:spcBef>
              <a:spcAft>
                <a:spcPts val="0"/>
              </a:spcAft>
              <a:buClr>
                <a:srgbClr val="808080"/>
              </a:buClr>
              <a:buSzTx/>
              <a:tabLst/>
              <a:defRPr/>
            </a:pPr>
            <a:r>
              <a:rPr kumimoji="0" lang="en-US" sz="1200" b="0" i="0" u="none" strike="noStrike" kern="1200" cap="none" spc="0" normalizeH="0" baseline="0" noProof="0" dirty="0">
                <a:ln>
                  <a:noFill/>
                </a:ln>
                <a:solidFill>
                  <a:srgbClr val="444444"/>
                </a:solidFill>
                <a:effectLst/>
                <a:uLnTx/>
                <a:uFillTx/>
                <a:latin typeface="Arial"/>
                <a:ea typeface="+mn-ea"/>
                <a:cs typeface="+mn-cs"/>
              </a:rPr>
              <a:t>Share any materials not provided before the meeting.</a:t>
            </a:r>
          </a:p>
          <a:p>
            <a:pPr marL="137160" marR="0" lvl="0" indent="-137160" algn="l" defTabSz="685800" rtl="0" eaLnBrk="1" fontAlgn="auto" latinLnBrk="0" hangingPunct="1">
              <a:lnSpc>
                <a:spcPct val="100000"/>
              </a:lnSpc>
              <a:spcBef>
                <a:spcPts val="800"/>
              </a:spcBef>
              <a:spcAft>
                <a:spcPts val="0"/>
              </a:spcAft>
              <a:buClr>
                <a:srgbClr val="808080"/>
              </a:buClr>
              <a:buSzTx/>
              <a:tabLst/>
              <a:defRPr/>
            </a:pPr>
            <a:r>
              <a:rPr kumimoji="0" lang="en-US" sz="1200" b="0" i="0" u="none" strike="noStrike" kern="1200" cap="none" spc="0" normalizeH="0" baseline="0" noProof="0" dirty="0">
                <a:ln>
                  <a:noFill/>
                </a:ln>
                <a:solidFill>
                  <a:srgbClr val="444444"/>
                </a:solidFill>
                <a:effectLst/>
                <a:uLnTx/>
                <a:uFillTx/>
                <a:latin typeface="Arial"/>
                <a:ea typeface="+mn-ea"/>
                <a:cs typeface="+mn-cs"/>
              </a:rPr>
              <a:t>Use the built in Accessibility Checkers for PowerPoint, Word, Excel and PDF to ensure your materials are accessible</a:t>
            </a:r>
          </a:p>
        </p:txBody>
      </p:sp>
    </p:spTree>
    <p:extLst>
      <p:ext uri="{BB962C8B-B14F-4D97-AF65-F5344CB8AC3E}">
        <p14:creationId xmlns:p14="http://schemas.microsoft.com/office/powerpoint/2010/main" val="2235219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Sample slide layout: title only</a:t>
            </a:r>
          </a:p>
        </p:txBody>
      </p:sp>
    </p:spTree>
    <p:extLst>
      <p:ext uri="{BB962C8B-B14F-4D97-AF65-F5344CB8AC3E}">
        <p14:creationId xmlns:p14="http://schemas.microsoft.com/office/powerpoint/2010/main" val="1841499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Sample slide layout: title &amp; subtitle</a:t>
            </a:r>
          </a:p>
        </p:txBody>
      </p:sp>
      <p:sp>
        <p:nvSpPr>
          <p:cNvPr id="4" name="Subtitle 3"/>
          <p:cNvSpPr>
            <a:spLocks noGrp="1"/>
          </p:cNvSpPr>
          <p:nvPr>
            <p:ph type="subTitle" idx="1"/>
          </p:nvPr>
        </p:nvSpPr>
        <p:spPr>
          <a:xfrm>
            <a:off x="285750" y="628650"/>
            <a:ext cx="8572500" cy="215444"/>
          </a:xfrm>
        </p:spPr>
        <p:txBody>
          <a:bodyPr/>
          <a:lstStyle/>
          <a:p>
            <a:r>
              <a:rPr lang="en-US" dirty="0"/>
              <a:t>Subtitle sentence case</a:t>
            </a:r>
          </a:p>
        </p:txBody>
      </p:sp>
    </p:spTree>
    <p:extLst>
      <p:ext uri="{BB962C8B-B14F-4D97-AF65-F5344CB8AC3E}">
        <p14:creationId xmlns:p14="http://schemas.microsoft.com/office/powerpoint/2010/main" val="331452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021 Dell Tech template">
  <a:themeElements>
    <a:clrScheme name="Dell New VID">
      <a:dk1>
        <a:srgbClr val="444444"/>
      </a:dk1>
      <a:lt1>
        <a:srgbClr val="0076CE"/>
      </a:lt1>
      <a:dk2>
        <a:srgbClr val="FFFFFF"/>
      </a:dk2>
      <a:lt2>
        <a:srgbClr val="000000"/>
      </a:lt2>
      <a:accent1>
        <a:srgbClr val="00447C"/>
      </a:accent1>
      <a:accent2>
        <a:srgbClr val="6EA204"/>
      </a:accent2>
      <a:accent3>
        <a:srgbClr val="F2AF00"/>
      </a:accent3>
      <a:accent4>
        <a:srgbClr val="EE6411"/>
      </a:accent4>
      <a:accent5>
        <a:srgbClr val="CE1126"/>
      </a:accent5>
      <a:accent6>
        <a:srgbClr val="41B6E6"/>
      </a:accent6>
      <a:hlink>
        <a:srgbClr val="0076CE"/>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2700">
          <a:solidFill>
            <a:schemeClr val="bg2"/>
          </a:solidFill>
        </a:ln>
      </a:spPr>
      <a:bodyPr rtlCol="0" anchor="ctr"/>
      <a:lstStyle>
        <a:defPPr algn="ctr">
          <a:defRPr sz="1200" dirty="0" smtClean="0">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ctr">
          <a:defRPr sz="1800" dirty="0" smtClean="0"/>
        </a:defPPr>
      </a:lstStyle>
    </a:txDef>
  </a:objectDefaults>
  <a:extraClrSchemeLst/>
  <a:extLst>
    <a:ext uri="{05A4C25C-085E-4340-85A3-A5531E510DB2}">
      <thm15:themeFamily xmlns:thm15="http://schemas.microsoft.com/office/thememl/2012/main" name="Presentation4" id="{B926F35C-BB37-4821-A4D0-CAC37258F685}" vid="{560F620D-16F1-4395-BAE6-EF7469436159}"/>
    </a:ext>
  </a:extLst>
</a:theme>
</file>

<file path=ppt/theme/theme2.xml><?xml version="1.0" encoding="utf-8"?>
<a:theme xmlns:a="http://schemas.openxmlformats.org/drawingml/2006/main" name="Office Theme">
  <a:themeElements>
    <a:clrScheme name="Dell New VID">
      <a:dk1>
        <a:srgbClr val="444444"/>
      </a:dk1>
      <a:lt1>
        <a:srgbClr val="0076CE"/>
      </a:lt1>
      <a:dk2>
        <a:srgbClr val="FFFFFF"/>
      </a:dk2>
      <a:lt2>
        <a:srgbClr val="000000"/>
      </a:lt2>
      <a:accent1>
        <a:srgbClr val="00447C"/>
      </a:accent1>
      <a:accent2>
        <a:srgbClr val="6EA204"/>
      </a:accent2>
      <a:accent3>
        <a:srgbClr val="F2AF00"/>
      </a:accent3>
      <a:accent4>
        <a:srgbClr val="EE6411"/>
      </a:accent4>
      <a:accent5>
        <a:srgbClr val="CE1126"/>
      </a:accent5>
      <a:accent6>
        <a:srgbClr val="41B6E6"/>
      </a:accent6>
      <a:hlink>
        <a:srgbClr val="0076CE"/>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Dell New VID">
      <a:dk1>
        <a:srgbClr val="444444"/>
      </a:dk1>
      <a:lt1>
        <a:srgbClr val="0076CE"/>
      </a:lt1>
      <a:dk2>
        <a:srgbClr val="FFFFFF"/>
      </a:dk2>
      <a:lt2>
        <a:srgbClr val="000000"/>
      </a:lt2>
      <a:accent1>
        <a:srgbClr val="00447C"/>
      </a:accent1>
      <a:accent2>
        <a:srgbClr val="6EA204"/>
      </a:accent2>
      <a:accent3>
        <a:srgbClr val="F2AF00"/>
      </a:accent3>
      <a:accent4>
        <a:srgbClr val="EE6411"/>
      </a:accent4>
      <a:accent5>
        <a:srgbClr val="CE1126"/>
      </a:accent5>
      <a:accent6>
        <a:srgbClr val="41B6E6"/>
      </a:accent6>
      <a:hlink>
        <a:srgbClr val="0076CE"/>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2021 Dell Tech template_v6</Template>
  <TotalTime>10</TotalTime>
  <Words>893</Words>
  <Application>Microsoft Office PowerPoint</Application>
  <PresentationFormat>On-screen Show (16:9)</PresentationFormat>
  <Paragraphs>146</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2021 Dell Tech template</vt:lpstr>
      <vt:lpstr>Cover</vt:lpstr>
      <vt:lpstr>Layouts </vt:lpstr>
      <vt:lpstr>Select sensitivity</vt:lpstr>
      <vt:lpstr>The color palette</vt:lpstr>
      <vt:lpstr>Use icons and illustrations from the Brand Elements folder on the DAM</vt:lpstr>
      <vt:lpstr>Document accessibility</vt:lpstr>
      <vt:lpstr>Best practices for leading inclusive meetings</vt:lpstr>
      <vt:lpstr>Sample slide layout: title only</vt:lpstr>
      <vt:lpstr>Sample slide layout: title &amp; subtitle</vt:lpstr>
      <vt:lpstr>Sample slide layout: title &amp; content</vt:lpstr>
      <vt:lpstr>Sample slide layout: title, subtitle &amp; content</vt:lpstr>
      <vt:lpstr>Sample slide layout: 2 columns</vt:lpstr>
      <vt:lpstr>Sample slide layout: 2 columns w subtitles</vt:lpstr>
      <vt:lpstr>Sample slide layout: 3 columns w subtitles</vt:lpstr>
      <vt:lpstr>Sample blank slide</vt:lpstr>
      <vt:lpstr>Sample divider</vt:lpstr>
      <vt:lpstr>Sample slide layout: title on blue gradient background</vt:lpstr>
      <vt:lpstr>End logo slide</vt:lpstr>
    </vt:vector>
  </TitlesOfParts>
  <Company>Dell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dc:title>
  <dc:creator>LeBlanc, Denise</dc:creator>
  <cp:lastModifiedBy>LeBlanc, Denise</cp:lastModifiedBy>
  <cp:revision>2</cp:revision>
  <cp:lastPrinted>2018-09-10T14:53:10Z</cp:lastPrinted>
  <dcterms:created xsi:type="dcterms:W3CDTF">2020-12-14T20:22:52Z</dcterms:created>
  <dcterms:modified xsi:type="dcterms:W3CDTF">2020-12-14T20:33:40Z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de70ee2-0cb4-4d60-aee5-75ef2c4c8a90_Enabled">
    <vt:lpwstr>True</vt:lpwstr>
  </property>
  <property fmtid="{D5CDD505-2E9C-101B-9397-08002B2CF9AE}" pid="3" name="MSIP_Label_7de70ee2-0cb4-4d60-aee5-75ef2c4c8a90_SiteId">
    <vt:lpwstr>945c199a-83a2-4e80-9f8c-5a91be5752dd</vt:lpwstr>
  </property>
  <property fmtid="{D5CDD505-2E9C-101B-9397-08002B2CF9AE}" pid="4" name="MSIP_Label_7de70ee2-0cb4-4d60-aee5-75ef2c4c8a90_Owner">
    <vt:lpwstr>Denise.Leblanc@dell.com</vt:lpwstr>
  </property>
  <property fmtid="{D5CDD505-2E9C-101B-9397-08002B2CF9AE}" pid="5" name="MSIP_Label_7de70ee2-0cb4-4d60-aee5-75ef2c4c8a90_SetDate">
    <vt:lpwstr>2020-12-08T14:27:20.7006711Z</vt:lpwstr>
  </property>
  <property fmtid="{D5CDD505-2E9C-101B-9397-08002B2CF9AE}" pid="6" name="MSIP_Label_7de70ee2-0cb4-4d60-aee5-75ef2c4c8a90_Name">
    <vt:lpwstr>Internal Use</vt:lpwstr>
  </property>
  <property fmtid="{D5CDD505-2E9C-101B-9397-08002B2CF9AE}" pid="7" name="MSIP_Label_7de70ee2-0cb4-4d60-aee5-75ef2c4c8a90_Application">
    <vt:lpwstr>Microsoft Azure Information Protection</vt:lpwstr>
  </property>
  <property fmtid="{D5CDD505-2E9C-101B-9397-08002B2CF9AE}" pid="8" name="MSIP_Label_7de70ee2-0cb4-4d60-aee5-75ef2c4c8a90_ActionId">
    <vt:lpwstr>493a9c59-0ea0-4b21-bc93-02385592a54b</vt:lpwstr>
  </property>
  <property fmtid="{D5CDD505-2E9C-101B-9397-08002B2CF9AE}" pid="9" name="MSIP_Label_7de70ee2-0cb4-4d60-aee5-75ef2c4c8a90_Extended_MSFT_Method">
    <vt:lpwstr>Manual</vt:lpwstr>
  </property>
  <property fmtid="{D5CDD505-2E9C-101B-9397-08002B2CF9AE}" pid="10" name="MSIP_Label_da6fab74-d5af-4af7-a9a4-78d84655a626_Enabled">
    <vt:lpwstr>True</vt:lpwstr>
  </property>
  <property fmtid="{D5CDD505-2E9C-101B-9397-08002B2CF9AE}" pid="11" name="MSIP_Label_da6fab74-d5af-4af7-a9a4-78d84655a626_SiteId">
    <vt:lpwstr>945c199a-83a2-4e80-9f8c-5a91be5752dd</vt:lpwstr>
  </property>
  <property fmtid="{D5CDD505-2E9C-101B-9397-08002B2CF9AE}" pid="12" name="MSIP_Label_da6fab74-d5af-4af7-a9a4-78d84655a626_Owner">
    <vt:lpwstr>Denise.Leblanc@dell.com</vt:lpwstr>
  </property>
  <property fmtid="{D5CDD505-2E9C-101B-9397-08002B2CF9AE}" pid="13" name="MSIP_Label_da6fab74-d5af-4af7-a9a4-78d84655a626_SetDate">
    <vt:lpwstr>2020-12-08T14:27:20.7006711Z</vt:lpwstr>
  </property>
  <property fmtid="{D5CDD505-2E9C-101B-9397-08002B2CF9AE}" pid="14" name="MSIP_Label_da6fab74-d5af-4af7-a9a4-78d84655a626_Name">
    <vt:lpwstr>Visual Marking</vt:lpwstr>
  </property>
  <property fmtid="{D5CDD505-2E9C-101B-9397-08002B2CF9AE}" pid="15" name="MSIP_Label_da6fab74-d5af-4af7-a9a4-78d84655a626_Application">
    <vt:lpwstr>Microsoft Azure Information Protection</vt:lpwstr>
  </property>
  <property fmtid="{D5CDD505-2E9C-101B-9397-08002B2CF9AE}" pid="16" name="MSIP_Label_da6fab74-d5af-4af7-a9a4-78d84655a626_ActionId">
    <vt:lpwstr>493a9c59-0ea0-4b21-bc93-02385592a54b</vt:lpwstr>
  </property>
  <property fmtid="{D5CDD505-2E9C-101B-9397-08002B2CF9AE}" pid="17" name="MSIP_Label_da6fab74-d5af-4af7-a9a4-78d84655a626_Parent">
    <vt:lpwstr>7de70ee2-0cb4-4d60-aee5-75ef2c4c8a90</vt:lpwstr>
  </property>
  <property fmtid="{D5CDD505-2E9C-101B-9397-08002B2CF9AE}" pid="18" name="MSIP_Label_da6fab74-d5af-4af7-a9a4-78d84655a626_Extended_MSFT_Method">
    <vt:lpwstr>Manual</vt:lpwstr>
  </property>
  <property fmtid="{D5CDD505-2E9C-101B-9397-08002B2CF9AE}" pid="19" name="aiplabel">
    <vt:lpwstr>Internal Use Visual Marking</vt:lpwstr>
  </property>
</Properties>
</file>