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1" r:id="rId3"/>
    <p:sldId id="269" r:id="rId4"/>
    <p:sldId id="270" r:id="rId5"/>
    <p:sldId id="259" r:id="rId6"/>
    <p:sldId id="273" r:id="rId7"/>
    <p:sldId id="272" r:id="rId8"/>
    <p:sldId id="271" r:id="rId9"/>
    <p:sldId id="267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0E3EE-412A-B5DE-5598-BF4B871D5FB6}" v="29" dt="2022-04-12T12:02:53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Figueira Pinheiro da Silva" userId="S::igor.silva@eldorado.org.br::9aad6c73-bc5f-471f-a06b-69a5b7689d3e" providerId="AD" clId="Web-{03E0E3EE-412A-B5DE-5598-BF4B871D5FB6}"/>
    <pc:docChg chg="modSld">
      <pc:chgData name="Igor Figueira Pinheiro da Silva" userId="S::igor.silva@eldorado.org.br::9aad6c73-bc5f-471f-a06b-69a5b7689d3e" providerId="AD" clId="Web-{03E0E3EE-412A-B5DE-5598-BF4B871D5FB6}" dt="2022-04-12T12:02:53.715" v="27" actId="20577"/>
      <pc:docMkLst>
        <pc:docMk/>
      </pc:docMkLst>
      <pc:sldChg chg="modSp">
        <pc:chgData name="Igor Figueira Pinheiro da Silva" userId="S::igor.silva@eldorado.org.br::9aad6c73-bc5f-471f-a06b-69a5b7689d3e" providerId="AD" clId="Web-{03E0E3EE-412A-B5DE-5598-BF4B871D5FB6}" dt="2022-04-12T12:02:53.715" v="27" actId="20577"/>
        <pc:sldMkLst>
          <pc:docMk/>
          <pc:sldMk cId="3336197698" sldId="264"/>
        </pc:sldMkLst>
        <pc:spChg chg="mod">
          <ac:chgData name="Igor Figueira Pinheiro da Silva" userId="S::igor.silva@eldorado.org.br::9aad6c73-bc5f-471f-a06b-69a5b7689d3e" providerId="AD" clId="Web-{03E0E3EE-412A-B5DE-5598-BF4B871D5FB6}" dt="2022-04-12T12:02:53.715" v="27" actId="20577"/>
          <ac:spMkLst>
            <pc:docMk/>
            <pc:sldMk cId="3336197698" sldId="264"/>
            <ac:spMk id="6" creationId="{0FC54ECA-CF33-AC44-B7D3-CE09A5EC96D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BE076-3F8F-468B-8BE9-550D785A4EBA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5B360B-0394-40AB-9C3F-F0D3A2C08DDA}">
      <dgm:prSet phldrT="[Text]"/>
      <dgm:spPr/>
      <dgm:t>
        <a:bodyPr/>
        <a:lstStyle/>
        <a:p>
          <a:r>
            <a:rPr lang="en-US" dirty="0" err="1"/>
            <a:t>Planejamento</a:t>
          </a:r>
          <a:r>
            <a:rPr lang="en-US" dirty="0"/>
            <a:t> e </a:t>
          </a:r>
          <a:r>
            <a:rPr lang="en-US" dirty="0" err="1"/>
            <a:t>Contratações</a:t>
          </a:r>
          <a:endParaRPr lang="en-US" dirty="0"/>
        </a:p>
      </dgm:t>
    </dgm:pt>
    <dgm:pt modelId="{0B3557FD-8518-4324-AD2C-C13BFE5D6B1D}" type="parTrans" cxnId="{03ED51A8-E769-488A-B473-2E6A8B1BE207}">
      <dgm:prSet/>
      <dgm:spPr/>
      <dgm:t>
        <a:bodyPr/>
        <a:lstStyle/>
        <a:p>
          <a:endParaRPr lang="en-US"/>
        </a:p>
      </dgm:t>
    </dgm:pt>
    <dgm:pt modelId="{16687AE4-FE77-4295-9F3D-F6B1BFBD4A9C}" type="sibTrans" cxnId="{03ED51A8-E769-488A-B473-2E6A8B1BE207}">
      <dgm:prSet/>
      <dgm:spPr/>
      <dgm:t>
        <a:bodyPr/>
        <a:lstStyle/>
        <a:p>
          <a:endParaRPr lang="en-US"/>
        </a:p>
      </dgm:t>
    </dgm:pt>
    <dgm:pt modelId="{F4F63A7C-C42E-4281-BC13-853437454C1D}">
      <dgm:prSet phldrT="[Text]"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Roadmap</a:t>
          </a:r>
        </a:p>
      </dgm:t>
    </dgm:pt>
    <dgm:pt modelId="{246D2A24-18CE-42E1-A842-BE748155FF1A}" type="parTrans" cxnId="{E183A692-A0D6-4761-B995-38C14F4879BB}">
      <dgm:prSet/>
      <dgm:spPr/>
      <dgm:t>
        <a:bodyPr/>
        <a:lstStyle/>
        <a:p>
          <a:endParaRPr lang="en-US"/>
        </a:p>
      </dgm:t>
    </dgm:pt>
    <dgm:pt modelId="{04B1CDE9-B0FC-461F-84EF-AFEF9810301B}" type="sibTrans" cxnId="{E183A692-A0D6-4761-B995-38C14F4879BB}">
      <dgm:prSet/>
      <dgm:spPr/>
      <dgm:t>
        <a:bodyPr/>
        <a:lstStyle/>
        <a:p>
          <a:endParaRPr lang="en-US"/>
        </a:p>
      </dgm:t>
    </dgm:pt>
    <dgm:pt modelId="{1AAB2C25-1C94-4AFC-B765-39407EB46DEA}">
      <dgm:prSet phldrT="[Text]"/>
      <dgm:spPr/>
      <dgm:t>
        <a:bodyPr/>
        <a:lstStyle/>
        <a:p>
          <a:r>
            <a:rPr lang="en-US" dirty="0" err="1"/>
            <a:t>Levantamentos</a:t>
          </a:r>
          <a:r>
            <a:rPr lang="en-US" dirty="0"/>
            <a:t>, </a:t>
          </a:r>
          <a:r>
            <a:rPr lang="en-US" dirty="0" err="1"/>
            <a:t>solicitações</a:t>
          </a:r>
          <a:r>
            <a:rPr lang="en-US" dirty="0"/>
            <a:t> e </a:t>
          </a:r>
          <a:r>
            <a:rPr lang="en-US" dirty="0" err="1"/>
            <a:t>análises</a:t>
          </a:r>
          <a:endParaRPr lang="en-US" dirty="0"/>
        </a:p>
      </dgm:t>
    </dgm:pt>
    <dgm:pt modelId="{BC99EE99-566F-4B0F-9C32-57C99E4510E2}" type="parTrans" cxnId="{7544D936-9BF9-4EA8-91E3-7803DDE44795}">
      <dgm:prSet/>
      <dgm:spPr/>
      <dgm:t>
        <a:bodyPr/>
        <a:lstStyle/>
        <a:p>
          <a:endParaRPr lang="en-US"/>
        </a:p>
      </dgm:t>
    </dgm:pt>
    <dgm:pt modelId="{7EBA11B2-3755-4961-AB2D-678402DE17BD}" type="sibTrans" cxnId="{7544D936-9BF9-4EA8-91E3-7803DDE44795}">
      <dgm:prSet/>
      <dgm:spPr/>
      <dgm:t>
        <a:bodyPr/>
        <a:lstStyle/>
        <a:p>
          <a:endParaRPr lang="en-US"/>
        </a:p>
      </dgm:t>
    </dgm:pt>
    <dgm:pt modelId="{33FE4926-FAEF-4B98-A4F9-647D1E884082}">
      <dgm:prSet phldrT="[Text]"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TFS e documentação (ver lista ao final)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943B7406-0BA8-4AF7-B71E-510847FC943A}" type="parTrans" cxnId="{8A45B09B-9A27-4B1B-83B1-D62AE15C4B03}">
      <dgm:prSet/>
      <dgm:spPr/>
      <dgm:t>
        <a:bodyPr/>
        <a:lstStyle/>
        <a:p>
          <a:endParaRPr lang="en-US"/>
        </a:p>
      </dgm:t>
    </dgm:pt>
    <dgm:pt modelId="{5FD667ED-C3B6-492D-AC36-2C11ACF7A8F4}" type="sibTrans" cxnId="{8A45B09B-9A27-4B1B-83B1-D62AE15C4B03}">
      <dgm:prSet/>
      <dgm:spPr/>
      <dgm:t>
        <a:bodyPr/>
        <a:lstStyle/>
        <a:p>
          <a:endParaRPr lang="en-US"/>
        </a:p>
      </dgm:t>
    </dgm:pt>
    <dgm:pt modelId="{B095DE25-3859-468A-8A82-59ECFB901D6C}">
      <dgm:prSet phldrT="[Text]"/>
      <dgm:spPr/>
      <dgm:t>
        <a:bodyPr/>
        <a:lstStyle/>
        <a:p>
          <a:r>
            <a:rPr lang="en-US" dirty="0" err="1"/>
            <a:t>Desenvolvimento</a:t>
          </a:r>
          <a:endParaRPr lang="en-US" dirty="0"/>
        </a:p>
      </dgm:t>
    </dgm:pt>
    <dgm:pt modelId="{0D9190B3-36D0-48D6-AF1E-4AA342A1733F}" type="parTrans" cxnId="{74CFCC73-FB5C-4D85-9985-FEFE99901CD4}">
      <dgm:prSet/>
      <dgm:spPr/>
      <dgm:t>
        <a:bodyPr/>
        <a:lstStyle/>
        <a:p>
          <a:endParaRPr lang="en-US"/>
        </a:p>
      </dgm:t>
    </dgm:pt>
    <dgm:pt modelId="{EF12859D-2B7B-40BF-B10C-893884421968}" type="sibTrans" cxnId="{74CFCC73-FB5C-4D85-9985-FEFE99901CD4}">
      <dgm:prSet/>
      <dgm:spPr/>
      <dgm:t>
        <a:bodyPr/>
        <a:lstStyle/>
        <a:p>
          <a:endParaRPr lang="en-US"/>
        </a:p>
      </dgm:t>
    </dgm:pt>
    <dgm:pt modelId="{DA72F1EC-5831-499F-BD90-244311FA8647}">
      <dgm:prSet phldrT="[Text]"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Hus a partir de Abril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0D0AA50E-F5CB-4489-964F-B33659E90704}" type="parTrans" cxnId="{3827ECC7-E81C-4EDA-BBDE-F385EE645AF0}">
      <dgm:prSet/>
      <dgm:spPr/>
      <dgm:t>
        <a:bodyPr/>
        <a:lstStyle/>
        <a:p>
          <a:endParaRPr lang="en-US"/>
        </a:p>
      </dgm:t>
    </dgm:pt>
    <dgm:pt modelId="{7B355460-9157-4866-9E4D-4886C898920E}" type="sibTrans" cxnId="{3827ECC7-E81C-4EDA-BBDE-F385EE645AF0}">
      <dgm:prSet/>
      <dgm:spPr/>
      <dgm:t>
        <a:bodyPr/>
        <a:lstStyle/>
        <a:p>
          <a:endParaRPr lang="en-US"/>
        </a:p>
      </dgm:t>
    </dgm:pt>
    <dgm:pt modelId="{A1027F1C-0F1D-4694-83EB-50F1CB5A593E}">
      <dgm:prSet/>
      <dgm:spPr/>
      <dgm:t>
        <a:bodyPr/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gm:t>
    </dgm:pt>
    <dgm:pt modelId="{42874721-25ED-4991-A8B8-CC2B82B25855}" type="parTrans" cxnId="{DB6745BC-969D-46AD-BB0E-C896C7135DB0}">
      <dgm:prSet/>
      <dgm:spPr/>
      <dgm:t>
        <a:bodyPr/>
        <a:lstStyle/>
        <a:p>
          <a:endParaRPr lang="en-US"/>
        </a:p>
      </dgm:t>
    </dgm:pt>
    <dgm:pt modelId="{AD19C326-3500-4D73-91CD-F160E34E7C26}" type="sibTrans" cxnId="{DB6745BC-969D-46AD-BB0E-C896C7135DB0}">
      <dgm:prSet/>
      <dgm:spPr/>
      <dgm:t>
        <a:bodyPr/>
        <a:lstStyle/>
        <a:p>
          <a:endParaRPr lang="en-US"/>
        </a:p>
      </dgm:t>
    </dgm:pt>
    <dgm:pt modelId="{43939F15-75C0-4386-90C1-C6C23E069914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Recursos</a:t>
          </a: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/</a:t>
          </a:r>
          <a:r>
            <a:rPr lang="en-US" sz="1400" kern="1200" dirty="0" err="1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Equipe</a:t>
          </a:r>
          <a:endParaRPr lang="pt-B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81779803-BDFE-4442-8914-1DD79DB19E9F}" type="parTrans" cxnId="{46217C6B-EF5E-4E53-8104-FE08F4D010C5}">
      <dgm:prSet/>
      <dgm:spPr/>
      <dgm:t>
        <a:bodyPr/>
        <a:lstStyle/>
        <a:p>
          <a:endParaRPr lang="en-US"/>
        </a:p>
      </dgm:t>
    </dgm:pt>
    <dgm:pt modelId="{1DB43A10-EF8B-49F9-9F02-FD3187E065B2}" type="sibTrans" cxnId="{46217C6B-EF5E-4E53-8104-FE08F4D010C5}">
      <dgm:prSet/>
      <dgm:spPr/>
      <dgm:t>
        <a:bodyPr/>
        <a:lstStyle/>
        <a:p>
          <a:endParaRPr lang="en-US"/>
        </a:p>
      </dgm:t>
    </dgm:pt>
    <dgm:pt modelId="{C1A189A4-E743-494B-A417-259AB4086634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Config GIT</a:t>
          </a:r>
        </a:p>
      </dgm:t>
    </dgm:pt>
    <dgm:pt modelId="{E39F08AE-175C-4830-814A-2A30725E4DA7}" type="parTrans" cxnId="{2BCCEB23-C9F0-41C8-A996-FF68B327B4C5}">
      <dgm:prSet/>
      <dgm:spPr/>
      <dgm:t>
        <a:bodyPr/>
        <a:lstStyle/>
        <a:p>
          <a:endParaRPr lang="en-US"/>
        </a:p>
      </dgm:t>
    </dgm:pt>
    <dgm:pt modelId="{E0F1D2F5-6029-40F5-A716-124E70A96992}" type="sibTrans" cxnId="{2BCCEB23-C9F0-41C8-A996-FF68B327B4C5}">
      <dgm:prSet/>
      <dgm:spPr/>
      <dgm:t>
        <a:bodyPr/>
        <a:lstStyle/>
        <a:p>
          <a:endParaRPr lang="en-US"/>
        </a:p>
      </dgm:t>
    </dgm:pt>
    <dgm:pt modelId="{5B717F2D-D3D1-4324-977B-14D51460CEC3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Solicitação de acessos </a:t>
          </a:r>
        </a:p>
      </dgm:t>
    </dgm:pt>
    <dgm:pt modelId="{C425A0A8-FF57-42C8-9A25-2E4DB04D51E8}" type="parTrans" cxnId="{6995048A-25CB-444B-A8D4-7BE7BD69047D}">
      <dgm:prSet/>
      <dgm:spPr/>
      <dgm:t>
        <a:bodyPr/>
        <a:lstStyle/>
        <a:p>
          <a:endParaRPr lang="en-US"/>
        </a:p>
      </dgm:t>
    </dgm:pt>
    <dgm:pt modelId="{2DC4E919-765F-4467-A740-91E91467A1AB}" type="sibTrans" cxnId="{6995048A-25CB-444B-A8D4-7BE7BD69047D}">
      <dgm:prSet/>
      <dgm:spPr/>
      <dgm:t>
        <a:bodyPr/>
        <a:lstStyle/>
        <a:p>
          <a:endParaRPr lang="en-US"/>
        </a:p>
      </dgm:t>
    </dgm:pt>
    <dgm:pt modelId="{A2F47AD7-2E05-4EA4-B8DC-559F27924C7E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Comunicação e entregas (Via TFS)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25BA10F2-4139-44DD-B100-AC0EAA2ED3AE}" type="parTrans" cxnId="{82B6FF03-B262-4215-B357-F9781C02E61B}">
      <dgm:prSet/>
      <dgm:spPr/>
      <dgm:t>
        <a:bodyPr/>
        <a:lstStyle/>
        <a:p>
          <a:endParaRPr lang="en-US"/>
        </a:p>
      </dgm:t>
    </dgm:pt>
    <dgm:pt modelId="{A0608FFF-7C6C-41FD-987E-C972881129E4}" type="sibTrans" cxnId="{82B6FF03-B262-4215-B357-F9781C02E61B}">
      <dgm:prSet/>
      <dgm:spPr/>
      <dgm:t>
        <a:bodyPr/>
        <a:lstStyle/>
        <a:p>
          <a:endParaRPr lang="en-US"/>
        </a:p>
      </dgm:t>
    </dgm:pt>
    <dgm:pt modelId="{BD5D0EF7-FE1D-4C98-9221-9B0F7407B2E8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Envolver a infra Dell</a:t>
          </a:r>
        </a:p>
      </dgm:t>
    </dgm:pt>
    <dgm:pt modelId="{B24EE37D-2049-4421-97FA-20ED84C79D7A}" type="parTrans" cxnId="{C9C96036-8384-4AD1-8035-29CA910ED46E}">
      <dgm:prSet/>
      <dgm:spPr/>
      <dgm:t>
        <a:bodyPr/>
        <a:lstStyle/>
        <a:p>
          <a:endParaRPr lang="en-US"/>
        </a:p>
      </dgm:t>
    </dgm:pt>
    <dgm:pt modelId="{E378F9E8-0C95-4EED-995A-B73E84DB9817}" type="sibTrans" cxnId="{C9C96036-8384-4AD1-8035-29CA910ED46E}">
      <dgm:prSet/>
      <dgm:spPr/>
      <dgm:t>
        <a:bodyPr/>
        <a:lstStyle/>
        <a:p>
          <a:endParaRPr lang="en-US"/>
        </a:p>
      </dgm:t>
    </dgm:pt>
    <dgm:pt modelId="{D809FA31-C0BD-49D7-8DB0-A4673C995BA8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Criação de ambientes</a:t>
          </a:r>
        </a:p>
      </dgm:t>
    </dgm:pt>
    <dgm:pt modelId="{2D39CED2-1054-4CD4-92E3-49AE1CF7DC8D}" type="parTrans" cxnId="{045CB482-244B-49EF-B4DC-096192681327}">
      <dgm:prSet/>
      <dgm:spPr/>
      <dgm:t>
        <a:bodyPr/>
        <a:lstStyle/>
        <a:p>
          <a:endParaRPr lang="en-US"/>
        </a:p>
      </dgm:t>
    </dgm:pt>
    <dgm:pt modelId="{F8F93171-6BD6-462C-81A9-0BDBEE9B95B9}" type="sibTrans" cxnId="{045CB482-244B-49EF-B4DC-096192681327}">
      <dgm:prSet/>
      <dgm:spPr/>
      <dgm:t>
        <a:bodyPr/>
        <a:lstStyle/>
        <a:p>
          <a:endParaRPr lang="en-US"/>
        </a:p>
      </dgm:t>
    </dgm:pt>
    <dgm:pt modelId="{D1CBB08F-BFE5-4EBE-BDB2-6D8E4F9510AB}">
      <dgm:prSet custT="1"/>
      <dgm:spPr/>
      <dgm:t>
        <a:bodyPr/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9B5B951A-6EA6-44E3-9E71-92F81F502332}" type="parTrans" cxnId="{ED6BC4AE-C6D1-4DD3-A83C-64F2E06825C0}">
      <dgm:prSet/>
      <dgm:spPr/>
      <dgm:t>
        <a:bodyPr/>
        <a:lstStyle/>
        <a:p>
          <a:endParaRPr lang="en-US"/>
        </a:p>
      </dgm:t>
    </dgm:pt>
    <dgm:pt modelId="{18A85D2D-F0E1-463F-99DA-09F81BA38EB2}" type="sibTrans" cxnId="{ED6BC4AE-C6D1-4DD3-A83C-64F2E06825C0}">
      <dgm:prSet/>
      <dgm:spPr/>
      <dgm:t>
        <a:bodyPr/>
        <a:lstStyle/>
        <a:p>
          <a:endParaRPr lang="en-US"/>
        </a:p>
      </dgm:t>
    </dgm:pt>
    <dgm:pt modelId="{37E643CB-26DD-4D4B-8829-6093D2C73C95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Onboarding - Levantamento de fontes de dados e agentes</a:t>
          </a:r>
        </a:p>
      </dgm:t>
    </dgm:pt>
    <dgm:pt modelId="{76598DB4-9792-46C1-B86A-45C0995A2F73}" type="parTrans" cxnId="{A619CCCC-BAB2-4FCB-BAD3-8B4A7F0E9E32}">
      <dgm:prSet/>
      <dgm:spPr/>
      <dgm:t>
        <a:bodyPr/>
        <a:lstStyle/>
        <a:p>
          <a:endParaRPr lang="en-US"/>
        </a:p>
      </dgm:t>
    </dgm:pt>
    <dgm:pt modelId="{56371A19-02ED-4B18-BD05-9D72F8CB9EA4}" type="sibTrans" cxnId="{A619CCCC-BAB2-4FCB-BAD3-8B4A7F0E9E32}">
      <dgm:prSet/>
      <dgm:spPr/>
      <dgm:t>
        <a:bodyPr/>
        <a:lstStyle/>
        <a:p>
          <a:endParaRPr lang="en-US"/>
        </a:p>
      </dgm:t>
    </dgm:pt>
    <dgm:pt modelId="{506C9DA5-BCBC-4585-8DCD-71E97A677DC1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Capabilities e TFS</a:t>
          </a:r>
        </a:p>
      </dgm:t>
    </dgm:pt>
    <dgm:pt modelId="{F4825543-1B32-4CC5-9DDB-23304552EE24}" type="parTrans" cxnId="{FF1B6C7D-1A98-4824-B914-607D406922B6}">
      <dgm:prSet/>
      <dgm:spPr/>
      <dgm:t>
        <a:bodyPr/>
        <a:lstStyle/>
        <a:p>
          <a:endParaRPr lang="en-US"/>
        </a:p>
      </dgm:t>
    </dgm:pt>
    <dgm:pt modelId="{E341BFB7-0050-4B1F-951B-0F1BCC33D97D}" type="sibTrans" cxnId="{FF1B6C7D-1A98-4824-B914-607D406922B6}">
      <dgm:prSet/>
      <dgm:spPr/>
      <dgm:t>
        <a:bodyPr/>
        <a:lstStyle/>
        <a:p>
          <a:endParaRPr lang="en-US"/>
        </a:p>
      </dgm:t>
    </dgm:pt>
    <dgm:pt modelId="{9CD4C23D-86FA-4878-8BB0-99288D56EAA4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Onboarding - levantamento de regras de negócio.</a:t>
          </a:r>
        </a:p>
      </dgm:t>
    </dgm:pt>
    <dgm:pt modelId="{B3CAFD9A-3638-4909-B5DF-88AFB5B775F9}" type="parTrans" cxnId="{B8E81EAB-E9D5-44E1-90AD-4DEEBD3F162F}">
      <dgm:prSet/>
      <dgm:spPr/>
      <dgm:t>
        <a:bodyPr/>
        <a:lstStyle/>
        <a:p>
          <a:endParaRPr lang="en-US"/>
        </a:p>
      </dgm:t>
    </dgm:pt>
    <dgm:pt modelId="{9819FF97-9398-47C5-ABCC-5BECE6D3CDA6}" type="sibTrans" cxnId="{B8E81EAB-E9D5-44E1-90AD-4DEEBD3F162F}">
      <dgm:prSet/>
      <dgm:spPr/>
      <dgm:t>
        <a:bodyPr/>
        <a:lstStyle/>
        <a:p>
          <a:endParaRPr lang="en-US"/>
        </a:p>
      </dgm:t>
    </dgm:pt>
    <dgm:pt modelId="{AF2A1CEC-B813-4CFD-9A92-FD41BF5C374E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Onboarding - Análise de arquitetura</a:t>
          </a:r>
        </a:p>
      </dgm:t>
    </dgm:pt>
    <dgm:pt modelId="{96B8C5DB-BCD3-4804-9038-451A58CCC682}" type="parTrans" cxnId="{4F3726D4-0612-445B-8D6B-78211DAC1462}">
      <dgm:prSet/>
      <dgm:spPr/>
      <dgm:t>
        <a:bodyPr/>
        <a:lstStyle/>
        <a:p>
          <a:endParaRPr lang="en-US"/>
        </a:p>
      </dgm:t>
    </dgm:pt>
    <dgm:pt modelId="{3E7623D9-BDFC-4F16-93C5-1844729B0870}" type="sibTrans" cxnId="{4F3726D4-0612-445B-8D6B-78211DAC1462}">
      <dgm:prSet/>
      <dgm:spPr/>
      <dgm:t>
        <a:bodyPr/>
        <a:lstStyle/>
        <a:p>
          <a:endParaRPr lang="en-US"/>
        </a:p>
      </dgm:t>
    </dgm:pt>
    <dgm:pt modelId="{A9C03548-37D4-462E-B969-E5731E7CD338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Onboarding - Mapear requisitos </a:t>
          </a:r>
        </a:p>
      </dgm:t>
    </dgm:pt>
    <dgm:pt modelId="{9FC606FF-4022-48B9-A706-1229D0E47AE2}" type="parTrans" cxnId="{80F73B6F-6805-4F99-980A-99AED4854C52}">
      <dgm:prSet/>
      <dgm:spPr/>
      <dgm:t>
        <a:bodyPr/>
        <a:lstStyle/>
        <a:p>
          <a:endParaRPr lang="en-US"/>
        </a:p>
      </dgm:t>
    </dgm:pt>
    <dgm:pt modelId="{02C98C36-1905-4A1C-9660-C8F3E47B8C8B}" type="sibTrans" cxnId="{80F73B6F-6805-4F99-980A-99AED4854C52}">
      <dgm:prSet/>
      <dgm:spPr/>
      <dgm:t>
        <a:bodyPr/>
        <a:lstStyle/>
        <a:p>
          <a:endParaRPr lang="en-US"/>
        </a:p>
      </dgm:t>
    </dgm:pt>
    <dgm:pt modelId="{ECF45B2B-FBCE-493B-8AEE-61F50D91815A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Onboarding - Recursos necessários para LATAM e DSA</a:t>
          </a:r>
        </a:p>
      </dgm:t>
    </dgm:pt>
    <dgm:pt modelId="{3BB4CE81-1A53-4D37-8E6B-2F8A75005E49}" type="parTrans" cxnId="{34450793-0C9D-4484-A11A-0A6688BBA5A8}">
      <dgm:prSet/>
      <dgm:spPr/>
      <dgm:t>
        <a:bodyPr/>
        <a:lstStyle/>
        <a:p>
          <a:endParaRPr lang="en-US"/>
        </a:p>
      </dgm:t>
    </dgm:pt>
    <dgm:pt modelId="{27B16AE7-333E-4039-BA83-3E94F317F0B7}" type="sibTrans" cxnId="{34450793-0C9D-4484-A11A-0A6688BBA5A8}">
      <dgm:prSet/>
      <dgm:spPr/>
      <dgm:t>
        <a:bodyPr/>
        <a:lstStyle/>
        <a:p>
          <a:endParaRPr lang="en-US"/>
        </a:p>
      </dgm:t>
    </dgm:pt>
    <dgm:pt modelId="{E0002484-4FBC-4518-8537-3DE650388A44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Ferramenta de BPM? </a:t>
          </a:r>
        </a:p>
      </dgm:t>
    </dgm:pt>
    <dgm:pt modelId="{BEA3AAEE-C51B-4985-B055-C1828C362D44}" type="parTrans" cxnId="{BAF88518-8D28-4D99-9F4E-F9AAD3E7AAE9}">
      <dgm:prSet/>
      <dgm:spPr/>
      <dgm:t>
        <a:bodyPr/>
        <a:lstStyle/>
        <a:p>
          <a:endParaRPr lang="en-US"/>
        </a:p>
      </dgm:t>
    </dgm:pt>
    <dgm:pt modelId="{EC59E644-16E4-49AE-893A-4FC9042C9B51}" type="sibTrans" cxnId="{BAF88518-8D28-4D99-9F4E-F9AAD3E7AAE9}">
      <dgm:prSet/>
      <dgm:spPr/>
      <dgm:t>
        <a:bodyPr/>
        <a:lstStyle/>
        <a:p>
          <a:endParaRPr lang="en-US"/>
        </a:p>
      </dgm:t>
    </dgm:pt>
    <dgm:pt modelId="{220A2B1D-329B-4A9F-9C42-E8217FE8FF62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b="0" i="0" u="none" kern="1200" dirty="0"/>
            <a:t>Configurar ambientes</a:t>
          </a:r>
        </a:p>
      </dgm:t>
    </dgm:pt>
    <dgm:pt modelId="{104C7EE9-52B9-46EF-A649-27AE6C608F69}" type="parTrans" cxnId="{2A1E521E-3AB3-4BA0-A7F9-84DEA5A65DB6}">
      <dgm:prSet/>
      <dgm:spPr/>
      <dgm:t>
        <a:bodyPr/>
        <a:lstStyle/>
        <a:p>
          <a:endParaRPr lang="en-US"/>
        </a:p>
      </dgm:t>
    </dgm:pt>
    <dgm:pt modelId="{41641256-1640-4CB4-9CB0-B19500A1D549}" type="sibTrans" cxnId="{2A1E521E-3AB3-4BA0-A7F9-84DEA5A65DB6}">
      <dgm:prSet/>
      <dgm:spPr/>
      <dgm:t>
        <a:bodyPr/>
        <a:lstStyle/>
        <a:p>
          <a:endParaRPr lang="en-US"/>
        </a:p>
      </dgm:t>
    </dgm:pt>
    <dgm:pt modelId="{B88BD8FB-FD8B-4E3E-A2E5-5B4030460BB5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Definição de Tecnologias </a:t>
          </a:r>
        </a:p>
      </dgm:t>
    </dgm:pt>
    <dgm:pt modelId="{211A2592-F90C-4603-BCC7-6C5D8A5BA8D8}" type="parTrans" cxnId="{59919324-3B51-4BA9-8D0C-9A4C9D3FD2B3}">
      <dgm:prSet/>
      <dgm:spPr/>
      <dgm:t>
        <a:bodyPr/>
        <a:lstStyle/>
        <a:p>
          <a:endParaRPr lang="en-US"/>
        </a:p>
      </dgm:t>
    </dgm:pt>
    <dgm:pt modelId="{58E73487-F40D-4C9B-9BB9-B3A8CF3529D8}" type="sibTrans" cxnId="{59919324-3B51-4BA9-8D0C-9A4C9D3FD2B3}">
      <dgm:prSet/>
      <dgm:spPr/>
      <dgm:t>
        <a:bodyPr/>
        <a:lstStyle/>
        <a:p>
          <a:endParaRPr lang="en-US"/>
        </a:p>
      </dgm:t>
    </dgm:pt>
    <dgm:pt modelId="{5AB3600F-66B9-405C-8396-BF3DAFF12BAB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Backlog para abril em diante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2C5CE64F-A87F-4C52-A9BD-A08B25CD431D}" type="parTrans" cxnId="{BE691CA2-6BCE-4A20-8B13-2E046824218E}">
      <dgm:prSet/>
      <dgm:spPr/>
      <dgm:t>
        <a:bodyPr/>
        <a:lstStyle/>
        <a:p>
          <a:endParaRPr lang="en-US"/>
        </a:p>
      </dgm:t>
    </dgm:pt>
    <dgm:pt modelId="{EADE89EF-153B-4868-A0EB-DC7905BA2019}" type="sibTrans" cxnId="{BE691CA2-6BCE-4A20-8B13-2E046824218E}">
      <dgm:prSet/>
      <dgm:spPr/>
      <dgm:t>
        <a:bodyPr/>
        <a:lstStyle/>
        <a:p>
          <a:endParaRPr lang="en-US"/>
        </a:p>
      </dgm:t>
    </dgm:pt>
    <dgm:pt modelId="{19B0B067-27D9-40E7-812D-6FAF36D153B8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Análises técnicas e de Infra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3251BFED-1A69-4C1B-892B-5F1EA2CC5626}" type="parTrans" cxnId="{2238E69C-9182-4EE0-A81F-F2D374923A92}">
      <dgm:prSet/>
      <dgm:spPr/>
      <dgm:t>
        <a:bodyPr/>
        <a:lstStyle/>
        <a:p>
          <a:endParaRPr lang="en-US"/>
        </a:p>
      </dgm:t>
    </dgm:pt>
    <dgm:pt modelId="{0F635FEA-A76C-49DB-B287-D4F45596CFEC}" type="sibTrans" cxnId="{2238E69C-9182-4EE0-A81F-F2D374923A92}">
      <dgm:prSet/>
      <dgm:spPr/>
      <dgm:t>
        <a:bodyPr/>
        <a:lstStyle/>
        <a:p>
          <a:endParaRPr lang="en-US"/>
        </a:p>
      </dgm:t>
    </dgm:pt>
    <dgm:pt modelId="{B6F70E24-E434-4C7B-A93B-21744FF33412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Especificações Técnicas</a:t>
          </a:r>
        </a:p>
      </dgm:t>
    </dgm:pt>
    <dgm:pt modelId="{71BB66D5-D6C2-4594-9AB4-BDE8E313FD2E}" type="parTrans" cxnId="{027EDFCD-A276-4A3B-AFDC-46C1E295C084}">
      <dgm:prSet/>
      <dgm:spPr/>
      <dgm:t>
        <a:bodyPr/>
        <a:lstStyle/>
        <a:p>
          <a:endParaRPr lang="en-US"/>
        </a:p>
      </dgm:t>
    </dgm:pt>
    <dgm:pt modelId="{2C91100B-84A2-4A6C-A381-2E17BA4B17CF}" type="sibTrans" cxnId="{027EDFCD-A276-4A3B-AFDC-46C1E295C084}">
      <dgm:prSet/>
      <dgm:spPr/>
      <dgm:t>
        <a:bodyPr/>
        <a:lstStyle/>
        <a:p>
          <a:endParaRPr lang="en-US"/>
        </a:p>
      </dgm:t>
    </dgm:pt>
    <dgm:pt modelId="{52A3C6BE-3EC5-4272-8B3C-65664BAB32A0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Definir requisitos de sistemas</a:t>
          </a:r>
        </a:p>
      </dgm:t>
    </dgm:pt>
    <dgm:pt modelId="{F756762F-2F47-44DE-8A7F-BE8ACDA136FB}" type="parTrans" cxnId="{E1B19E97-E37D-43E3-9147-39FF3A1B8FA5}">
      <dgm:prSet/>
      <dgm:spPr/>
      <dgm:t>
        <a:bodyPr/>
        <a:lstStyle/>
        <a:p>
          <a:endParaRPr lang="en-US"/>
        </a:p>
      </dgm:t>
    </dgm:pt>
    <dgm:pt modelId="{D3C3C267-5A0B-4950-8FAB-43CB36A2EDF0}" type="sibTrans" cxnId="{E1B19E97-E37D-43E3-9147-39FF3A1B8FA5}">
      <dgm:prSet/>
      <dgm:spPr/>
      <dgm:t>
        <a:bodyPr/>
        <a:lstStyle/>
        <a:p>
          <a:endParaRPr lang="en-US"/>
        </a:p>
      </dgm:t>
    </dgm:pt>
    <dgm:pt modelId="{EE4EE506-3225-4880-BFAE-8F931998A4AF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VErificar requisitos de segurança</a:t>
          </a:r>
        </a:p>
      </dgm:t>
    </dgm:pt>
    <dgm:pt modelId="{1A18BCC8-8479-4133-B28E-BF6E9CE34089}" type="parTrans" cxnId="{7636E19E-70C3-4248-B762-94983F43B758}">
      <dgm:prSet/>
      <dgm:spPr/>
      <dgm:t>
        <a:bodyPr/>
        <a:lstStyle/>
        <a:p>
          <a:endParaRPr lang="en-US"/>
        </a:p>
      </dgm:t>
    </dgm:pt>
    <dgm:pt modelId="{02D22031-D38C-43EB-8E47-88BDF421DED6}" type="sibTrans" cxnId="{7636E19E-70C3-4248-B762-94983F43B758}">
      <dgm:prSet/>
      <dgm:spPr/>
      <dgm:t>
        <a:bodyPr/>
        <a:lstStyle/>
        <a:p>
          <a:endParaRPr lang="en-US"/>
        </a:p>
      </dgm:t>
    </dgm:pt>
    <dgm:pt modelId="{34D9F87C-C11D-4FD8-BA26-AC64D2D79E3B}">
      <dgm:prSet custT="1"/>
      <dgm:spPr/>
      <dgm:t>
        <a:bodyPr/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Licenças?</a:t>
          </a:r>
        </a:p>
      </dgm:t>
    </dgm:pt>
    <dgm:pt modelId="{18F73183-E132-4B44-ABD0-9A307F510741}" type="parTrans" cxnId="{C5A2F756-C091-4334-93C7-4DFF1E60E6BB}">
      <dgm:prSet/>
      <dgm:spPr/>
      <dgm:t>
        <a:bodyPr/>
        <a:lstStyle/>
        <a:p>
          <a:endParaRPr lang="en-US"/>
        </a:p>
      </dgm:t>
    </dgm:pt>
    <dgm:pt modelId="{5B4A49FB-DA58-4DAC-8A61-F083ABB6CD87}" type="sibTrans" cxnId="{C5A2F756-C091-4334-93C7-4DFF1E60E6BB}">
      <dgm:prSet/>
      <dgm:spPr/>
      <dgm:t>
        <a:bodyPr/>
        <a:lstStyle/>
        <a:p>
          <a:endParaRPr lang="en-US"/>
        </a:p>
      </dgm:t>
    </dgm:pt>
    <dgm:pt modelId="{9E47B405-32D4-4A92-B3C6-DAFDA3F616DC}" type="pres">
      <dgm:prSet presAssocID="{E71BE076-3F8F-468B-8BE9-550D785A4EB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8F6BA5C-D10C-4B89-9A88-54666FC75B0F}" type="pres">
      <dgm:prSet presAssocID="{E05B360B-0394-40AB-9C3F-F0D3A2C08DDA}" presName="parentText1" presStyleLbl="node1" presStyleIdx="0" presStyleCnt="3" custLinFactNeighborY="-1484">
        <dgm:presLayoutVars>
          <dgm:chMax/>
          <dgm:chPref val="3"/>
          <dgm:bulletEnabled val="1"/>
        </dgm:presLayoutVars>
      </dgm:prSet>
      <dgm:spPr/>
    </dgm:pt>
    <dgm:pt modelId="{71A5542B-532D-41BA-B743-FEE5D3265ADF}" type="pres">
      <dgm:prSet presAssocID="{E05B360B-0394-40AB-9C3F-F0D3A2C08DDA}" presName="childText1" presStyleLbl="solidAlignAcc1" presStyleIdx="0" presStyleCnt="3" custLinFactNeighborY="-2583">
        <dgm:presLayoutVars>
          <dgm:chMax val="0"/>
          <dgm:chPref val="0"/>
          <dgm:bulletEnabled val="1"/>
        </dgm:presLayoutVars>
      </dgm:prSet>
      <dgm:spPr/>
    </dgm:pt>
    <dgm:pt modelId="{1C6A0DF4-DE66-4155-9117-D52FF86CA421}" type="pres">
      <dgm:prSet presAssocID="{1AAB2C25-1C94-4AFC-B765-39407EB46DEA}" presName="parentText2" presStyleLbl="node1" presStyleIdx="1" presStyleCnt="3" custLinFactNeighborY="-4977">
        <dgm:presLayoutVars>
          <dgm:chMax/>
          <dgm:chPref val="3"/>
          <dgm:bulletEnabled val="1"/>
        </dgm:presLayoutVars>
      </dgm:prSet>
      <dgm:spPr/>
    </dgm:pt>
    <dgm:pt modelId="{9D319033-1B27-4EFB-ABC3-61EF4D8AA875}" type="pres">
      <dgm:prSet presAssocID="{1AAB2C25-1C94-4AFC-B765-39407EB46DEA}" presName="childText2" presStyleLbl="solidAlignAcc1" presStyleIdx="1" presStyleCnt="3" custScaleY="118584" custLinFactNeighborY="-2583">
        <dgm:presLayoutVars>
          <dgm:chMax val="0"/>
          <dgm:chPref val="0"/>
          <dgm:bulletEnabled val="1"/>
        </dgm:presLayoutVars>
      </dgm:prSet>
      <dgm:spPr/>
    </dgm:pt>
    <dgm:pt modelId="{87807872-0837-4F89-942A-B059DED546CF}" type="pres">
      <dgm:prSet presAssocID="{B095DE25-3859-468A-8A82-59ECFB901D6C}" presName="parentText3" presStyleLbl="node1" presStyleIdx="2" presStyleCnt="3" custLinFactNeighborY="-4977">
        <dgm:presLayoutVars>
          <dgm:chMax/>
          <dgm:chPref val="3"/>
          <dgm:bulletEnabled val="1"/>
        </dgm:presLayoutVars>
      </dgm:prSet>
      <dgm:spPr/>
    </dgm:pt>
    <dgm:pt modelId="{9C6EA7A6-A7DF-4D9A-B2BC-0FE44F6B68F4}" type="pres">
      <dgm:prSet presAssocID="{B095DE25-3859-468A-8A82-59ECFB901D6C}" presName="childText3" presStyleLbl="solidAlignAcc1" presStyleIdx="2" presStyleCnt="3" custScaleX="103782" custLinFactNeighborX="2424" custLinFactNeighborY="-8100">
        <dgm:presLayoutVars>
          <dgm:chMax val="0"/>
          <dgm:chPref val="0"/>
          <dgm:bulletEnabled val="1"/>
        </dgm:presLayoutVars>
      </dgm:prSet>
      <dgm:spPr/>
    </dgm:pt>
  </dgm:ptLst>
  <dgm:cxnLst>
    <dgm:cxn modelId="{82B6FF03-B262-4215-B357-F9781C02E61B}" srcId="{E05B360B-0394-40AB-9C3F-F0D3A2C08DDA}" destId="{A2F47AD7-2E05-4EA4-B8DC-559F27924C7E}" srcOrd="3" destOrd="0" parTransId="{25BA10F2-4139-44DD-B100-AC0EAA2ED3AE}" sibTransId="{A0608FFF-7C6C-41FD-987E-C972881129E4}"/>
    <dgm:cxn modelId="{29BBB907-9627-4912-99F3-B81378262C7B}" type="presOf" srcId="{9CD4C23D-86FA-4878-8BB0-99288D56EAA4}" destId="{9D319033-1B27-4EFB-ABC3-61EF4D8AA875}" srcOrd="0" destOrd="3" presId="urn:microsoft.com/office/officeart/2009/3/layout/IncreasingArrowsProcess"/>
    <dgm:cxn modelId="{41F3F409-CDD5-409F-9927-A4CC97F729EB}" type="presOf" srcId="{33FE4926-FAEF-4B98-A4F9-647D1E884082}" destId="{9D319033-1B27-4EFB-ABC3-61EF4D8AA875}" srcOrd="0" destOrd="0" presId="urn:microsoft.com/office/officeart/2009/3/layout/IncreasingArrowsProcess"/>
    <dgm:cxn modelId="{3074AC0B-11BE-460E-88BB-6FE1E32D8CF0}" type="presOf" srcId="{34D9F87C-C11D-4FD8-BA26-AC64D2D79E3B}" destId="{9C6EA7A6-A7DF-4D9A-B2BC-0FE44F6B68F4}" srcOrd="0" destOrd="8" presId="urn:microsoft.com/office/officeart/2009/3/layout/IncreasingArrowsProcess"/>
    <dgm:cxn modelId="{BAF88518-8D28-4D99-9F4E-F9AAD3E7AAE9}" srcId="{1AAB2C25-1C94-4AFC-B765-39407EB46DEA}" destId="{E0002484-4FBC-4518-8537-3DE650388A44}" srcOrd="7" destOrd="0" parTransId="{BEA3AAEE-C51B-4985-B055-C1828C362D44}" sibTransId="{EC59E644-16E4-49AE-893A-4FC9042C9B51}"/>
    <dgm:cxn modelId="{2A1E521E-3AB3-4BA0-A7F9-84DEA5A65DB6}" srcId="{1AAB2C25-1C94-4AFC-B765-39407EB46DEA}" destId="{220A2B1D-329B-4A9F-9C42-E8217FE8FF62}" srcOrd="8" destOrd="0" parTransId="{104C7EE9-52B9-46EF-A649-27AE6C608F69}" sibTransId="{41641256-1640-4CB4-9CB0-B19500A1D549}"/>
    <dgm:cxn modelId="{6B42BF20-E10B-41A4-BCF9-6D44FB02D961}" type="presOf" srcId="{5B717F2D-D3D1-4324-977B-14D51460CEC3}" destId="{71A5542B-532D-41BA-B743-FEE5D3265ADF}" srcOrd="0" destOrd="2" presId="urn:microsoft.com/office/officeart/2009/3/layout/IncreasingArrowsProcess"/>
    <dgm:cxn modelId="{AAAEFB21-A23B-4DFB-B145-CE0B2B22D925}" type="presOf" srcId="{5AB3600F-66B9-405C-8396-BF3DAFF12BAB}" destId="{9C6EA7A6-A7DF-4D9A-B2BC-0FE44F6B68F4}" srcOrd="0" destOrd="3" presId="urn:microsoft.com/office/officeart/2009/3/layout/IncreasingArrowsProcess"/>
    <dgm:cxn modelId="{2BCCEB23-C9F0-41C8-A996-FF68B327B4C5}" srcId="{E05B360B-0394-40AB-9C3F-F0D3A2C08DDA}" destId="{C1A189A4-E743-494B-A417-259AB4086634}" srcOrd="1" destOrd="0" parTransId="{E39F08AE-175C-4830-814A-2A30725E4DA7}" sibTransId="{E0F1D2F5-6029-40F5-A716-124E70A96992}"/>
    <dgm:cxn modelId="{59919324-3B51-4BA9-8D0C-9A4C9D3FD2B3}" srcId="{B095DE25-3859-468A-8A82-59ECFB901D6C}" destId="{B88BD8FB-FD8B-4E3E-A2E5-5B4030460BB5}" srcOrd="2" destOrd="0" parTransId="{211A2592-F90C-4603-BCC7-6C5D8A5BA8D8}" sibTransId="{58E73487-F40D-4C9B-9BB9-B3A8CF3529D8}"/>
    <dgm:cxn modelId="{C9C96036-8384-4AD1-8035-29CA910ED46E}" srcId="{E05B360B-0394-40AB-9C3F-F0D3A2C08DDA}" destId="{BD5D0EF7-FE1D-4C98-9221-9B0F7407B2E8}" srcOrd="4" destOrd="0" parTransId="{B24EE37D-2049-4421-97FA-20ED84C79D7A}" sibTransId="{E378F9E8-0C95-4EED-995A-B73E84DB9817}"/>
    <dgm:cxn modelId="{7544D936-9BF9-4EA8-91E3-7803DDE44795}" srcId="{E71BE076-3F8F-468B-8BE9-550D785A4EBA}" destId="{1AAB2C25-1C94-4AFC-B765-39407EB46DEA}" srcOrd="1" destOrd="0" parTransId="{BC99EE99-566F-4B0F-9C32-57C99E4510E2}" sibTransId="{7EBA11B2-3755-4961-AB2D-678402DE17BD}"/>
    <dgm:cxn modelId="{50EE3638-95C8-420C-9A7C-52ADABADBF36}" type="presOf" srcId="{A1027F1C-0F1D-4694-83EB-50F1CB5A593E}" destId="{71A5542B-532D-41BA-B743-FEE5D3265ADF}" srcOrd="0" destOrd="7" presId="urn:microsoft.com/office/officeart/2009/3/layout/IncreasingArrowsProcess"/>
    <dgm:cxn modelId="{BB8D0D3E-D8B8-4479-98C2-8BAD3915DD8A}" type="presOf" srcId="{B6F70E24-E434-4C7B-A93B-21744FF33412}" destId="{9C6EA7A6-A7DF-4D9A-B2BC-0FE44F6B68F4}" srcOrd="0" destOrd="5" presId="urn:microsoft.com/office/officeart/2009/3/layout/IncreasingArrowsProcess"/>
    <dgm:cxn modelId="{27697740-DF9D-4BDD-84C9-A85BDD54964C}" type="presOf" srcId="{506C9DA5-BCBC-4585-8DCD-71E97A677DC1}" destId="{9D319033-1B27-4EFB-ABC3-61EF4D8AA875}" srcOrd="0" destOrd="2" presId="urn:microsoft.com/office/officeart/2009/3/layout/IncreasingArrowsProcess"/>
    <dgm:cxn modelId="{478CA75F-4C08-4B1A-A19A-3978F3B3A8B4}" type="presOf" srcId="{B095DE25-3859-468A-8A82-59ECFB901D6C}" destId="{87807872-0837-4F89-942A-B059DED546CF}" srcOrd="0" destOrd="0" presId="urn:microsoft.com/office/officeart/2009/3/layout/IncreasingArrowsProcess"/>
    <dgm:cxn modelId="{DB256E45-FBF4-4D6B-AE1E-E5384C9AF988}" type="presOf" srcId="{43939F15-75C0-4386-90C1-C6C23E069914}" destId="{9C6EA7A6-A7DF-4D9A-B2BC-0FE44F6B68F4}" srcOrd="0" destOrd="1" presId="urn:microsoft.com/office/officeart/2009/3/layout/IncreasingArrowsProcess"/>
    <dgm:cxn modelId="{E1C8096B-09BF-4C18-B0E1-9A3CE3F18925}" type="presOf" srcId="{ECF45B2B-FBCE-493B-8AEE-61F50D91815A}" destId="{9D319033-1B27-4EFB-ABC3-61EF4D8AA875}" srcOrd="0" destOrd="6" presId="urn:microsoft.com/office/officeart/2009/3/layout/IncreasingArrowsProcess"/>
    <dgm:cxn modelId="{46217C6B-EF5E-4E53-8104-FE08F4D010C5}" srcId="{B095DE25-3859-468A-8A82-59ECFB901D6C}" destId="{43939F15-75C0-4386-90C1-C6C23E069914}" srcOrd="1" destOrd="0" parTransId="{81779803-BDFE-4442-8914-1DD79DB19E9F}" sibTransId="{1DB43A10-EF8B-49F9-9F02-FD3187E065B2}"/>
    <dgm:cxn modelId="{80F73B6F-6805-4F99-980A-99AED4854C52}" srcId="{1AAB2C25-1C94-4AFC-B765-39407EB46DEA}" destId="{A9C03548-37D4-462E-B969-E5731E7CD338}" srcOrd="5" destOrd="0" parTransId="{9FC606FF-4022-48B9-A706-1229D0E47AE2}" sibTransId="{02C98C36-1905-4A1C-9660-C8F3E47B8C8B}"/>
    <dgm:cxn modelId="{74CFCC73-FB5C-4D85-9985-FEFE99901CD4}" srcId="{E71BE076-3F8F-468B-8BE9-550D785A4EBA}" destId="{B095DE25-3859-468A-8A82-59ECFB901D6C}" srcOrd="2" destOrd="0" parTransId="{0D9190B3-36D0-48D6-AF1E-4AA342A1733F}" sibTransId="{EF12859D-2B7B-40BF-B10C-893884421968}"/>
    <dgm:cxn modelId="{C5A2F756-C091-4334-93C7-4DFF1E60E6BB}" srcId="{B095DE25-3859-468A-8A82-59ECFB901D6C}" destId="{34D9F87C-C11D-4FD8-BA26-AC64D2D79E3B}" srcOrd="8" destOrd="0" parTransId="{18F73183-E132-4B44-ABD0-9A307F510741}" sibTransId="{5B4A49FB-DA58-4DAC-8A61-F083ABB6CD87}"/>
    <dgm:cxn modelId="{7488D377-C194-4221-828A-F4A60231C1AE}" type="presOf" srcId="{E05B360B-0394-40AB-9C3F-F0D3A2C08DDA}" destId="{48F6BA5C-D10C-4B89-9A88-54666FC75B0F}" srcOrd="0" destOrd="0" presId="urn:microsoft.com/office/officeart/2009/3/layout/IncreasingArrowsProcess"/>
    <dgm:cxn modelId="{39B4057B-93C8-4C43-A597-F9BDBA28CE76}" type="presOf" srcId="{19B0B067-27D9-40E7-812D-6FAF36D153B8}" destId="{9C6EA7A6-A7DF-4D9A-B2BC-0FE44F6B68F4}" srcOrd="0" destOrd="4" presId="urn:microsoft.com/office/officeart/2009/3/layout/IncreasingArrowsProcess"/>
    <dgm:cxn modelId="{FF1B6C7D-1A98-4824-B914-607D406922B6}" srcId="{1AAB2C25-1C94-4AFC-B765-39407EB46DEA}" destId="{506C9DA5-BCBC-4585-8DCD-71E97A677DC1}" srcOrd="2" destOrd="0" parTransId="{F4825543-1B32-4CC5-9DDB-23304552EE24}" sibTransId="{E341BFB7-0050-4B1F-951B-0F1BCC33D97D}"/>
    <dgm:cxn modelId="{BD261F80-9834-47B9-B408-ED77159FC8A4}" type="presOf" srcId="{AF2A1CEC-B813-4CFD-9A92-FD41BF5C374E}" destId="{9D319033-1B27-4EFB-ABC3-61EF4D8AA875}" srcOrd="0" destOrd="4" presId="urn:microsoft.com/office/officeart/2009/3/layout/IncreasingArrowsProcess"/>
    <dgm:cxn modelId="{045CB482-244B-49EF-B4DC-096192681327}" srcId="{E05B360B-0394-40AB-9C3F-F0D3A2C08DDA}" destId="{D809FA31-C0BD-49D7-8DB0-A4673C995BA8}" srcOrd="5" destOrd="0" parTransId="{2D39CED2-1054-4CD4-92E3-49AE1CF7DC8D}" sibTransId="{F8F93171-6BD6-462C-81A9-0BDBEE9B95B9}"/>
    <dgm:cxn modelId="{6995048A-25CB-444B-A8D4-7BE7BD69047D}" srcId="{E05B360B-0394-40AB-9C3F-F0D3A2C08DDA}" destId="{5B717F2D-D3D1-4324-977B-14D51460CEC3}" srcOrd="2" destOrd="0" parTransId="{C425A0A8-FF57-42C8-9A25-2E4DB04D51E8}" sibTransId="{2DC4E919-765F-4467-A740-91E91467A1AB}"/>
    <dgm:cxn modelId="{E183A692-A0D6-4761-B995-38C14F4879BB}" srcId="{E05B360B-0394-40AB-9C3F-F0D3A2C08DDA}" destId="{F4F63A7C-C42E-4281-BC13-853437454C1D}" srcOrd="0" destOrd="0" parTransId="{246D2A24-18CE-42E1-A842-BE748155FF1A}" sibTransId="{04B1CDE9-B0FC-461F-84EF-AFEF9810301B}"/>
    <dgm:cxn modelId="{34450793-0C9D-4484-A11A-0A6688BBA5A8}" srcId="{1AAB2C25-1C94-4AFC-B765-39407EB46DEA}" destId="{ECF45B2B-FBCE-493B-8AEE-61F50D91815A}" srcOrd="6" destOrd="0" parTransId="{3BB4CE81-1A53-4D37-8E6B-2F8A75005E49}" sibTransId="{27B16AE7-333E-4039-BA83-3E94F317F0B7}"/>
    <dgm:cxn modelId="{CEF2B494-A294-4530-961D-5BCE58DF5E0C}" type="presOf" srcId="{E0002484-4FBC-4518-8537-3DE650388A44}" destId="{9D319033-1B27-4EFB-ABC3-61EF4D8AA875}" srcOrd="0" destOrd="7" presId="urn:microsoft.com/office/officeart/2009/3/layout/IncreasingArrowsProcess"/>
    <dgm:cxn modelId="{48BA0D97-5795-46AB-894C-BA2780F84BFC}" type="presOf" srcId="{F4F63A7C-C42E-4281-BC13-853437454C1D}" destId="{71A5542B-532D-41BA-B743-FEE5D3265ADF}" srcOrd="0" destOrd="0" presId="urn:microsoft.com/office/officeart/2009/3/layout/IncreasingArrowsProcess"/>
    <dgm:cxn modelId="{E1B19E97-E37D-43E3-9147-39FF3A1B8FA5}" srcId="{B095DE25-3859-468A-8A82-59ECFB901D6C}" destId="{52A3C6BE-3EC5-4272-8B3C-65664BAB32A0}" srcOrd="6" destOrd="0" parTransId="{F756762F-2F47-44DE-8A7F-BE8ACDA136FB}" sibTransId="{D3C3C267-5A0B-4950-8FAB-43CB36A2EDF0}"/>
    <dgm:cxn modelId="{E0AE7599-1FBD-4B71-AB34-3285E38ABFCB}" type="presOf" srcId="{A9C03548-37D4-462E-B969-E5731E7CD338}" destId="{9D319033-1B27-4EFB-ABC3-61EF4D8AA875}" srcOrd="0" destOrd="5" presId="urn:microsoft.com/office/officeart/2009/3/layout/IncreasingArrowsProcess"/>
    <dgm:cxn modelId="{8A45B09B-9A27-4B1B-83B1-D62AE15C4B03}" srcId="{1AAB2C25-1C94-4AFC-B765-39407EB46DEA}" destId="{33FE4926-FAEF-4B98-A4F9-647D1E884082}" srcOrd="0" destOrd="0" parTransId="{943B7406-0BA8-4AF7-B71E-510847FC943A}" sibTransId="{5FD667ED-C3B6-492D-AC36-2C11ACF7A8F4}"/>
    <dgm:cxn modelId="{E7BBDD9B-CBD2-421F-BAA8-196D6DBDCF3F}" type="presOf" srcId="{A2F47AD7-2E05-4EA4-B8DC-559F27924C7E}" destId="{71A5542B-532D-41BA-B743-FEE5D3265ADF}" srcOrd="0" destOrd="3" presId="urn:microsoft.com/office/officeart/2009/3/layout/IncreasingArrowsProcess"/>
    <dgm:cxn modelId="{2238E69C-9182-4EE0-A81F-F2D374923A92}" srcId="{B095DE25-3859-468A-8A82-59ECFB901D6C}" destId="{19B0B067-27D9-40E7-812D-6FAF36D153B8}" srcOrd="4" destOrd="0" parTransId="{3251BFED-1A69-4C1B-892B-5F1EA2CC5626}" sibTransId="{0F635FEA-A76C-49DB-B287-D4F45596CFEC}"/>
    <dgm:cxn modelId="{7636E19E-70C3-4248-B762-94983F43B758}" srcId="{B095DE25-3859-468A-8A82-59ECFB901D6C}" destId="{EE4EE506-3225-4880-BFAE-8F931998A4AF}" srcOrd="7" destOrd="0" parTransId="{1A18BCC8-8479-4133-B28E-BF6E9CE34089}" sibTransId="{02D22031-D38C-43EB-8E47-88BDF421DED6}"/>
    <dgm:cxn modelId="{6238F0A1-DCE5-4649-A225-BAB9C368095C}" type="presOf" srcId="{B88BD8FB-FD8B-4E3E-A2E5-5B4030460BB5}" destId="{9C6EA7A6-A7DF-4D9A-B2BC-0FE44F6B68F4}" srcOrd="0" destOrd="2" presId="urn:microsoft.com/office/officeart/2009/3/layout/IncreasingArrowsProcess"/>
    <dgm:cxn modelId="{BE691CA2-6BCE-4A20-8B13-2E046824218E}" srcId="{B095DE25-3859-468A-8A82-59ECFB901D6C}" destId="{5AB3600F-66B9-405C-8396-BF3DAFF12BAB}" srcOrd="3" destOrd="0" parTransId="{2C5CE64F-A87F-4C52-A9BD-A08B25CD431D}" sibTransId="{EADE89EF-153B-4868-A0EB-DC7905BA2019}"/>
    <dgm:cxn modelId="{9517B1A2-F191-4FC2-AC85-356004AB121F}" type="presOf" srcId="{D1CBB08F-BFE5-4EBE-BDB2-6D8E4F9510AB}" destId="{71A5542B-532D-41BA-B743-FEE5D3265ADF}" srcOrd="0" destOrd="6" presId="urn:microsoft.com/office/officeart/2009/3/layout/IncreasingArrowsProcess"/>
    <dgm:cxn modelId="{03ED51A8-E769-488A-B473-2E6A8B1BE207}" srcId="{E71BE076-3F8F-468B-8BE9-550D785A4EBA}" destId="{E05B360B-0394-40AB-9C3F-F0D3A2C08DDA}" srcOrd="0" destOrd="0" parTransId="{0B3557FD-8518-4324-AD2C-C13BFE5D6B1D}" sibTransId="{16687AE4-FE77-4295-9F3D-F6B1BFBD4A9C}"/>
    <dgm:cxn modelId="{B8E81EAB-E9D5-44E1-90AD-4DEEBD3F162F}" srcId="{1AAB2C25-1C94-4AFC-B765-39407EB46DEA}" destId="{9CD4C23D-86FA-4878-8BB0-99288D56EAA4}" srcOrd="3" destOrd="0" parTransId="{B3CAFD9A-3638-4909-B5DF-88AFB5B775F9}" sibTransId="{9819FF97-9398-47C5-ABCC-5BECE6D3CDA6}"/>
    <dgm:cxn modelId="{A7D061AC-8619-4136-B0FE-0712D6FB8350}" type="presOf" srcId="{1AAB2C25-1C94-4AFC-B765-39407EB46DEA}" destId="{1C6A0DF4-DE66-4155-9117-D52FF86CA421}" srcOrd="0" destOrd="0" presId="urn:microsoft.com/office/officeart/2009/3/layout/IncreasingArrowsProcess"/>
    <dgm:cxn modelId="{ED6BC4AE-C6D1-4DD3-A83C-64F2E06825C0}" srcId="{E05B360B-0394-40AB-9C3F-F0D3A2C08DDA}" destId="{D1CBB08F-BFE5-4EBE-BDB2-6D8E4F9510AB}" srcOrd="6" destOrd="0" parTransId="{9B5B951A-6EA6-44E3-9E71-92F81F502332}" sibTransId="{18A85D2D-F0E1-463F-99DA-09F81BA38EB2}"/>
    <dgm:cxn modelId="{DB6745BC-969D-46AD-BB0E-C896C7135DB0}" srcId="{E05B360B-0394-40AB-9C3F-F0D3A2C08DDA}" destId="{A1027F1C-0F1D-4694-83EB-50F1CB5A593E}" srcOrd="7" destOrd="0" parTransId="{42874721-25ED-4991-A8B8-CC2B82B25855}" sibTransId="{AD19C326-3500-4D73-91CD-F160E34E7C26}"/>
    <dgm:cxn modelId="{402D60C2-46E7-47B7-8E0C-22EA7AA7B4A8}" type="presOf" srcId="{C1A189A4-E743-494B-A417-259AB4086634}" destId="{71A5542B-532D-41BA-B743-FEE5D3265ADF}" srcOrd="0" destOrd="1" presId="urn:microsoft.com/office/officeart/2009/3/layout/IncreasingArrowsProcess"/>
    <dgm:cxn modelId="{F37DBCC2-D0E2-4E20-9478-BD52807ECE6B}" type="presOf" srcId="{DA72F1EC-5831-499F-BD90-244311FA8647}" destId="{9C6EA7A6-A7DF-4D9A-B2BC-0FE44F6B68F4}" srcOrd="0" destOrd="0" presId="urn:microsoft.com/office/officeart/2009/3/layout/IncreasingArrowsProcess"/>
    <dgm:cxn modelId="{3827ECC7-E81C-4EDA-BBDE-F385EE645AF0}" srcId="{B095DE25-3859-468A-8A82-59ECFB901D6C}" destId="{DA72F1EC-5831-499F-BD90-244311FA8647}" srcOrd="0" destOrd="0" parTransId="{0D0AA50E-F5CB-4489-964F-B33659E90704}" sibTransId="{7B355460-9157-4866-9E4D-4886C898920E}"/>
    <dgm:cxn modelId="{44BA54C8-BBB0-49A1-8AD4-85D2874B44A8}" type="presOf" srcId="{BD5D0EF7-FE1D-4C98-9221-9B0F7407B2E8}" destId="{71A5542B-532D-41BA-B743-FEE5D3265ADF}" srcOrd="0" destOrd="4" presId="urn:microsoft.com/office/officeart/2009/3/layout/IncreasingArrowsProcess"/>
    <dgm:cxn modelId="{0534DFCA-F06F-46EC-8CE8-17E991C1683D}" type="presOf" srcId="{52A3C6BE-3EC5-4272-8B3C-65664BAB32A0}" destId="{9C6EA7A6-A7DF-4D9A-B2BC-0FE44F6B68F4}" srcOrd="0" destOrd="6" presId="urn:microsoft.com/office/officeart/2009/3/layout/IncreasingArrowsProcess"/>
    <dgm:cxn modelId="{A619CCCC-BAB2-4FCB-BAD3-8B4A7F0E9E32}" srcId="{1AAB2C25-1C94-4AFC-B765-39407EB46DEA}" destId="{37E643CB-26DD-4D4B-8829-6093D2C73C95}" srcOrd="1" destOrd="0" parTransId="{76598DB4-9792-46C1-B86A-45C0995A2F73}" sibTransId="{56371A19-02ED-4B18-BD05-9D72F8CB9EA4}"/>
    <dgm:cxn modelId="{027EDFCD-A276-4A3B-AFDC-46C1E295C084}" srcId="{B095DE25-3859-468A-8A82-59ECFB901D6C}" destId="{B6F70E24-E434-4C7B-A93B-21744FF33412}" srcOrd="5" destOrd="0" parTransId="{71BB66D5-D6C2-4594-9AB4-BDE8E313FD2E}" sibTransId="{2C91100B-84A2-4A6C-A381-2E17BA4B17CF}"/>
    <dgm:cxn modelId="{4F3726D4-0612-445B-8D6B-78211DAC1462}" srcId="{1AAB2C25-1C94-4AFC-B765-39407EB46DEA}" destId="{AF2A1CEC-B813-4CFD-9A92-FD41BF5C374E}" srcOrd="4" destOrd="0" parTransId="{96B8C5DB-BCD3-4804-9038-451A58CCC682}" sibTransId="{3E7623D9-BDFC-4F16-93C5-1844729B0870}"/>
    <dgm:cxn modelId="{E5ECBCE4-102E-4872-9D0D-22D031AA8C94}" type="presOf" srcId="{D809FA31-C0BD-49D7-8DB0-A4673C995BA8}" destId="{71A5542B-532D-41BA-B743-FEE5D3265ADF}" srcOrd="0" destOrd="5" presId="urn:microsoft.com/office/officeart/2009/3/layout/IncreasingArrowsProcess"/>
    <dgm:cxn modelId="{7F356DE6-11A8-40E1-93C0-6A7CC267BBE1}" type="presOf" srcId="{37E643CB-26DD-4D4B-8829-6093D2C73C95}" destId="{9D319033-1B27-4EFB-ABC3-61EF4D8AA875}" srcOrd="0" destOrd="1" presId="urn:microsoft.com/office/officeart/2009/3/layout/IncreasingArrowsProcess"/>
    <dgm:cxn modelId="{C42DDCE6-54A7-4099-B440-8EDB5C966CF5}" type="presOf" srcId="{E71BE076-3F8F-468B-8BE9-550D785A4EBA}" destId="{9E47B405-32D4-4A92-B3C6-DAFDA3F616DC}" srcOrd="0" destOrd="0" presId="urn:microsoft.com/office/officeart/2009/3/layout/IncreasingArrowsProcess"/>
    <dgm:cxn modelId="{C9BF9EF4-86D4-4FC0-93FE-9609BAFEB001}" type="presOf" srcId="{EE4EE506-3225-4880-BFAE-8F931998A4AF}" destId="{9C6EA7A6-A7DF-4D9A-B2BC-0FE44F6B68F4}" srcOrd="0" destOrd="7" presId="urn:microsoft.com/office/officeart/2009/3/layout/IncreasingArrowsProcess"/>
    <dgm:cxn modelId="{F870AFFB-85FD-45D4-92B7-8384FB1C413F}" type="presOf" srcId="{220A2B1D-329B-4A9F-9C42-E8217FE8FF62}" destId="{9D319033-1B27-4EFB-ABC3-61EF4D8AA875}" srcOrd="0" destOrd="8" presId="urn:microsoft.com/office/officeart/2009/3/layout/IncreasingArrowsProcess"/>
    <dgm:cxn modelId="{459DAAD2-C9B4-453F-B94A-DA7C484A5855}" type="presParOf" srcId="{9E47B405-32D4-4A92-B3C6-DAFDA3F616DC}" destId="{48F6BA5C-D10C-4B89-9A88-54666FC75B0F}" srcOrd="0" destOrd="0" presId="urn:microsoft.com/office/officeart/2009/3/layout/IncreasingArrowsProcess"/>
    <dgm:cxn modelId="{F1768380-269C-4E40-B7B4-E8F80149B585}" type="presParOf" srcId="{9E47B405-32D4-4A92-B3C6-DAFDA3F616DC}" destId="{71A5542B-532D-41BA-B743-FEE5D3265ADF}" srcOrd="1" destOrd="0" presId="urn:microsoft.com/office/officeart/2009/3/layout/IncreasingArrowsProcess"/>
    <dgm:cxn modelId="{A3D5FAF2-2A25-42EA-B257-F7EA2CEEF196}" type="presParOf" srcId="{9E47B405-32D4-4A92-B3C6-DAFDA3F616DC}" destId="{1C6A0DF4-DE66-4155-9117-D52FF86CA421}" srcOrd="2" destOrd="0" presId="urn:microsoft.com/office/officeart/2009/3/layout/IncreasingArrowsProcess"/>
    <dgm:cxn modelId="{379A72DA-B51E-4C7E-BA27-6B8F215E9F3A}" type="presParOf" srcId="{9E47B405-32D4-4A92-B3C6-DAFDA3F616DC}" destId="{9D319033-1B27-4EFB-ABC3-61EF4D8AA875}" srcOrd="3" destOrd="0" presId="urn:microsoft.com/office/officeart/2009/3/layout/IncreasingArrowsProcess"/>
    <dgm:cxn modelId="{BB7252EE-DD62-4DD3-AA52-DABFF5CD6D21}" type="presParOf" srcId="{9E47B405-32D4-4A92-B3C6-DAFDA3F616DC}" destId="{87807872-0837-4F89-942A-B059DED546CF}" srcOrd="4" destOrd="0" presId="urn:microsoft.com/office/officeart/2009/3/layout/IncreasingArrowsProcess"/>
    <dgm:cxn modelId="{E7A49810-D2BD-4999-8BB0-D3E8B5187B5F}" type="presParOf" srcId="{9E47B405-32D4-4A92-B3C6-DAFDA3F616DC}" destId="{9C6EA7A6-A7DF-4D9A-B2BC-0FE44F6B68F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6BA5C-D10C-4B89-9A88-54666FC75B0F}">
      <dsp:nvSpPr>
        <dsp:cNvPr id="0" name=""/>
        <dsp:cNvSpPr/>
      </dsp:nvSpPr>
      <dsp:spPr>
        <a:xfrm>
          <a:off x="311588" y="0"/>
          <a:ext cx="9892422" cy="144071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8713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Planejamento</a:t>
          </a:r>
          <a:r>
            <a:rPr lang="en-US" sz="2700" kern="1200" dirty="0"/>
            <a:t> e </a:t>
          </a:r>
          <a:r>
            <a:rPr lang="en-US" sz="2700" kern="1200" dirty="0" err="1"/>
            <a:t>Contratações</a:t>
          </a:r>
          <a:endParaRPr lang="en-US" sz="2700" kern="1200" dirty="0"/>
        </a:p>
      </dsp:txBody>
      <dsp:txXfrm>
        <a:off x="311588" y="360178"/>
        <a:ext cx="9532244" cy="720357"/>
      </dsp:txXfrm>
    </dsp:sp>
    <dsp:sp modelId="{71A5542B-532D-41BA-B743-FEE5D3265ADF}">
      <dsp:nvSpPr>
        <dsp:cNvPr id="0" name=""/>
        <dsp:cNvSpPr/>
      </dsp:nvSpPr>
      <dsp:spPr>
        <a:xfrm>
          <a:off x="311588" y="1050437"/>
          <a:ext cx="3046866" cy="27753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Roadmap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Config GIT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Solicitação de acessos 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Comunicação e entregas (Via TFS)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Envolver a infra Dell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Criação de ambientes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11588" y="1050437"/>
        <a:ext cx="3046866" cy="2775345"/>
      </dsp:txXfrm>
    </dsp:sp>
    <dsp:sp modelId="{1C6A0DF4-DE66-4155-9117-D52FF86CA421}">
      <dsp:nvSpPr>
        <dsp:cNvPr id="0" name=""/>
        <dsp:cNvSpPr/>
      </dsp:nvSpPr>
      <dsp:spPr>
        <a:xfrm>
          <a:off x="3358454" y="419659"/>
          <a:ext cx="6845556" cy="144071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8713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Levantamentos</a:t>
          </a:r>
          <a:r>
            <a:rPr lang="en-US" sz="2700" kern="1200" dirty="0"/>
            <a:t>, </a:t>
          </a:r>
          <a:r>
            <a:rPr lang="en-US" sz="2700" kern="1200" dirty="0" err="1"/>
            <a:t>solicitações</a:t>
          </a:r>
          <a:r>
            <a:rPr lang="en-US" sz="2700" kern="1200" dirty="0"/>
            <a:t> e </a:t>
          </a:r>
          <a:r>
            <a:rPr lang="en-US" sz="2700" kern="1200" dirty="0" err="1"/>
            <a:t>análises</a:t>
          </a:r>
          <a:endParaRPr lang="en-US" sz="2700" kern="1200" dirty="0"/>
        </a:p>
      </dsp:txBody>
      <dsp:txXfrm>
        <a:off x="3358454" y="779837"/>
        <a:ext cx="6485378" cy="720357"/>
      </dsp:txXfrm>
    </dsp:sp>
    <dsp:sp modelId="{9D319033-1B27-4EFB-ABC3-61EF4D8AA875}">
      <dsp:nvSpPr>
        <dsp:cNvPr id="0" name=""/>
        <dsp:cNvSpPr/>
      </dsp:nvSpPr>
      <dsp:spPr>
        <a:xfrm>
          <a:off x="3358454" y="1272789"/>
          <a:ext cx="3046866" cy="32911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TFS e documentação (ver lista ao final)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Onboarding - Levantamento de fontes de dados e agentes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Capabilities e TFS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Onboarding - levantamento de regras de negócio.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Onboarding - Análise de arquitetura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Onboarding - Mapear requisitos 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Onboarding - Recursos necessários para LATAM e DSA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Ferramenta de BPM? 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0" u="none" kern="1200" dirty="0"/>
            <a:t>Configurar ambientes</a:t>
          </a:r>
        </a:p>
      </dsp:txBody>
      <dsp:txXfrm>
        <a:off x="3358454" y="1272789"/>
        <a:ext cx="3046866" cy="3291115"/>
      </dsp:txXfrm>
    </dsp:sp>
    <dsp:sp modelId="{87807872-0837-4F89-942A-B059DED546CF}">
      <dsp:nvSpPr>
        <dsp:cNvPr id="0" name=""/>
        <dsp:cNvSpPr/>
      </dsp:nvSpPr>
      <dsp:spPr>
        <a:xfrm>
          <a:off x="6405321" y="899897"/>
          <a:ext cx="3798690" cy="144071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8713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Desenvolvimento</a:t>
          </a:r>
          <a:endParaRPr lang="en-US" sz="2700" kern="1200" dirty="0"/>
        </a:p>
      </dsp:txBody>
      <dsp:txXfrm>
        <a:off x="6405321" y="1260075"/>
        <a:ext cx="3438512" cy="720357"/>
      </dsp:txXfrm>
    </dsp:sp>
    <dsp:sp modelId="{9C6EA7A6-A7DF-4D9A-B2BC-0FE44F6B68F4}">
      <dsp:nvSpPr>
        <dsp:cNvPr id="0" name=""/>
        <dsp:cNvSpPr/>
      </dsp:nvSpPr>
      <dsp:spPr>
        <a:xfrm>
          <a:off x="6421560" y="1861087"/>
          <a:ext cx="3162098" cy="2734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Hus a partir de Abril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 err="1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Recursos</a:t>
          </a: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/</a:t>
          </a:r>
          <a:r>
            <a:rPr lang="en-US" sz="1400" kern="1200" dirty="0" err="1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Equipe</a:t>
          </a:r>
          <a:endParaRPr lang="pt-B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Definição de Tecnologias 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Backlog para abril em diante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Análises técnicas e de Infra</a:t>
          </a:r>
          <a:endParaRPr lang="en-US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Especificações Técnicas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Definir requisitos de sistemas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VErificar requisitos de segurança</a:t>
          </a:r>
        </a:p>
        <a:p>
          <a:pPr marL="342900" lvl="0" indent="-34290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Licenças?</a:t>
          </a:r>
        </a:p>
      </dsp:txBody>
      <dsp:txXfrm>
        <a:off x="6421560" y="1861087"/>
        <a:ext cx="3162098" cy="2734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4D66-6CCA-4622-8977-B0F44008526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86FB-8B60-41F9-955F-541BE687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37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1c45149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1c45149a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78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32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4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9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6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3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2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0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9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56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DE6D-836B-4B2C-9994-8E8ECD8458A2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2526-47BD-475F-AC25-11A7731CB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289C5-F193-2E44-A044-5E7FF57E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44" y="272371"/>
            <a:ext cx="1255256" cy="3365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0FC54ECA-CF33-AC44-B7D3-CE09A5EC96DF}"/>
              </a:ext>
            </a:extLst>
          </p:cNvPr>
          <p:cNvSpPr txBox="1"/>
          <p:nvPr/>
        </p:nvSpPr>
        <p:spPr>
          <a:xfrm>
            <a:off x="268744" y="4523982"/>
            <a:ext cx="5811105" cy="50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dirty="0">
                <a:solidFill>
                  <a:srgbClr val="FFAB40"/>
                </a:solidFill>
                <a:latin typeface="Montserrat"/>
                <a:sym typeface="Montserrat"/>
              </a:rPr>
              <a:t>DSA Fulfillment Kickoff</a:t>
            </a:r>
            <a:endParaRPr lang="en-US" dirty="0"/>
          </a:p>
        </p:txBody>
      </p:sp>
      <p:cxnSp>
        <p:nvCxnSpPr>
          <p:cNvPr id="7" name="Google Shape;83;p15">
            <a:extLst>
              <a:ext uri="{FF2B5EF4-FFF2-40B4-BE49-F238E27FC236}">
                <a16:creationId xmlns:a16="http://schemas.microsoft.com/office/drawing/2014/main" id="{A3400833-F9A4-CE45-B7C4-AA67B4BA839B}"/>
              </a:ext>
            </a:extLst>
          </p:cNvPr>
          <p:cNvCxnSpPr>
            <a:cxnSpLocks/>
          </p:cNvCxnSpPr>
          <p:nvPr/>
        </p:nvCxnSpPr>
        <p:spPr>
          <a:xfrm>
            <a:off x="369024" y="5283237"/>
            <a:ext cx="906974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619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-4" y="0"/>
            <a:ext cx="12192000" cy="68580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01" y="3047196"/>
            <a:ext cx="2848193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4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4" y="189634"/>
            <a:ext cx="10515600" cy="927966"/>
          </a:xfrm>
        </p:spPr>
        <p:txBody>
          <a:bodyPr anchor="t">
            <a:normAutofit fontScale="90000"/>
          </a:bodyPr>
          <a:lstStyle/>
          <a:p>
            <a:r>
              <a:rPr lang="pt-BR" sz="4000" b="1" dirty="0">
                <a:solidFill>
                  <a:srgbClr val="FFAB40"/>
                </a:solidFill>
                <a:latin typeface="Montserrat"/>
                <a:ea typeface="+mn-ea"/>
                <a:cs typeface="+mn-cs"/>
              </a:rPr>
              <a:t>Kickoff – Fevereiro/2020</a:t>
            </a:r>
            <a:br>
              <a:rPr lang="pt-BR" sz="5300" b="1" dirty="0">
                <a:solidFill>
                  <a:srgbClr val="FFAB40"/>
                </a:solidFill>
                <a:latin typeface="Montserrat"/>
                <a:ea typeface="+mn-ea"/>
                <a:cs typeface="+mn-cs"/>
              </a:rPr>
            </a:br>
            <a:r>
              <a:rPr lang="pt-BR" sz="2000" b="1" dirty="0">
                <a:solidFill>
                  <a:srgbClr val="FFAB40"/>
                </a:solidFill>
                <a:latin typeface="Montserrat"/>
                <a:ea typeface="+mn-ea"/>
                <a:cs typeface="+mn-cs"/>
              </a:rPr>
              <a:t>Início: FY22 – SP? (01/02)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9"/>
            <a:ext cx="10515600" cy="4726854"/>
          </a:xfrm>
        </p:spPr>
        <p:txBody>
          <a:bodyPr>
            <a:normAutofit/>
          </a:bodyPr>
          <a:lstStyle/>
          <a:p>
            <a:r>
              <a:rPr lang="pt-BR" b="1" dirty="0"/>
              <a:t>Dell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Criação do Board Fulfillment – batizar o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GIT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Definição da equipe Dell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r>
              <a:rPr lang="pt-BR" b="1" dirty="0"/>
              <a:t>Eldorado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Mobilização / Contratação equipe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Planejamento inicial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Fronteiras (escopo – não escopo).</a:t>
            </a:r>
          </a:p>
        </p:txBody>
      </p:sp>
      <p:pic>
        <p:nvPicPr>
          <p:cNvPr id="4" name="Google Shape;83;p15">
            <a:extLst>
              <a:ext uri="{FF2B5EF4-FFF2-40B4-BE49-F238E27FC236}">
                <a16:creationId xmlns:a16="http://schemas.microsoft.com/office/drawing/2014/main" id="{37E6DE13-84AE-4099-8FB7-1BE4BD771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4217" y="6164368"/>
            <a:ext cx="107138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7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FFAB40"/>
                </a:solidFill>
                <a:latin typeface="Montserrat"/>
                <a:ea typeface="+mn-ea"/>
                <a:cs typeface="+mn-cs"/>
              </a:rPr>
              <a:t>Equipe</a:t>
            </a:r>
          </a:p>
        </p:txBody>
      </p:sp>
      <p:pic>
        <p:nvPicPr>
          <p:cNvPr id="4" name="Google Shape;83;p15">
            <a:extLst>
              <a:ext uri="{FF2B5EF4-FFF2-40B4-BE49-F238E27FC236}">
                <a16:creationId xmlns:a16="http://schemas.microsoft.com/office/drawing/2014/main" id="{37E6DE13-84AE-4099-8FB7-1BE4BD771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4217" y="6164368"/>
            <a:ext cx="107138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47223"/>
              </p:ext>
            </p:extLst>
          </p:nvPr>
        </p:nvGraphicFramePr>
        <p:xfrm>
          <a:off x="2895023" y="1130550"/>
          <a:ext cx="5694795" cy="3111500"/>
        </p:xfrm>
        <a:graphic>
          <a:graphicData uri="http://schemas.openxmlformats.org/drawingml/2006/table">
            <a:tbl>
              <a:tblPr/>
              <a:tblGrid>
                <a:gridCol w="1163192">
                  <a:extLst>
                    <a:ext uri="{9D8B030D-6E8A-4147-A177-3AD203B41FA5}">
                      <a16:colId xmlns:a16="http://schemas.microsoft.com/office/drawing/2014/main" val="3654093416"/>
                    </a:ext>
                  </a:extLst>
                </a:gridCol>
                <a:gridCol w="4531603">
                  <a:extLst>
                    <a:ext uri="{9D8B030D-6E8A-4147-A177-3AD203B41FA5}">
                      <a16:colId xmlns:a16="http://schemas.microsoft.com/office/drawing/2014/main" val="3997156842"/>
                    </a:ext>
                  </a:extLst>
                </a:gridCol>
              </a:tblGrid>
              <a:tr h="2523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DSA Fulfillment / 3527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779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Sarah Mayra Xavier Oliveira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20577"/>
                  </a:ext>
                </a:extLst>
              </a:tr>
              <a:tr h="2439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Marco Antonio do Carmo Rodrigues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57012"/>
                  </a:ext>
                </a:extLst>
              </a:tr>
              <a:tr h="2439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97433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 Arch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Flavio Henrique Moura Stakoviak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219209"/>
                  </a:ext>
                </a:extLst>
              </a:tr>
              <a:tr h="2439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Jivago Carvalho de Assis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943243"/>
                  </a:ext>
                </a:extLst>
              </a:tr>
              <a:tr h="2439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TBH (6)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29895"/>
                  </a:ext>
                </a:extLst>
              </a:tr>
              <a:tr h="2439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Thyago Faria Borges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06260"/>
                  </a:ext>
                </a:extLst>
              </a:tr>
              <a:tr h="2439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68144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trainee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4259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83360"/>
              </p:ext>
            </p:extLst>
          </p:nvPr>
        </p:nvGraphicFramePr>
        <p:xfrm>
          <a:off x="983094" y="4661117"/>
          <a:ext cx="5260688" cy="1503250"/>
        </p:xfrm>
        <a:graphic>
          <a:graphicData uri="http://schemas.openxmlformats.org/drawingml/2006/table">
            <a:tbl>
              <a:tblPr/>
              <a:tblGrid>
                <a:gridCol w="3271665">
                  <a:extLst>
                    <a:ext uri="{9D8B030D-6E8A-4147-A177-3AD203B41FA5}">
                      <a16:colId xmlns:a16="http://schemas.microsoft.com/office/drawing/2014/main" val="935180383"/>
                    </a:ext>
                  </a:extLst>
                </a:gridCol>
                <a:gridCol w="1989023">
                  <a:extLst>
                    <a:ext uri="{9D8B030D-6E8A-4147-A177-3AD203B41FA5}">
                      <a16:colId xmlns:a16="http://schemas.microsoft.com/office/drawing/2014/main" val="2824490536"/>
                    </a:ext>
                  </a:extLst>
                </a:gridCol>
              </a:tblGrid>
              <a:tr h="3006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 INDIA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76803"/>
                  </a:ext>
                </a:extLst>
              </a:tr>
              <a:tr h="300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Fulfillment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36064"/>
                  </a:ext>
                </a:extLst>
              </a:tr>
              <a:tr h="300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PO/PM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Deepti Mishra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417676"/>
                  </a:ext>
                </a:extLst>
              </a:tr>
              <a:tr h="300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 Anchor/Dev/Software Engineer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Archana Vegesna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791696"/>
                  </a:ext>
                </a:extLst>
              </a:tr>
              <a:tr h="3006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Vishnu Komanduri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343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37447"/>
              </p:ext>
            </p:extLst>
          </p:nvPr>
        </p:nvGraphicFramePr>
        <p:xfrm>
          <a:off x="7210153" y="4661116"/>
          <a:ext cx="4039755" cy="1503252"/>
        </p:xfrm>
        <a:graphic>
          <a:graphicData uri="http://schemas.openxmlformats.org/drawingml/2006/table">
            <a:tbl>
              <a:tblPr/>
              <a:tblGrid>
                <a:gridCol w="1843022">
                  <a:extLst>
                    <a:ext uri="{9D8B030D-6E8A-4147-A177-3AD203B41FA5}">
                      <a16:colId xmlns:a16="http://schemas.microsoft.com/office/drawing/2014/main" val="429771503"/>
                    </a:ext>
                  </a:extLst>
                </a:gridCol>
                <a:gridCol w="2196733">
                  <a:extLst>
                    <a:ext uri="{9D8B030D-6E8A-4147-A177-3AD203B41FA5}">
                      <a16:colId xmlns:a16="http://schemas.microsoft.com/office/drawing/2014/main" val="2547895833"/>
                    </a:ext>
                  </a:extLst>
                </a:gridCol>
              </a:tblGrid>
              <a:tr h="3758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 Brasil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21800"/>
                  </a:ext>
                </a:extLst>
              </a:tr>
              <a:tr h="37581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Fulfillment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371981"/>
                  </a:ext>
                </a:extLst>
              </a:tr>
              <a:tr h="37581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PO/PM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Laura Wayne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84640"/>
                  </a:ext>
                </a:extLst>
              </a:tr>
              <a:tr h="37581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Manager POC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Fernando Schmitt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739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FFAB40"/>
                </a:solidFill>
                <a:latin typeface="Montserrat"/>
                <a:ea typeface="+mn-ea"/>
                <a:cs typeface="+mn-cs"/>
              </a:rPr>
              <a:t>Informações Gerais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Capability: 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10170303 Brazil </a:t>
            </a:r>
            <a:r>
              <a:rPr lang="en-US" sz="2000" dirty="0" err="1"/>
              <a:t>RnD</a:t>
            </a:r>
            <a:r>
              <a:rPr lang="en-US" sz="2000" dirty="0"/>
              <a:t> - DSA Globalization – Fulfillment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100" dirty="0"/>
              <a:t>Nome do Board: Eldorado enviará</a:t>
            </a:r>
          </a:p>
          <a:p>
            <a:pPr marL="0" indent="0">
              <a:buNone/>
            </a:pPr>
            <a:r>
              <a:rPr lang="pt-BR" sz="2100" dirty="0"/>
              <a:t>Onboarding:</a:t>
            </a:r>
          </a:p>
          <a:p>
            <a:pPr marL="0" indent="0">
              <a:buNone/>
            </a:pPr>
            <a:r>
              <a:rPr lang="pt-BR" sz="2100" dirty="0"/>
              <a:t>Timezone: India/Irlanda (</a:t>
            </a:r>
            <a:r>
              <a:rPr lang="pt-BR" sz="2100" i="1" dirty="0"/>
              <a:t>a confirmar</a:t>
            </a:r>
            <a:r>
              <a:rPr lang="pt-BR" sz="2100" dirty="0"/>
              <a:t>)</a:t>
            </a:r>
          </a:p>
          <a:p>
            <a:pPr marL="0" indent="0">
              <a:buNone/>
            </a:pPr>
            <a:r>
              <a:rPr lang="pt-BR" sz="2100" dirty="0"/>
              <a:t>Abertura de usuário: Service now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Hus iniciais: 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sz="2000" dirty="0"/>
              <a:t>Analisys</a:t>
            </a:r>
          </a:p>
          <a:p>
            <a:pPr marL="0" indent="0">
              <a:buNone/>
            </a:pPr>
            <a:r>
              <a:rPr lang="pt-BR" sz="2000" dirty="0"/>
              <a:t>	- Sprint Support</a:t>
            </a:r>
          </a:p>
        </p:txBody>
      </p:sp>
      <p:pic>
        <p:nvPicPr>
          <p:cNvPr id="4" name="Google Shape;83;p15">
            <a:extLst>
              <a:ext uri="{FF2B5EF4-FFF2-40B4-BE49-F238E27FC236}">
                <a16:creationId xmlns:a16="http://schemas.microsoft.com/office/drawing/2014/main" id="{37E6DE13-84AE-4099-8FB7-1BE4BD771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4217" y="6164368"/>
            <a:ext cx="107138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2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FFAB40"/>
                </a:solidFill>
                <a:latin typeface="Montserrat"/>
              </a:rPr>
              <a:t>Comunicação</a:t>
            </a:r>
            <a:endParaRPr lang="pt-BR" sz="2800" b="1" dirty="0">
              <a:solidFill>
                <a:srgbClr val="FFAB40"/>
              </a:solidFill>
              <a:latin typeface="Montserrat"/>
              <a:ea typeface="+mn-ea"/>
              <a:cs typeface="+mn-cs"/>
            </a:endParaRPr>
          </a:p>
        </p:txBody>
      </p:sp>
      <p:pic>
        <p:nvPicPr>
          <p:cNvPr id="4" name="Google Shape;83;p15">
            <a:extLst>
              <a:ext uri="{FF2B5EF4-FFF2-40B4-BE49-F238E27FC236}">
                <a16:creationId xmlns:a16="http://schemas.microsoft.com/office/drawing/2014/main" id="{37E6DE13-84AE-4099-8FB7-1BE4BD771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4217" y="6164368"/>
            <a:ext cx="107138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35351"/>
            <a:ext cx="10515600" cy="16614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Fevereiro – reuniões por demanda</a:t>
            </a:r>
          </a:p>
          <a:p>
            <a:pPr marL="0" indent="0">
              <a:buNone/>
            </a:pPr>
            <a:r>
              <a:rPr lang="pt-BR" dirty="0"/>
              <a:t>Março – reuniões semanais (</a:t>
            </a:r>
            <a:r>
              <a:rPr lang="pt-BR" i="1" dirty="0"/>
              <a:t>definir horário – participantes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Abril – SCRUM rodando + 1 syncup semanal</a:t>
            </a:r>
          </a:p>
          <a:p>
            <a:pPr marL="0" indent="0">
              <a:buNone/>
            </a:pPr>
            <a:r>
              <a:rPr lang="pt-BR" dirty="0"/>
              <a:t>?? – Core Meetings</a:t>
            </a:r>
          </a:p>
        </p:txBody>
      </p:sp>
    </p:spTree>
    <p:extLst>
      <p:ext uri="{BB962C8B-B14F-4D97-AF65-F5344CB8AC3E}">
        <p14:creationId xmlns:p14="http://schemas.microsoft.com/office/powerpoint/2010/main" val="345994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FFAB40"/>
                </a:solidFill>
                <a:latin typeface="Montserrat"/>
              </a:rPr>
              <a:t>Roadmap</a:t>
            </a:r>
            <a:endParaRPr lang="pt-BR" sz="2800" b="1" dirty="0">
              <a:solidFill>
                <a:srgbClr val="FFAB40"/>
              </a:solidFill>
              <a:latin typeface="Montserrat"/>
              <a:ea typeface="+mn-ea"/>
              <a:cs typeface="+mn-cs"/>
            </a:endParaRPr>
          </a:p>
        </p:txBody>
      </p:sp>
      <p:pic>
        <p:nvPicPr>
          <p:cNvPr id="4" name="Google Shape;83;p15">
            <a:extLst>
              <a:ext uri="{FF2B5EF4-FFF2-40B4-BE49-F238E27FC236}">
                <a16:creationId xmlns:a16="http://schemas.microsoft.com/office/drawing/2014/main" id="{37E6DE13-84AE-4099-8FB7-1BE4BD771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4217" y="6164368"/>
            <a:ext cx="107138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828566"/>
              </p:ext>
            </p:extLst>
          </p:nvPr>
        </p:nvGraphicFramePr>
        <p:xfrm>
          <a:off x="838200" y="1348509"/>
          <a:ext cx="10515600" cy="482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866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FFAB40"/>
                </a:solidFill>
                <a:latin typeface="Montserrat"/>
                <a:ea typeface="+mn-ea"/>
                <a:cs typeface="+mn-cs"/>
              </a:rPr>
              <a:t>Entregáveis do Projeto (Documentação)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Documento dos Requisitos de Infraestrutura das tecnologias utilizadas nas provas de conceito</a:t>
            </a:r>
          </a:p>
          <a:p>
            <a:r>
              <a:rPr lang="pt-BR" sz="2000" dirty="0"/>
              <a:t> Documento de Arquitetura de Software</a:t>
            </a:r>
          </a:p>
          <a:p>
            <a:r>
              <a:rPr lang="pt-BR" sz="2000" dirty="0"/>
              <a:t>Documento com a modelagem de processos do domínio de Fulfillment</a:t>
            </a:r>
          </a:p>
          <a:p>
            <a:r>
              <a:rPr lang="pt-BR" sz="2000" dirty="0"/>
              <a:t>Documento com as instruções de instalação das tecnologias utilizadas na execução das provas de conceito (se alguma)</a:t>
            </a:r>
          </a:p>
          <a:p>
            <a:r>
              <a:rPr lang="pt-BR" sz="2000" dirty="0"/>
              <a:t>Evidência dos casos de testes executados, devidamente armazenados e disponíveis no TFS</a:t>
            </a:r>
          </a:p>
          <a:p>
            <a:r>
              <a:rPr lang="pt-BR" sz="2000" dirty="0"/>
              <a:t>Apresentação das implementações realizadas e funcionalidades codificadas durante as sprints</a:t>
            </a:r>
          </a:p>
          <a:p>
            <a:r>
              <a:rPr lang="pt-BR" sz="2000" dirty="0"/>
              <a:t>Código-fonte do software desenvolvidos ao longo do projeto devidamente comentado</a:t>
            </a:r>
          </a:p>
        </p:txBody>
      </p:sp>
      <p:pic>
        <p:nvPicPr>
          <p:cNvPr id="4" name="Google Shape;83;p15">
            <a:extLst>
              <a:ext uri="{FF2B5EF4-FFF2-40B4-BE49-F238E27FC236}">
                <a16:creationId xmlns:a16="http://schemas.microsoft.com/office/drawing/2014/main" id="{37E6DE13-84AE-4099-8FB7-1BE4BD771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4217" y="6164368"/>
            <a:ext cx="107138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5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FFAB40"/>
                </a:solidFill>
                <a:latin typeface="Montserrat"/>
              </a:rPr>
              <a:t>Premissas</a:t>
            </a:r>
            <a:endParaRPr lang="pt-BR" sz="2800" b="1" dirty="0">
              <a:solidFill>
                <a:srgbClr val="FFAB40"/>
              </a:solidFill>
              <a:latin typeface="Montserra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852" y="13545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Tecnologias envolvidas:</a:t>
            </a:r>
          </a:p>
          <a:p>
            <a:pPr lvl="1"/>
            <a:r>
              <a:rPr lang="pt-BR" sz="2000" dirty="0"/>
              <a:t>Linguagens:.NET Core;</a:t>
            </a:r>
          </a:p>
          <a:p>
            <a:pPr lvl="1"/>
            <a:r>
              <a:rPr lang="pt-BR" sz="2000" dirty="0"/>
              <a:t>Hospedagem: PCF (Pivotal Cloud Foundry);</a:t>
            </a:r>
          </a:p>
          <a:p>
            <a:pPr lvl="1"/>
            <a:r>
              <a:rPr lang="pt-BR" sz="2000" dirty="0"/>
              <a:t>Bancos de Dados: Oracle e MS Sql;</a:t>
            </a:r>
          </a:p>
          <a:p>
            <a:pPr lvl="1"/>
            <a:r>
              <a:rPr lang="pt-BR" sz="2000" dirty="0"/>
              <a:t>Mensageria: Apache Kafka;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Premissas</a:t>
            </a:r>
          </a:p>
        </p:txBody>
      </p:sp>
      <p:pic>
        <p:nvPicPr>
          <p:cNvPr id="4" name="Google Shape;83;p15">
            <a:extLst>
              <a:ext uri="{FF2B5EF4-FFF2-40B4-BE49-F238E27FC236}">
                <a16:creationId xmlns:a16="http://schemas.microsoft.com/office/drawing/2014/main" id="{37E6DE13-84AE-4099-8FB7-1BE4BD771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4217" y="6164368"/>
            <a:ext cx="107138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97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FFAB40"/>
                </a:solidFill>
                <a:latin typeface="Montserrat"/>
                <a:ea typeface="+mn-ea"/>
                <a:cs typeface="+mn-cs"/>
              </a:rPr>
              <a:t>Restrições / Não-escopo</a:t>
            </a:r>
          </a:p>
        </p:txBody>
      </p:sp>
      <p:pic>
        <p:nvPicPr>
          <p:cNvPr id="4" name="Google Shape;83;p15">
            <a:extLst>
              <a:ext uri="{FF2B5EF4-FFF2-40B4-BE49-F238E27FC236}">
                <a16:creationId xmlns:a16="http://schemas.microsoft.com/office/drawing/2014/main" id="{37E6DE13-84AE-4099-8FB7-1BE4BD771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4217" y="6164368"/>
            <a:ext cx="107138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2647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>
                <a:solidFill>
                  <a:srgbClr val="FFAB40"/>
                </a:solidFill>
                <a:latin typeface="Montserrat"/>
                <a:ea typeface="+mn-ea"/>
                <a:cs typeface="+mn-cs"/>
              </a:rPr>
              <a:t>Riscos</a:t>
            </a:r>
            <a:endParaRPr lang="pt-BR" sz="2800" b="1" dirty="0">
              <a:solidFill>
                <a:srgbClr val="FFAB40"/>
              </a:solidFill>
              <a:latin typeface="Montserra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17329"/>
            <a:ext cx="10515600" cy="123161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Em análise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90309"/>
            <a:ext cx="10515600" cy="123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Em análise</a:t>
            </a:r>
          </a:p>
        </p:txBody>
      </p:sp>
    </p:spTree>
    <p:extLst>
      <p:ext uri="{BB962C8B-B14F-4D97-AF65-F5344CB8AC3E}">
        <p14:creationId xmlns:p14="http://schemas.microsoft.com/office/powerpoint/2010/main" val="331254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425</Words>
  <Application>Microsoft Office PowerPoint</Application>
  <PresentationFormat>Widescreen</PresentationFormat>
  <Paragraphs>113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Kickoff – Fevereiro/2020 Início: FY22 – SP? (01/02) </vt:lpstr>
      <vt:lpstr>Equipe</vt:lpstr>
      <vt:lpstr>Informações Gerais</vt:lpstr>
      <vt:lpstr>Comunicação</vt:lpstr>
      <vt:lpstr>Roadmap</vt:lpstr>
      <vt:lpstr>Entregáveis do Projeto (Documentação)</vt:lpstr>
      <vt:lpstr>Premissas</vt:lpstr>
      <vt:lpstr>Restrições / Não-escopo</vt:lpstr>
      <vt:lpstr>Apresentação do PowerPoint</vt:lpstr>
    </vt:vector>
  </TitlesOfParts>
  <Company>Instituto de Pesquisas Eldorado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Mayra Xavier Oliveira</dc:creator>
  <cp:lastModifiedBy>Sarah Mayra Xavier Oliveira</cp:lastModifiedBy>
  <cp:revision>35</cp:revision>
  <dcterms:created xsi:type="dcterms:W3CDTF">2021-02-10T13:42:44Z</dcterms:created>
  <dcterms:modified xsi:type="dcterms:W3CDTF">2022-04-12T12:02:58Z</dcterms:modified>
</cp:coreProperties>
</file>