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nicius-pagotto.medium.com/entendendo-o-repository-pattern-fcdd0c36b63b" TargetMode="External"/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Objeto_Mock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medium.com/desenvolvendo-com-paixao/o-que-%C3%A9-solid-o-guia-completo-para-voc%C3%AA-entender-os-5-princ%C3%ADpios-da-poo-2b937b3fc53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/>
              <a:t> </a:t>
            </a:r>
            <a:r>
              <a:rPr lang="en-US" dirty="0" smtClean="0"/>
              <a:t>do template Sandman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and Unit of Work Patterns</a:t>
            </a:r>
          </a:p>
        </p:txBody>
      </p:sp>
    </p:spTree>
    <p:extLst>
      <p:ext uri="{BB962C8B-B14F-4D97-AF65-F5344CB8AC3E}">
        <p14:creationId xmlns:p14="http://schemas.microsoft.com/office/powerpoint/2010/main" val="356108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grandes benefícos ao utilizar esse pattern são: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Permitir a troca do banco de dados utilizado sem afetar o sistema como um todo.</a:t>
            </a:r>
          </a:p>
          <a:p>
            <a:r>
              <a:rPr lang="pt-BR" dirty="0"/>
              <a:t>Código centralizado em um único ponto, evitando duplicidade.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Facilita a implementação de testes unitários.</a:t>
            </a:r>
          </a:p>
          <a:p>
            <a:r>
              <a:rPr lang="pt-BR" dirty="0"/>
              <a:t>Diminui o acoplamento entre classes.</a:t>
            </a:r>
          </a:p>
          <a:p>
            <a:r>
              <a:rPr lang="pt-BR" dirty="0"/>
              <a:t>Padronização de códigos e serviços.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2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500062"/>
            <a:ext cx="60483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docs.microsoft.com/en-us/aspnet/mvc/overview/older-versions/getting-started-with-ef-5-using-mvc-4/implementing-the-repository-and-unit-of-work-patterns-in-an-asp-net-mvc-application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renicius-pagotto.medium.com/entendendo-o-repository-pattern-fcdd0c36b63b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615078"/>
            <a:ext cx="7132320" cy="55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 — Single Responsiblity Principle </a:t>
            </a:r>
            <a:r>
              <a:rPr lang="pt-BR" dirty="0"/>
              <a:t>(Princípio da responsabilidade única)</a:t>
            </a:r>
          </a:p>
          <a:p>
            <a:r>
              <a:rPr lang="pt-BR" b="1" dirty="0"/>
              <a:t>O — Open-Closed Principle </a:t>
            </a:r>
            <a:r>
              <a:rPr lang="pt-BR" dirty="0"/>
              <a:t>(Princípio Aberto-Fechado)</a:t>
            </a:r>
          </a:p>
          <a:p>
            <a:r>
              <a:rPr lang="pt-BR" b="1" dirty="0"/>
              <a:t>L — Liskov Substitution Principle </a:t>
            </a:r>
            <a:r>
              <a:rPr lang="pt-BR" dirty="0"/>
              <a:t>(Princípio da substituição de Liskov)</a:t>
            </a:r>
          </a:p>
          <a:p>
            <a:r>
              <a:rPr lang="pt-BR" b="1" dirty="0"/>
              <a:t>I — Interface Segregation Principle </a:t>
            </a:r>
            <a:r>
              <a:rPr lang="pt-BR" dirty="0"/>
              <a:t>(Princípio da Segregação da Interface)</a:t>
            </a:r>
          </a:p>
          <a:p>
            <a:r>
              <a:rPr lang="pt-BR" b="1" dirty="0"/>
              <a:t>D — Dependency Inversion Principle </a:t>
            </a:r>
            <a:r>
              <a:rPr lang="pt-BR" dirty="0"/>
              <a:t>(Princípio da inversão da dependência</a:t>
            </a:r>
            <a:r>
              <a:rPr lang="pt-BR" dirty="0" smtClean="0"/>
              <a:t>)</a:t>
            </a: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Princípio</a:t>
            </a:r>
            <a:r>
              <a:rPr lang="en-US" dirty="0"/>
              <a:t> da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Única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Uma classe deve ter um, e somente um, motivo para mudar</a:t>
            </a:r>
            <a:r>
              <a:rPr lang="pt-BR" b="1" dirty="0" smtClean="0"/>
              <a:t>.</a:t>
            </a:r>
          </a:p>
          <a:p>
            <a:r>
              <a:rPr lang="pt-BR" dirty="0"/>
              <a:t>Esse princípio declara que uma classe deve ser especializada em um único assunto e possuir apenas uma responsabilidade dentro do software, ou seja, a classe deve ter uma única tarefa ou ação para executar.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A violação do Single Responsibility Principle pode gerar alguns problemas, sendo eles: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Falta de coesão — uma classe não deve assumir responsabilidades que não são suas;</a:t>
            </a:r>
          </a:p>
          <a:p>
            <a:r>
              <a:rPr lang="pt-BR" dirty="0">
                <a:solidFill>
                  <a:schemeClr val="tx1"/>
                </a:solidFill>
              </a:rPr>
              <a:t>Alto acoplamento — Mais responsabilidades geram um maior nível de dependências, deixando o sistema engessado e frágil para alterações;</a:t>
            </a:r>
          </a:p>
          <a:p>
            <a:r>
              <a:rPr lang="pt-BR" dirty="0">
                <a:solidFill>
                  <a:schemeClr val="tx1"/>
                </a:solidFill>
              </a:rPr>
              <a:t>Dificuldades na implementação de testes automatizados — É difícil de </a:t>
            </a:r>
            <a:r>
              <a:rPr lang="pt-BR" i="1" u="sng" dirty="0">
                <a:solidFill>
                  <a:schemeClr val="tx1"/>
                </a:solidFill>
                <a:hlinkClick r:id="rId2"/>
              </a:rPr>
              <a:t>“mockar”</a:t>
            </a:r>
            <a:r>
              <a:rPr lang="pt-BR" i="1" dirty="0">
                <a:solidFill>
                  <a:schemeClr val="tx1"/>
                </a:solidFill>
              </a:rPr>
              <a:t> esse tipo de classe;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Dificuldades para reaproveitar o código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Princípio</a:t>
            </a:r>
            <a:r>
              <a:rPr lang="en-US" dirty="0"/>
              <a:t> </a:t>
            </a:r>
            <a:r>
              <a:rPr lang="en-US" dirty="0" err="1"/>
              <a:t>Aberto-Fechado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Objetos ou entidades devem estar abertos para extensão, mas fechados para </a:t>
            </a:r>
            <a:r>
              <a:rPr lang="pt-BR" b="1" dirty="0" smtClean="0"/>
              <a:t>modificação</a:t>
            </a:r>
          </a:p>
          <a:p>
            <a:r>
              <a:rPr lang="pt-BR" dirty="0"/>
              <a:t>quando novos comportamentos e recursos precisam ser adicionados no software, devemos estender e não alterar o código fonte original.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Alterar uma classe já existente para adicionar um novo comportamento, corremos um sério risco de introduzir bugs em algo que já estava funcionando.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substituição de Liskov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Uma</a:t>
            </a:r>
            <a:r>
              <a:rPr lang="pt-BR" dirty="0"/>
              <a:t> </a:t>
            </a:r>
            <a:r>
              <a:rPr lang="pt-BR" b="1" dirty="0"/>
              <a:t>classe derivada deve ser substituível por sua classe base</a:t>
            </a:r>
            <a:r>
              <a:rPr lang="pt-BR" dirty="0" smtClean="0"/>
              <a:t>.</a:t>
            </a:r>
          </a:p>
          <a:p>
            <a:r>
              <a:rPr lang="pt-BR" i="1" dirty="0"/>
              <a:t>se S é um subtipo de T, então os objetos do tipo T, em um programa, podem ser substituídos pelos objetos de tipo S sem que seja necessário alterar as propriedades deste </a:t>
            </a:r>
            <a:r>
              <a:rPr lang="pt-BR" i="1" dirty="0" smtClean="0"/>
              <a:t>programa</a:t>
            </a:r>
          </a:p>
          <a:p>
            <a:r>
              <a:rPr lang="pt-BR" dirty="0"/>
              <a:t>Seguir o </a:t>
            </a:r>
            <a:r>
              <a:rPr lang="pt-BR" b="1" dirty="0"/>
              <a:t>LSP</a:t>
            </a:r>
            <a:r>
              <a:rPr lang="pt-BR" dirty="0"/>
              <a:t> nos permite usar o polimorfismo com mais confiança.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Exemplos de violação do LSP:</a:t>
            </a:r>
            <a:endParaRPr lang="pt-BR" dirty="0"/>
          </a:p>
          <a:p>
            <a:r>
              <a:rPr lang="pt-BR" dirty="0"/>
              <a:t>Sobrescrever/implementar um método que não faz nada;</a:t>
            </a:r>
          </a:p>
          <a:p>
            <a:r>
              <a:rPr lang="pt-BR" dirty="0"/>
              <a:t>Lançar uma exceção inesperada;</a:t>
            </a:r>
          </a:p>
          <a:p>
            <a:r>
              <a:rPr lang="pt-BR" dirty="0"/>
              <a:t>Retornar valores de tipos diferentes da classe base;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Segregação da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Uma classe não deve ser forçada a implementar interfaces e métodos que não irão utilizar</a:t>
            </a:r>
            <a:r>
              <a:rPr lang="pt-BR" b="1" dirty="0" smtClean="0"/>
              <a:t>.</a:t>
            </a:r>
          </a:p>
          <a:p>
            <a:r>
              <a:rPr lang="pt-BR" dirty="0"/>
              <a:t>Esse princípio basicamente diz que é melhor criar interfaces mais específicas ao invés de termos uma única interface genérica.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Inversão de Dependência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Dependa </a:t>
            </a:r>
            <a:r>
              <a:rPr lang="pt-BR" b="1" dirty="0"/>
              <a:t>de abstrações e não de implementações</a:t>
            </a:r>
            <a:r>
              <a:rPr lang="pt-BR" b="1" dirty="0" smtClean="0"/>
              <a:t>.</a:t>
            </a:r>
          </a:p>
          <a:p>
            <a:r>
              <a:rPr lang="pt-BR" b="1" dirty="0"/>
              <a:t> </a:t>
            </a:r>
            <a:r>
              <a:rPr lang="pt-BR" i="1" dirty="0"/>
              <a:t>Inversão de Dependência</a:t>
            </a:r>
            <a:r>
              <a:rPr lang="pt-BR" dirty="0"/>
              <a:t> </a:t>
            </a:r>
            <a:r>
              <a:rPr lang="pt-BR" b="1" dirty="0"/>
              <a:t>não é igual</a:t>
            </a:r>
            <a:r>
              <a:rPr lang="pt-BR" dirty="0"/>
              <a:t> a </a:t>
            </a:r>
            <a:r>
              <a:rPr lang="pt-BR" i="1" dirty="0"/>
              <a:t>Injeção de Dependência,</a:t>
            </a:r>
            <a:r>
              <a:rPr lang="pt-BR" dirty="0"/>
              <a:t> </a:t>
            </a:r>
            <a:r>
              <a:rPr lang="pt-BR" b="1" dirty="0"/>
              <a:t>fique ciente disso</a:t>
            </a:r>
            <a:r>
              <a:rPr lang="pt-BR" dirty="0"/>
              <a:t>! A I</a:t>
            </a:r>
            <a:r>
              <a:rPr lang="pt-BR" i="1" dirty="0"/>
              <a:t>nversão de Dependência</a:t>
            </a:r>
            <a:r>
              <a:rPr lang="pt-BR" dirty="0"/>
              <a:t> é um princípio (Conceito) e a I</a:t>
            </a:r>
            <a:r>
              <a:rPr lang="pt-BR" i="1" dirty="0"/>
              <a:t>njeção de Dependência</a:t>
            </a:r>
            <a:r>
              <a:rPr lang="pt-BR" dirty="0"/>
              <a:t> é um padrão de projeto (D</a:t>
            </a:r>
            <a:r>
              <a:rPr lang="pt-BR" i="1" dirty="0"/>
              <a:t>esign Pattern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Módulos </a:t>
            </a:r>
            <a:r>
              <a:rPr lang="pt-BR" dirty="0"/>
              <a:t>de alto nível não devem depender de módulos de baixo nível. Ambos devem depender da abstração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Abstrações </a:t>
            </a:r>
            <a:r>
              <a:rPr lang="pt-BR" dirty="0"/>
              <a:t>não devem depender de detalhes. Detalhes devem depender de abstrações.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https://medium.com/desenvolvendo-com-paixao/o-que-%</a:t>
            </a:r>
            <a:r>
              <a:rPr lang="en-US" dirty="0" smtClean="0">
                <a:hlinkClick r:id="rId2"/>
              </a:rPr>
              <a:t>C3%A9-solid-o-guia-completo-para-voc%C3%AA-entender-os-5-princ%C3%ADpios-da-poo-2b937b3fc530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en.wikipedia.org/wiki/SOLID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6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B9FDCB6986845B6F6D77D09C99367" ma:contentTypeVersion="12" ma:contentTypeDescription="Create a new document." ma:contentTypeScope="" ma:versionID="0779abce633ed22832acccdc1b083b3a">
  <xsd:schema xmlns:xsd="http://www.w3.org/2001/XMLSchema" xmlns:xs="http://www.w3.org/2001/XMLSchema" xmlns:p="http://schemas.microsoft.com/office/2006/metadata/properties" xmlns:ns3="81f041b2-0497-49e5-a69b-79e80de0351e" xmlns:ns4="cb603c0d-bc79-472e-a99f-c9eb339f1950" targetNamespace="http://schemas.microsoft.com/office/2006/metadata/properties" ma:root="true" ma:fieldsID="28a928ed33fc02ada839629764e306ad" ns3:_="" ns4:_="">
    <xsd:import namespace="81f041b2-0497-49e5-a69b-79e80de0351e"/>
    <xsd:import namespace="cb603c0d-bc79-472e-a99f-c9eb339f19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041b2-0497-49e5-a69b-79e80de035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03c0d-bc79-472e-a99f-c9eb339f1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0879E-3568-41A4-9E60-707C3E3D6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041b2-0497-49e5-a69b-79e80de0351e"/>
    <ds:schemaRef ds:uri="cb603c0d-bc79-472e-a99f-c9eb339f1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B5949C-A2D2-4F6D-A64B-B7C1A2485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B4D841-2C74-4FC2-B0EB-20D3587D7B33}">
  <ds:schemaRefs>
    <ds:schemaRef ds:uri="http://purl.org/dc/elements/1.1/"/>
    <ds:schemaRef ds:uri="http://schemas.microsoft.com/office/2006/metadata/properties"/>
    <ds:schemaRef ds:uri="81f041b2-0497-49e5-a69b-79e80de0351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b603c0d-bc79-472e-a99f-c9eb339f195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433</TotalTime>
  <Words>566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Template</vt:lpstr>
      <vt:lpstr>PowerPoint Presentation</vt:lpstr>
      <vt:lpstr>S.O.L.I.D.</vt:lpstr>
      <vt:lpstr>Princípio da Responsabilidade Única</vt:lpstr>
      <vt:lpstr>Princípio Aberto-Fechado</vt:lpstr>
      <vt:lpstr>Princípio da substituição de Liskov</vt:lpstr>
      <vt:lpstr>Princípio da Segregação da Interface</vt:lpstr>
      <vt:lpstr>Princípio da Inversão de Dependência</vt:lpstr>
      <vt:lpstr>Reference</vt:lpstr>
      <vt:lpstr>The Repository and Unit of Work Patterns</vt:lpstr>
      <vt:lpstr>Os grandes benefícos ao utilizar esse pattern são:</vt:lpstr>
      <vt:lpstr>PowerPoint Presentation</vt:lpstr>
      <vt:lpstr>Reference</vt:lpstr>
    </vt:vector>
  </TitlesOfParts>
  <Company>Instituto de Pesquisas Eldorado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Felipe Luis Pereira Pinheiro</dc:creator>
  <cp:lastModifiedBy>Felipe Luis Pereira Pinheiro</cp:lastModifiedBy>
  <cp:revision>8</cp:revision>
  <dcterms:created xsi:type="dcterms:W3CDTF">2022-05-10T12:52:19Z</dcterms:created>
  <dcterms:modified xsi:type="dcterms:W3CDTF">2022-05-10T20:06:14Z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0x010100656B9FDCB6986845B6F6D77D09C99367</vt:lpwstr>
  </property>
</Properties>
</file>