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566B0-EF32-4E4E-8339-47B9EC197398}" v="2" dt="2018-10-21T13:17:5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Luís Pinheiro" userId="3ebb2e51909da18b" providerId="LiveId" clId="{BC0566B0-EF32-4E4E-8339-47B9EC197398}"/>
    <pc:docChg chg="delSld modSld">
      <pc:chgData name="Felipe Luís Pinheiro" userId="3ebb2e51909da18b" providerId="LiveId" clId="{BC0566B0-EF32-4E4E-8339-47B9EC197398}" dt="2018-10-21T15:13:19.798" v="5" actId="2696"/>
      <pc:docMkLst>
        <pc:docMk/>
      </pc:docMkLst>
      <pc:sldChg chg="modSp">
        <pc:chgData name="Felipe Luís Pinheiro" userId="3ebb2e51909da18b" providerId="LiveId" clId="{BC0566B0-EF32-4E4E-8339-47B9EC197398}" dt="2018-10-21T13:17:59.035" v="3" actId="6549"/>
        <pc:sldMkLst>
          <pc:docMk/>
          <pc:sldMk cId="0" sldId="256"/>
        </pc:sldMkLst>
        <pc:spChg chg="mod">
          <ac:chgData name="Felipe Luís Pinheiro" userId="3ebb2e51909da18b" providerId="LiveId" clId="{BC0566B0-EF32-4E4E-8339-47B9EC197398}" dt="2018-10-21T13:17:59.035" v="3" actId="6549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Felipe Luís Pinheiro" userId="3ebb2e51909da18b" providerId="LiveId" clId="{BC0566B0-EF32-4E4E-8339-47B9EC197398}" dt="2018-10-21T15:13:19.798" v="5" actId="2696"/>
        <pc:sldMkLst>
          <pc:docMk/>
          <pc:sldMk cId="0" sldId="257"/>
        </pc:sldMkLst>
      </pc:sldChg>
      <pc:sldChg chg="del">
        <pc:chgData name="Felipe Luís Pinheiro" userId="3ebb2e51909da18b" providerId="LiveId" clId="{BC0566B0-EF32-4E4E-8339-47B9EC197398}" dt="2018-10-21T13:34:13.369" v="4" actId="2696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5036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1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2cff3da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2cff3da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11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2cff3da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2cff3da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09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318816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318816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2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318816d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318816d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5" y="1218997"/>
            <a:ext cx="3589158" cy="34454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30904" y="1218998"/>
            <a:ext cx="4167721" cy="296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Felipe Luís Pinheiro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latin typeface="Courier New"/>
                <a:ea typeface="Courier New"/>
                <a:cs typeface="Courier New"/>
                <a:sym typeface="Courier New"/>
              </a:rPr>
              <a:t>Denilton</a:t>
            </a: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 Marinho Correia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latin typeface="Courier New"/>
                <a:ea typeface="Courier New"/>
                <a:cs typeface="Courier New"/>
                <a:sym typeface="Courier New"/>
              </a:rPr>
              <a:t>Giltone</a:t>
            </a: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 Moreira Sampaio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Matheus Gabriel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ourier New"/>
                <a:ea typeface="Courier New"/>
                <a:cs typeface="Courier New"/>
                <a:sym typeface="Courier New"/>
              </a:rPr>
              <a:t>Tiago Brunacci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4257" y="286535"/>
            <a:ext cx="8301518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VULCANASA - Vulcan Aeronautics and Space Academy</a:t>
            </a:r>
            <a:endParaRPr sz="21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56198"/>
            <a:ext cx="40239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O QUE É O CERBERUS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12555" y="1109716"/>
            <a:ext cx="368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urier New" charset="0"/>
                <a:ea typeface="Courier New" charset="0"/>
                <a:cs typeface="Courier New" charset="0"/>
              </a:rPr>
              <a:t>Robô Autônomo</a:t>
            </a:r>
          </a:p>
        </p:txBody>
      </p:sp>
      <p:sp>
        <p:nvSpPr>
          <p:cNvPr id="10" name="Seta para a Direita 9"/>
          <p:cNvSpPr/>
          <p:nvPr/>
        </p:nvSpPr>
        <p:spPr>
          <a:xfrm rot="1261498">
            <a:off x="3829466" y="880815"/>
            <a:ext cx="1212379" cy="680593"/>
          </a:xfrm>
          <a:prstGeom prst="rightArrow">
            <a:avLst>
              <a:gd name="adj1" fmla="val 34596"/>
              <a:gd name="adj2" fmla="val 5000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7417" y="2138146"/>
            <a:ext cx="710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urier New" charset="0"/>
                <a:ea typeface="Courier New" charset="0"/>
                <a:cs typeface="Courier New" charset="0"/>
              </a:rPr>
              <a:t>Capacidade de micro escaneamento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11700" y="3025194"/>
            <a:ext cx="764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sz="2800" dirty="0">
                <a:latin typeface="Courier New" charset="0"/>
                <a:ea typeface="Courier New" charset="0"/>
                <a:cs typeface="Courier New" charset="0"/>
              </a:rPr>
              <a:t>Localiza danos na fuselagem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87417" y="3830132"/>
            <a:ext cx="902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urier New" charset="0"/>
                <a:ea typeface="Courier New" charset="0"/>
                <a:cs typeface="Courier New" charset="0"/>
              </a:rPr>
              <a:t>II. Competência de reparar pequenos danos</a:t>
            </a:r>
          </a:p>
        </p:txBody>
      </p:sp>
      <p:cxnSp>
        <p:nvCxnSpPr>
          <p:cNvPr id="85" name="Conector Angulado 84"/>
          <p:cNvCxnSpPr/>
          <p:nvPr/>
        </p:nvCxnSpPr>
        <p:spPr>
          <a:xfrm rot="10800000" flipV="1">
            <a:off x="7171362" y="1770470"/>
            <a:ext cx="1212354" cy="662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78136" y="414203"/>
            <a:ext cx="31506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PERSPECTIVAS</a:t>
            </a: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7730" y="1458186"/>
            <a:ext cx="813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pt-BR" sz="2800" dirty="0">
                <a:latin typeface="Courier New"/>
                <a:ea typeface="Courier New"/>
                <a:cs typeface="Courier New"/>
                <a:sym typeface="Courier New"/>
              </a:rPr>
              <a:t>Eficiente na prevenção de acidentes </a:t>
            </a:r>
            <a:endParaRPr lang="pt-BR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7730" y="2198772"/>
            <a:ext cx="81336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pt-BR" sz="2700" dirty="0">
                <a:latin typeface="Courier New"/>
                <a:ea typeface="Courier New"/>
                <a:cs typeface="Courier New"/>
                <a:sym typeface="Courier New"/>
              </a:rPr>
              <a:t>Mais seguran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ça </a:t>
            </a:r>
            <a:r>
              <a:rPr lang="pt-BR" sz="2700" dirty="0">
                <a:latin typeface="Courier New"/>
                <a:ea typeface="Courier New"/>
                <a:cs typeface="Courier New"/>
                <a:sym typeface="Courier New"/>
              </a:rPr>
              <a:t>nas missões espaciais</a:t>
            </a:r>
            <a:endParaRPr lang="pt-BR" sz="2700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1119884" y="1038857"/>
            <a:ext cx="207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37729" y="2899255"/>
            <a:ext cx="8133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Arial" charset="0"/>
              <a:buChar char="•"/>
            </a:pPr>
            <a:r>
              <a:rPr lang="pt-BR" sz="2700" dirty="0">
                <a:latin typeface="Courier New" charset="0"/>
                <a:ea typeface="Courier New" charset="0"/>
                <a:cs typeface="Courier New" charset="0"/>
              </a:rPr>
              <a:t>Inspira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ção</a:t>
            </a:r>
            <a:r>
              <a:rPr lang="en-US" sz="2700" dirty="0">
                <a:latin typeface="Courier New" charset="0"/>
                <a:ea typeface="Courier New" charset="0"/>
                <a:cs typeface="Courier New" charset="0"/>
              </a:rPr>
              <a:t> para 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gerações</a:t>
            </a:r>
            <a:r>
              <a:rPr lang="en-US" sz="2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futuras</a:t>
            </a:r>
            <a:r>
              <a:rPr lang="en-US" sz="2700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robôs</a:t>
            </a:r>
            <a:r>
              <a:rPr lang="en-US" sz="2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autonômos</a:t>
            </a:r>
            <a:endParaRPr lang="pt-BR" sz="27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37729" y="3853501"/>
            <a:ext cx="847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700" dirty="0">
                <a:latin typeface="Courier New" charset="0"/>
                <a:ea typeface="Courier New" charset="0"/>
                <a:cs typeface="Courier New" charset="0"/>
              </a:rPr>
              <a:t>Possivelmente se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rá</a:t>
            </a:r>
            <a:r>
              <a:rPr lang="en-US" sz="2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popularizada</a:t>
            </a:r>
            <a:r>
              <a:rPr lang="en-US" sz="2700" dirty="0">
                <a:latin typeface="Courier New" charset="0"/>
                <a:ea typeface="Courier New" charset="0"/>
                <a:cs typeface="Courier New" charset="0"/>
              </a:rPr>
              <a:t> para o 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uso</a:t>
            </a:r>
            <a:r>
              <a:rPr lang="en-US" sz="2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err="1">
                <a:latin typeface="Courier New" charset="0"/>
                <a:ea typeface="Courier New" charset="0"/>
                <a:cs typeface="Courier New" charset="0"/>
              </a:rPr>
              <a:t>doméstico</a:t>
            </a:r>
            <a:endParaRPr lang="pt-BR" sz="27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7330" y="435224"/>
            <a:ext cx="8969339" cy="572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VIABILIDADE COMERCIAL - CONSTRUÇÃO CIVIL 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139303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ourier New" charset="0"/>
                <a:ea typeface="Courier New" charset="0"/>
                <a:cs typeface="Courier New" charset="0"/>
              </a:rPr>
              <a:t>No Distrito Federal </a:t>
            </a:r>
            <a:r>
              <a:rPr lang="pt-BR" sz="3200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ão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gastos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aproximadamente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 500.000.000 de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reais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por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ano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em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obras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!!</a:t>
            </a:r>
            <a:endParaRPr lang="pt-BR" sz="3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940985" y="3160218"/>
            <a:ext cx="720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urier New" charset="0"/>
                <a:ea typeface="Courier New" charset="0"/>
                <a:cs typeface="Courier New" charset="0"/>
              </a:rPr>
              <a:t>Desenvolvendo um modelo mais robusto do </a:t>
            </a:r>
            <a:r>
              <a:rPr lang="pt-BR" sz="2800" dirty="0" err="1">
                <a:latin typeface="Courier New" charset="0"/>
                <a:ea typeface="Courier New" charset="0"/>
                <a:cs typeface="Courier New" charset="0"/>
              </a:rPr>
              <a:t>Cerberus</a:t>
            </a:r>
            <a:r>
              <a:rPr lang="pt-BR" sz="2800" dirty="0">
                <a:latin typeface="Courier New" charset="0"/>
                <a:ea typeface="Courier New" charset="0"/>
                <a:cs typeface="Courier New" charset="0"/>
              </a:rPr>
              <a:t> economizaria mais de 30% dos gastos.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0" y="3367813"/>
            <a:ext cx="1869066" cy="969807"/>
          </a:xfrm>
          <a:prstGeom prst="rightArrow">
            <a:avLst>
              <a:gd name="adj1" fmla="val 50000"/>
              <a:gd name="adj2" fmla="val 6271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1704680" y="977913"/>
            <a:ext cx="6268067" cy="20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DEMOCRATIZAR TECNOLOGIA MUDA O MUNDO.  </a:t>
            </a:r>
            <a:endParaRPr b="1" dirty="0">
              <a:solidFill>
                <a:srgbClr val="FBB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90625" y="4295250"/>
            <a:ext cx="85206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FBB040"/>
                </a:solidFill>
                <a:latin typeface="Courier New"/>
                <a:ea typeface="Courier New"/>
                <a:cs typeface="Courier New"/>
                <a:sym typeface="Courier New"/>
              </a:rPr>
              <a:t>OBRIGADO!!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WhatsApp Video 2018-10-21 at 01.27.13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68239" y="1017725"/>
            <a:ext cx="5974384" cy="336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114</Words>
  <Application>Microsoft Office PowerPoint</Application>
  <PresentationFormat>Apresentação na tela (16:9)</PresentationFormat>
  <Paragraphs>22</Paragraphs>
  <Slides>5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Simple Light</vt:lpstr>
      <vt:lpstr>Apresentação do PowerPoint</vt:lpstr>
      <vt:lpstr>O QUE É O CERBERUS</vt:lpstr>
      <vt:lpstr>PERSPECTIVAS </vt:lpstr>
      <vt:lpstr>VIABILIDADE COMERCIAL - CONSTRUÇÃO CIVIL </vt:lpstr>
      <vt:lpstr>DEMOCRATIZAR TECNOLOGIA MUDA O MUNDO.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Felipe Luís Pinheiro</cp:lastModifiedBy>
  <cp:revision>21</cp:revision>
  <dcterms:modified xsi:type="dcterms:W3CDTF">2018-10-21T15:13:29Z</dcterms:modified>
</cp:coreProperties>
</file>