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27"/>
  </p:normalViewPr>
  <p:slideViewPr>
    <p:cSldViewPr snapToGrid="0">
      <p:cViewPr>
        <p:scale>
          <a:sx n="124" d="100"/>
          <a:sy n="124" d="100"/>
        </p:scale>
        <p:origin x="7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5036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1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2cff3da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2cff3da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8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2cff3da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2cff3da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11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2cff3da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2cff3da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09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318816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318816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318816d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318816d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39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318816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318816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‹n.º›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5" y="1218997"/>
            <a:ext cx="3589158" cy="34454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30904" y="1218998"/>
            <a:ext cx="4167721" cy="296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Denilton Marinho Correia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Felipe Luís Pinheiro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Giltone Moreira Sampaio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Matheus </a:t>
            </a:r>
            <a:r>
              <a:rPr lang="pt-BR" sz="2000" b="1" dirty="0" smtClean="0">
                <a:latin typeface="Courier New"/>
                <a:ea typeface="Courier New"/>
                <a:cs typeface="Courier New"/>
                <a:sym typeface="Courier New"/>
              </a:rPr>
              <a:t>Gabriel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Tiago Brunacci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4257" y="286535"/>
            <a:ext cx="8301518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VULCANASA - Vulcan Aeronautics and Space Academy</a:t>
            </a:r>
            <a:endParaRPr sz="21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S.R.A - Scanner Robô autônomo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11150" y="1211700"/>
            <a:ext cx="7121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Protótipo 3D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963" y="1710100"/>
            <a:ext cx="5940074" cy="33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56198"/>
            <a:ext cx="40239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O QUE É O CERBERUS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12555" y="1109716"/>
            <a:ext cx="368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Courier New" charset="0"/>
                <a:ea typeface="Courier New" charset="0"/>
                <a:cs typeface="Courier New" charset="0"/>
              </a:rPr>
              <a:t>Robô Autônomo</a:t>
            </a:r>
            <a:endParaRPr lang="pt-BR" sz="3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Seta para a Direita 9"/>
          <p:cNvSpPr/>
          <p:nvPr/>
        </p:nvSpPr>
        <p:spPr>
          <a:xfrm rot="1261498">
            <a:off x="3829466" y="880815"/>
            <a:ext cx="1212379" cy="680593"/>
          </a:xfrm>
          <a:prstGeom prst="rightArrow">
            <a:avLst>
              <a:gd name="adj1" fmla="val 34596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7417" y="2138146"/>
            <a:ext cx="710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urier New" charset="0"/>
                <a:ea typeface="Courier New" charset="0"/>
                <a:cs typeface="Courier New" charset="0"/>
              </a:rPr>
              <a:t>Capacidade de micro escaneamento</a:t>
            </a:r>
            <a:endParaRPr lang="pt-BR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11700" y="3025194"/>
            <a:ext cx="764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2800" dirty="0" smtClean="0">
                <a:latin typeface="Courier New" charset="0"/>
                <a:ea typeface="Courier New" charset="0"/>
                <a:cs typeface="Courier New" charset="0"/>
              </a:rPr>
              <a:t>Localiza danos na fuselagem</a:t>
            </a:r>
            <a:endParaRPr lang="pt-BR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87417" y="3830132"/>
            <a:ext cx="902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urier New" charset="0"/>
                <a:ea typeface="Courier New" charset="0"/>
                <a:cs typeface="Courier New" charset="0"/>
              </a:rPr>
              <a:t>II. Competência de reparar pequenos danos</a:t>
            </a:r>
            <a:endParaRPr lang="pt-BR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85" name="Conector Angulado 84"/>
          <p:cNvCxnSpPr/>
          <p:nvPr/>
        </p:nvCxnSpPr>
        <p:spPr>
          <a:xfrm rot="10800000" flipV="1">
            <a:off x="7171362" y="1770470"/>
            <a:ext cx="1212354" cy="662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78136" y="414203"/>
            <a:ext cx="31506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PERSPECTIVAS</a:t>
            </a: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7730" y="1458186"/>
            <a:ext cx="813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pt-BR" sz="2800" dirty="0" smtClean="0">
                <a:latin typeface="Courier New"/>
                <a:ea typeface="Courier New"/>
                <a:cs typeface="Courier New"/>
                <a:sym typeface="Courier New"/>
              </a:rPr>
              <a:t>Eficiente na prevenção de acidentes </a:t>
            </a:r>
            <a:endParaRPr lang="pt-BR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7730" y="2198772"/>
            <a:ext cx="81336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pt-BR" sz="2700" dirty="0" smtClean="0">
                <a:latin typeface="Courier New"/>
                <a:ea typeface="Courier New"/>
                <a:cs typeface="Courier New"/>
                <a:sym typeface="Courier New"/>
              </a:rPr>
              <a:t>Mais seguran</a:t>
            </a:r>
            <a:r>
              <a:rPr lang="en-US" sz="2700" dirty="0" smtClean="0">
                <a:latin typeface="Courier New"/>
                <a:ea typeface="Courier New"/>
                <a:cs typeface="Courier New"/>
                <a:sym typeface="Courier New"/>
              </a:rPr>
              <a:t>ça </a:t>
            </a:r>
            <a:r>
              <a:rPr lang="pt-BR" sz="2700" dirty="0" smtClean="0">
                <a:latin typeface="Courier New"/>
                <a:ea typeface="Courier New"/>
                <a:cs typeface="Courier New"/>
                <a:sym typeface="Courier New"/>
              </a:rPr>
              <a:t>nas </a:t>
            </a:r>
            <a:r>
              <a:rPr lang="pt-BR" sz="2700" dirty="0">
                <a:latin typeface="Courier New"/>
                <a:ea typeface="Courier New"/>
                <a:cs typeface="Courier New"/>
                <a:sym typeface="Courier New"/>
              </a:rPr>
              <a:t>missões </a:t>
            </a:r>
            <a:r>
              <a:rPr lang="pt-BR" sz="2700" dirty="0" smtClean="0">
                <a:latin typeface="Courier New"/>
                <a:ea typeface="Courier New"/>
                <a:cs typeface="Courier New"/>
                <a:sym typeface="Courier New"/>
              </a:rPr>
              <a:t>espaciais</a:t>
            </a:r>
            <a:endParaRPr lang="pt-BR" sz="2700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1119884" y="1038857"/>
            <a:ext cx="207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37729" y="2899255"/>
            <a:ext cx="8133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Arial" charset="0"/>
              <a:buChar char="•"/>
            </a:pPr>
            <a:r>
              <a:rPr lang="pt-BR" sz="2700" dirty="0" smtClean="0">
                <a:latin typeface="Courier New" charset="0"/>
                <a:ea typeface="Courier New" charset="0"/>
                <a:cs typeface="Courier New" charset="0"/>
              </a:rPr>
              <a:t>Inspira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ção</a:t>
            </a:r>
            <a:r>
              <a:rPr lang="en-US" sz="2700" dirty="0" smtClean="0">
                <a:latin typeface="Courier New" charset="0"/>
                <a:ea typeface="Courier New" charset="0"/>
                <a:cs typeface="Courier New" charset="0"/>
              </a:rPr>
              <a:t> para 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gerações</a:t>
            </a:r>
            <a:r>
              <a:rPr lang="en-US" sz="27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futuras</a:t>
            </a:r>
            <a:r>
              <a:rPr lang="en-US" sz="2700" dirty="0" smtClean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robôs</a:t>
            </a:r>
            <a:r>
              <a:rPr lang="en-US" sz="27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autonômos</a:t>
            </a:r>
            <a:endParaRPr lang="pt-BR" sz="27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37729" y="3853501"/>
            <a:ext cx="847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700" dirty="0" smtClean="0">
                <a:latin typeface="Courier New" charset="0"/>
                <a:ea typeface="Courier New" charset="0"/>
                <a:cs typeface="Courier New" charset="0"/>
              </a:rPr>
              <a:t>Possivelmente se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rá</a:t>
            </a:r>
            <a:r>
              <a:rPr lang="en-US" sz="27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popularizada</a:t>
            </a:r>
            <a:r>
              <a:rPr lang="en-US" sz="2700" dirty="0" smtClean="0">
                <a:latin typeface="Courier New" charset="0"/>
                <a:ea typeface="Courier New" charset="0"/>
                <a:cs typeface="Courier New" charset="0"/>
              </a:rPr>
              <a:t> para o 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uso</a:t>
            </a:r>
            <a:r>
              <a:rPr lang="en-US" sz="27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 smtClean="0">
                <a:latin typeface="Courier New" charset="0"/>
                <a:ea typeface="Courier New" charset="0"/>
                <a:cs typeface="Courier New" charset="0"/>
              </a:rPr>
              <a:t>doméstico</a:t>
            </a:r>
            <a:endParaRPr lang="pt-BR" sz="27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330" y="435224"/>
            <a:ext cx="8969339" cy="572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VIABILIDADE COMERCIAL - CONSTRUÇÃO CIVIL 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139303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Courier New" charset="0"/>
                <a:ea typeface="Courier New" charset="0"/>
                <a:cs typeface="Courier New" charset="0"/>
              </a:rPr>
              <a:t>No Distrito Federal </a:t>
            </a:r>
            <a:r>
              <a:rPr lang="pt-BR" sz="3200" b="1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ão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gastos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aproximadamente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 500.000.000 de 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reais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por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ano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em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ea typeface="Courier New" charset="0"/>
                <a:cs typeface="Courier New" charset="0"/>
              </a:rPr>
              <a:t>obras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!!</a:t>
            </a:r>
            <a:endParaRPr lang="pt-BR" sz="3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940985" y="3160218"/>
            <a:ext cx="720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urier New" charset="0"/>
                <a:ea typeface="Courier New" charset="0"/>
                <a:cs typeface="Courier New" charset="0"/>
              </a:rPr>
              <a:t>Desenvolvendo um modelo mais robusto do </a:t>
            </a:r>
            <a:r>
              <a:rPr lang="pt-BR" sz="2800" dirty="0" err="1" smtClean="0">
                <a:latin typeface="Courier New" charset="0"/>
                <a:ea typeface="Courier New" charset="0"/>
                <a:cs typeface="Courier New" charset="0"/>
              </a:rPr>
              <a:t>Cerberus</a:t>
            </a:r>
            <a:r>
              <a:rPr lang="pt-BR" sz="2800" dirty="0" smtClean="0">
                <a:latin typeface="Courier New" charset="0"/>
                <a:ea typeface="Courier New" charset="0"/>
                <a:cs typeface="Courier New" charset="0"/>
              </a:rPr>
              <a:t> economizaria mais de 30% dos gastos.</a:t>
            </a:r>
            <a:endParaRPr lang="pt-BR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0" y="3367813"/>
            <a:ext cx="1869066" cy="969807"/>
          </a:xfrm>
          <a:prstGeom prst="rightArrow">
            <a:avLst>
              <a:gd name="adj1" fmla="val 50000"/>
              <a:gd name="adj2" fmla="val 6271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1704680" y="977913"/>
            <a:ext cx="6268067" cy="20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226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VIABILIDADE </a:t>
            </a:r>
            <a:r>
              <a:rPr lang="pt-BR" b="1" dirty="0" smtClean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COMERCIAL - Infantil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732925" y="1017725"/>
            <a:ext cx="420213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250055" y="1264980"/>
            <a:ext cx="8893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O </a:t>
            </a:r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robô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 R2-D2 de Star Wars </a:t>
            </a:r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foi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 um dos </a:t>
            </a:r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brinquedos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com </a:t>
            </a:r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maiores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sucessos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vendas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pt-BR" sz="3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1699" y="3102174"/>
            <a:ext cx="87192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 smtClean="0">
                <a:latin typeface="Courier New" charset="0"/>
                <a:ea typeface="Courier New" charset="0"/>
                <a:cs typeface="Courier New" charset="0"/>
              </a:rPr>
              <a:t>Partindo disso, almeja-se a comercializa</a:t>
            </a:r>
            <a:r>
              <a:rPr lang="en-US" sz="2900" dirty="0" err="1" smtClean="0">
                <a:latin typeface="Courier New" charset="0"/>
                <a:ea typeface="Courier New" charset="0"/>
                <a:cs typeface="Courier New" charset="0"/>
              </a:rPr>
              <a:t>ção</a:t>
            </a:r>
            <a:r>
              <a:rPr lang="en-US" sz="2900" dirty="0" smtClean="0">
                <a:latin typeface="Courier New" charset="0"/>
                <a:ea typeface="Courier New" charset="0"/>
                <a:cs typeface="Courier New" charset="0"/>
              </a:rPr>
              <a:t> de um </a:t>
            </a:r>
            <a:r>
              <a:rPr lang="en-US" sz="2900" dirty="0" err="1" smtClean="0">
                <a:latin typeface="Courier New" charset="0"/>
                <a:ea typeface="Courier New" charset="0"/>
                <a:cs typeface="Courier New" charset="0"/>
              </a:rPr>
              <a:t>modelo</a:t>
            </a:r>
            <a:r>
              <a:rPr lang="en-US" sz="2900" dirty="0" smtClean="0">
                <a:latin typeface="Courier New" charset="0"/>
                <a:ea typeface="Courier New" charset="0"/>
                <a:cs typeface="Courier New" charset="0"/>
              </a:rPr>
              <a:t> do Cerberus </a:t>
            </a:r>
            <a:r>
              <a:rPr lang="en-US" sz="2900" dirty="0" err="1" smtClean="0">
                <a:latin typeface="Courier New" charset="0"/>
                <a:ea typeface="Courier New" charset="0"/>
                <a:cs typeface="Courier New" charset="0"/>
              </a:rPr>
              <a:t>viavel</a:t>
            </a:r>
            <a:r>
              <a:rPr lang="en-US" sz="2900" dirty="0" smtClean="0">
                <a:latin typeface="Courier New" charset="0"/>
                <a:ea typeface="Courier New" charset="0"/>
                <a:cs typeface="Courier New" charset="0"/>
              </a:rPr>
              <a:t> para a </a:t>
            </a:r>
            <a:r>
              <a:rPr lang="en-US" sz="2900" dirty="0" err="1" smtClean="0">
                <a:latin typeface="Courier New" charset="0"/>
                <a:ea typeface="Courier New" charset="0"/>
                <a:cs typeface="Courier New" charset="0"/>
              </a:rPr>
              <a:t>opção</a:t>
            </a:r>
            <a:r>
              <a:rPr lang="en-US" sz="2900" dirty="0" smtClean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900" dirty="0" err="1" smtClean="0">
                <a:latin typeface="Courier New" charset="0"/>
                <a:ea typeface="Courier New" charset="0"/>
                <a:cs typeface="Courier New" charset="0"/>
              </a:rPr>
              <a:t>venda</a:t>
            </a:r>
            <a:r>
              <a:rPr lang="en-US" sz="29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pt-BR" sz="29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DEMOCRATIZAR </a:t>
            </a:r>
            <a:r>
              <a:rPr lang="pt-BR" b="1" dirty="0" smtClean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TECNOLOGIA </a:t>
            </a: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MUDA O </a:t>
            </a:r>
            <a:r>
              <a:rPr lang="pt-BR" b="1" dirty="0" smtClean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MUNDO.  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90625" y="4295250"/>
            <a:ext cx="8520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 smtClean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OBRIGADO!!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WhatsApp Video 2018-10-21 at 01.27.1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68239" y="1017725"/>
            <a:ext cx="5974384" cy="336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160</Words>
  <Application>Microsoft Macintosh PowerPoint</Application>
  <PresentationFormat>Apresentação na tela (16:9)</PresentationFormat>
  <Paragraphs>27</Paragraphs>
  <Slides>7</Slides>
  <Notes>7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Courier New</vt:lpstr>
      <vt:lpstr>Arial</vt:lpstr>
      <vt:lpstr>Simple Light</vt:lpstr>
      <vt:lpstr>Apresentação do PowerPoint</vt:lpstr>
      <vt:lpstr>S.R.A - Scanner Robô autônomo</vt:lpstr>
      <vt:lpstr>O QUE É O CERBERUS</vt:lpstr>
      <vt:lpstr>PERSPECTIVAS </vt:lpstr>
      <vt:lpstr>VIABILIDADE COMERCIAL - CONSTRUÇÃO CIVIL </vt:lpstr>
      <vt:lpstr>VIABILIDADE COMERCIAL - Infantil</vt:lpstr>
      <vt:lpstr>DEMOCRATIZAR TECNOLOGIA MUDA O MUNDO.  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Giltone Moreira Sampaio - 2692</cp:lastModifiedBy>
  <cp:revision>21</cp:revision>
  <dcterms:modified xsi:type="dcterms:W3CDTF">2018-10-21T11:59:19Z</dcterms:modified>
</cp:coreProperties>
</file>