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CK50NZzfNyCOdCDDc7Wjgirw9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9b1ca4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b9b1ca441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9b1ca4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b9b1ca441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9b1ca4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b9b1ca44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9b0497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b9b04972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9b0497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6b9b049727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9b1ca4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b9b1ca441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9b1ca4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b9b1ca44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61095" y="3388116"/>
            <a:ext cx="4061481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Filipe da Silva de Oliveira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Ricardo Stoklosa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Projeto de Arquivos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Rafael Alceste Berri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final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4761095" y="3388116"/>
            <a:ext cx="4061481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Filipe da Silva de Oliveira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Ricardo Stoklosa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Projeto de Arquivos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Prof. Rafael Alceste Berri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Obrigado!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619675" y="2280194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Nomes populares de bebes por sexo e etnia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registro possui o nome , ranking e ano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ranking varia por ano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Health and Mental Hygiene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2011 até 2016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9b1ca441_0_46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</a:t>
            </a:r>
            <a:endParaRPr/>
          </a:p>
        </p:txBody>
      </p:sp>
      <p:sp>
        <p:nvSpPr>
          <p:cNvPr id="107" name="Google Shape;107;g6b9b1ca441_0_4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6b9b1ca441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b9b1ca441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" y="1264709"/>
            <a:ext cx="8826100" cy="41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9b1ca441_0_55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Indice</a:t>
            </a:r>
            <a:endParaRPr/>
          </a:p>
        </p:txBody>
      </p:sp>
      <p:sp>
        <p:nvSpPr>
          <p:cNvPr id="115" name="Google Shape;115;g6b9b1ca441_0_55"/>
          <p:cNvSpPr txBox="1"/>
          <p:nvPr/>
        </p:nvSpPr>
        <p:spPr>
          <a:xfrm>
            <a:off x="1619675" y="2280194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 e ranking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g6b9b1ca441_0_5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6b9b1ca441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9b1ca441_0_8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Etapas</a:t>
            </a:r>
            <a:endParaRPr/>
          </a:p>
        </p:txBody>
      </p:sp>
      <p:sp>
        <p:nvSpPr>
          <p:cNvPr id="123" name="Google Shape;123;g6b9b1ca441_0_8"/>
          <p:cNvSpPr txBox="1"/>
          <p:nvPr/>
        </p:nvSpPr>
        <p:spPr>
          <a:xfrm>
            <a:off x="1619675" y="2280194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Desenvolvemos o sistema seguindo as seguintes Etapas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1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Geração do arquivo binário dado o CSV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2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Manipulação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deste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arquivo Binário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Remoção e Inserção Lógica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Limpeza Física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3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índices e buscas utilizando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árvore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g6b9b1ca441_0_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6b9b1ca44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9b049727_0_2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1 - Geração do Arquivo Binário</a:t>
            </a:r>
            <a:endParaRPr/>
          </a:p>
        </p:txBody>
      </p:sp>
      <p:sp>
        <p:nvSpPr>
          <p:cNvPr id="131" name="Google Shape;131;g6b9b049727_0_2"/>
          <p:cNvSpPr txBox="1"/>
          <p:nvPr/>
        </p:nvSpPr>
        <p:spPr>
          <a:xfrm>
            <a:off x="1619675" y="2280194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 de nascimento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Etinia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Numero de bebes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Rank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g6b9b049727_0_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6b9b04972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b9b049727_0_2"/>
          <p:cNvPicPr preferRelativeResize="0"/>
          <p:nvPr/>
        </p:nvPicPr>
        <p:blipFill rotWithShape="1">
          <a:blip r:embed="rId4">
            <a:alphaModFix/>
          </a:blip>
          <a:srcRect b="32537" l="0" r="0" t="0"/>
          <a:stretch/>
        </p:blipFill>
        <p:spPr>
          <a:xfrm>
            <a:off x="4902675" y="1722150"/>
            <a:ext cx="2668000" cy="29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9b049727_0_33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2 - Manipulação do Arquivo Binário</a:t>
            </a:r>
            <a:endParaRPr/>
          </a:p>
        </p:txBody>
      </p:sp>
      <p:sp>
        <p:nvSpPr>
          <p:cNvPr id="140" name="Google Shape;140;g6b9b049727_0_3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6b9b04972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6b9b049727_0_33"/>
          <p:cNvPicPr preferRelativeResize="0"/>
          <p:nvPr/>
        </p:nvPicPr>
        <p:blipFill rotWithShape="1">
          <a:blip r:embed="rId4">
            <a:alphaModFix/>
          </a:blip>
          <a:srcRect b="0" l="0" r="0" t="64901"/>
          <a:stretch/>
        </p:blipFill>
        <p:spPr>
          <a:xfrm>
            <a:off x="1688325" y="2948191"/>
            <a:ext cx="2668000" cy="15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6b9b049727_0_33"/>
          <p:cNvPicPr preferRelativeResize="0"/>
          <p:nvPr/>
        </p:nvPicPr>
        <p:blipFill rotWithShape="1">
          <a:blip r:embed="rId5">
            <a:alphaModFix/>
          </a:blip>
          <a:srcRect b="69454" l="0" r="0" t="0"/>
          <a:stretch/>
        </p:blipFill>
        <p:spPr>
          <a:xfrm>
            <a:off x="5245775" y="2948188"/>
            <a:ext cx="2668000" cy="13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6b9b049727_0_33"/>
          <p:cNvSpPr txBox="1"/>
          <p:nvPr/>
        </p:nvSpPr>
        <p:spPr>
          <a:xfrm>
            <a:off x="788800" y="1677400"/>
            <a:ext cx="634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 a Atividade 04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Arquivo binário com um cabeçalho que indica o RRN desativado.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Inserção leva o cabeçalho em consideração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9b1ca441_0_24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3 - Buscas e Uso de Indices</a:t>
            </a:r>
            <a:endParaRPr/>
          </a:p>
        </p:txBody>
      </p:sp>
      <p:sp>
        <p:nvSpPr>
          <p:cNvPr id="150" name="Google Shape;150;g6b9b1ca441_0_2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6b9b1ca441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6b9b1ca441_0_24"/>
          <p:cNvSpPr txBox="1"/>
          <p:nvPr/>
        </p:nvSpPr>
        <p:spPr>
          <a:xfrm>
            <a:off x="760950" y="1243500"/>
            <a:ext cx="634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g6b9b1ca441_0_24"/>
          <p:cNvSpPr txBox="1"/>
          <p:nvPr/>
        </p:nvSpPr>
        <p:spPr>
          <a:xfrm>
            <a:off x="760950" y="1954269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Árvore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escolhida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Arvore B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Árvore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está toda em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memória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principal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 máximo de chaves por nó = 5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 minimo de chaves por nó = 3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Número máximo de filhos por nó = 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Índices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arquivo para cada índice é gerado a partir do arquivo binário original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Foi desenvolvido uma busca sequencial, em memória principal para a comparação do tempo de execução de cada algoritmo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9b1ca441_0_35"/>
          <p:cNvSpPr txBox="1"/>
          <p:nvPr/>
        </p:nvSpPr>
        <p:spPr>
          <a:xfrm>
            <a:off x="393549" y="333523"/>
            <a:ext cx="619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Etapa 3 - Buscas e Uso de Indices</a:t>
            </a:r>
            <a:endParaRPr/>
          </a:p>
        </p:txBody>
      </p:sp>
      <p:sp>
        <p:nvSpPr>
          <p:cNvPr id="159" name="Google Shape;159;g6b9b1ca441_0_3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6b9b1ca441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6b9b1ca441_0_35"/>
          <p:cNvSpPr txBox="1"/>
          <p:nvPr/>
        </p:nvSpPr>
        <p:spPr>
          <a:xfrm>
            <a:off x="760950" y="1243500"/>
            <a:ext cx="634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g6b9b1ca441_0_35"/>
          <p:cNvSpPr txBox="1"/>
          <p:nvPr/>
        </p:nvSpPr>
        <p:spPr>
          <a:xfrm>
            <a:off x="760950" y="1954269"/>
            <a:ext cx="59046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Númerico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 e ranking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Númerico e composto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Ano e o Ranking são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concatenados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 string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Sofrem casting para inteiro novamente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 2011 + Ranking 1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20111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3" name="Google Shape;163;g6b9b1ca441_0_35"/>
          <p:cNvPicPr preferRelativeResize="0"/>
          <p:nvPr/>
        </p:nvPicPr>
        <p:blipFill rotWithShape="1">
          <a:blip r:embed="rId4">
            <a:alphaModFix/>
          </a:blip>
          <a:srcRect b="0" l="0" r="0" t="30953"/>
          <a:stretch/>
        </p:blipFill>
        <p:spPr>
          <a:xfrm>
            <a:off x="6014325" y="2290425"/>
            <a:ext cx="2668000" cy="31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