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75" r:id="rId13"/>
    <p:sldId id="28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DA SILVA DE OLIVEIRA" initials="FDSDO" lastIdx="2" clrIdx="0">
    <p:extLst>
      <p:ext uri="{19B8F6BF-5375-455C-9EA6-DF929625EA0E}">
        <p15:presenceInfo xmlns:p15="http://schemas.microsoft.com/office/powerpoint/2012/main" userId="FILIPE DA SILVA D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D25"/>
    <a:srgbClr val="00480E"/>
    <a:srgbClr val="00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7F07-C0B2-417F-BDF8-D22A61A93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17347-14B9-488B-A43D-516678BB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B6235-067B-4EB0-92EC-6D00A034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D0364-ECE1-4A78-BC5C-AFB81E91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113AE-E21B-4CFD-AC62-4A723E2C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1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53D0C-D3C6-404A-B48F-6B93EA1D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35635A-E204-445F-A733-7986007D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B5ED9-41C6-4AA6-9BA4-82178C1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75351-EA72-439E-873A-5FA75917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4A506-41D2-4809-BCB1-4CD16722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5E555-25DE-40AB-9267-4ED5520E7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1C8331-CC67-4B35-B1BE-084B23E9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4014D-88C7-41B1-B400-0BEDF13E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934D-D669-4EDE-BD70-82E73268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520AF-1743-4D07-A571-0BF6DEB9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3DAB4-5C63-4C72-A2E5-2FA599D8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BA725-ABFA-4F72-9D5F-C1FCF1E5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4727FF-8DBD-4D8D-B980-3841DAB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D08447-6B45-41C7-A6DF-2792119D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9B896-059C-4E12-9AD0-F529AA7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2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22990-E702-422A-B0BD-56FD03EA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CB8A2-7E6F-4A24-AF77-84A9227A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9AF28-8B8E-4B78-9E14-A3710728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80A74-A997-402A-9116-36D3728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ABFF8-28D8-468D-BA80-71D04F77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6AFFF-9A44-40DA-847C-94CC500C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4F0EB-F70F-4C6A-9322-E9F0AA715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68A2A6-EDB9-47C9-B497-45ACE41D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192214-934F-43F6-984B-B399BF1F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9F6AF-4974-4ED4-AD1D-C1EBF385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E025A-1BBA-4957-8080-DD3B283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83764-B452-42B5-93C7-7CEF136D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6C45EA-A667-4204-B3C6-7C7B5557C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B3537-6468-4FA5-8033-6F4C4D72D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EF051D-29D8-40D6-881E-A4329088D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1C372-569A-4168-BB9F-E60505F88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017B35-2180-4BB0-AF1A-EF358E44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DCD52D-436B-426B-BCC7-CFBE47D6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C075DB-CC3C-4DE5-9771-1D716579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0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275D4-F520-4710-87FD-B6216E8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B41DD-2659-46E1-B601-BB734462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D87D87-5180-4433-9CF0-8B373618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E0EBBB-DED5-492C-8758-300BFD20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06063D-90B3-4FA8-B189-98D5A161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419BA1-8A8C-4457-8477-D0F1A9E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2F46D-02AC-46A7-ACDC-BCF9F050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4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B769-4AA9-4DF3-83D4-352F73D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71045-C0B4-4334-A7AE-58A296B1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D1AF34-23BA-41D7-A700-01CD9D17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86C6AB-FC31-4896-8310-91BE2CE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CE955E-206C-453E-8D52-13BE70A6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9C4EE-A456-48F7-A1A6-0AA74195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06291-56FD-4605-912D-EC8AB0A1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39F0ED-D808-45F5-BFBD-8E55C69F2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E1F203-AA85-4761-91CE-04D3BAAC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E822B-BCE3-4AB9-B60B-A5DB215B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6C236-5975-4926-AB30-91F8297F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9B73C1-DF5D-4929-9BA0-0A6D6864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B8F45C-AC8B-4A2C-8A2E-C499A7A6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BC97E-8270-44F1-A2CE-BFF24C18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B54EF-B557-4BB5-A61A-D91A3AC67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E220-C6A1-4983-8F75-47BE07FEF65E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F3206-74C3-4480-BF55-3A2A55C0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5B5F5-B4AB-4BF8-908E-9B3E1C79B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perkins.org/publications/2016/04/jouet2016otcp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D50E273-EE60-4779-8AC8-FEA37906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2" y="-121024"/>
            <a:ext cx="483759" cy="6989927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endPos="0" dist="5000" dir="5400000" sy="-100000" algn="bl" rotWithShape="0"/>
          </a:effec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03" y="5876904"/>
            <a:ext cx="2195698" cy="7488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58929" y="158712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5303913" y="1"/>
            <a:ext cx="5904657" cy="906947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4576863" y="732997"/>
            <a:ext cx="6083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Universidade de Santa Catarina</a:t>
            </a:r>
          </a:p>
          <a:p>
            <a:pPr algn="ctr"/>
            <a:r>
              <a:rPr lang="pt-BR" dirty="0"/>
              <a:t>30° Seminário de Iniciação Científica</a:t>
            </a:r>
          </a:p>
          <a:p>
            <a:pPr algn="ctr"/>
            <a:r>
              <a:rPr lang="pt-BR" dirty="0"/>
              <a:t>Centro de Ciências Tecnológicas - CCT</a:t>
            </a:r>
          </a:p>
          <a:p>
            <a:pPr algn="ctr"/>
            <a:r>
              <a:rPr lang="pt-BR" dirty="0"/>
              <a:t>Departamento de Ciência da Computação</a:t>
            </a:r>
          </a:p>
          <a:p>
            <a:pPr algn="ctr"/>
            <a:r>
              <a:rPr lang="pt-BR" dirty="0"/>
              <a:t>Laboratório de Processamento Paralelo e Distribuído – LabP2D</a:t>
            </a:r>
            <a:endParaRPr lang="pt-BR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BF6560-B421-4779-B45B-98A282565BE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35" y="5784545"/>
            <a:ext cx="3819416" cy="9335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838501-8BFC-4249-BA53-E7AEF6BB99DF}"/>
              </a:ext>
            </a:extLst>
          </p:cNvPr>
          <p:cNvSpPr txBox="1"/>
          <p:nvPr/>
        </p:nvSpPr>
        <p:spPr>
          <a:xfrm>
            <a:off x="4446980" y="2818506"/>
            <a:ext cx="7160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24D25"/>
                </a:solidFill>
              </a:rPr>
              <a:t>ESCALONAMENTO DE TAREFAS COMUNICANTES GUIADO POR DEEP LEARNING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BF71DF-6F29-455F-AEF8-B84433164B4A}"/>
              </a:ext>
            </a:extLst>
          </p:cNvPr>
          <p:cNvSpPr txBox="1"/>
          <p:nvPr/>
        </p:nvSpPr>
        <p:spPr>
          <a:xfrm>
            <a:off x="8027240" y="4036607"/>
            <a:ext cx="4001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Bolsista: Filipe da Silva de Oliveira – (sigla da bolsa: PIVIC, PIBIC, PIBIC-</a:t>
            </a:r>
            <a:r>
              <a:rPr lang="pt-BR" dirty="0" err="1"/>
              <a:t>Af</a:t>
            </a:r>
            <a:r>
              <a:rPr lang="pt-BR" dirty="0"/>
              <a:t>, PIBIC-EM, PIBITI, PROBITI, PROBIC, PROBIC-</a:t>
            </a:r>
            <a:r>
              <a:rPr lang="pt-BR" dirty="0" err="1"/>
              <a:t>Af</a:t>
            </a:r>
            <a:r>
              <a:rPr lang="pt-BR" dirty="0"/>
              <a:t>, PROIP)</a:t>
            </a:r>
          </a:p>
          <a:p>
            <a:r>
              <a:rPr lang="pt-BR" dirty="0"/>
              <a:t>Orientador: Guilherme </a:t>
            </a:r>
            <a:r>
              <a:rPr lang="pt-BR" dirty="0" err="1"/>
              <a:t>Piêgas</a:t>
            </a:r>
            <a:r>
              <a:rPr lang="pt-BR" dirty="0"/>
              <a:t> </a:t>
            </a:r>
            <a:r>
              <a:rPr lang="pt-BR" dirty="0" err="1"/>
              <a:t>Koslovski</a:t>
            </a:r>
            <a:endParaRPr lang="pt-BR" dirty="0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EC205-0AA9-48F1-9FAA-7A03A7671C8A}"/>
              </a:ext>
            </a:extLst>
          </p:cNvPr>
          <p:cNvSpPr txBox="1"/>
          <p:nvPr/>
        </p:nvSpPr>
        <p:spPr>
          <a:xfrm rot="16200000">
            <a:off x="-2801684" y="3650196"/>
            <a:ext cx="600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Área 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calibri</a:t>
            </a:r>
            <a:r>
              <a:rPr lang="pt-BR" sz="2400" dirty="0">
                <a:solidFill>
                  <a:srgbClr val="FF0000"/>
                </a:solidFill>
              </a:rPr>
              <a:t>, 24): </a:t>
            </a:r>
            <a:r>
              <a:rPr lang="pt-BR" sz="2200" dirty="0" err="1">
                <a:solidFill>
                  <a:schemeClr val="bg1"/>
                </a:solidFill>
              </a:rPr>
              <a:t>Sub-área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rgbClr val="FF0000"/>
                </a:solidFill>
              </a:rPr>
              <a:t>(</a:t>
            </a:r>
            <a:r>
              <a:rPr lang="pt-BR" sz="2200" dirty="0" err="1">
                <a:solidFill>
                  <a:srgbClr val="FF0000"/>
                </a:solidFill>
              </a:rPr>
              <a:t>calibri</a:t>
            </a:r>
            <a:r>
              <a:rPr lang="pt-BR" sz="2200" dirty="0">
                <a:solidFill>
                  <a:srgbClr val="FF0000"/>
                </a:solidFill>
              </a:rPr>
              <a:t>, 22)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F71F3-619B-43B4-BAC8-915E3D12C6FC}"/>
              </a:ext>
            </a:extLst>
          </p:cNvPr>
          <p:cNvSpPr txBox="1"/>
          <p:nvPr/>
        </p:nvSpPr>
        <p:spPr>
          <a:xfrm>
            <a:off x="4554560" y="3413009"/>
            <a:ext cx="705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Palavras-chave: escalonamento, tarefas comunicantes , inteligência artificial</a:t>
            </a:r>
            <a:r>
              <a:rPr lang="pt-BR" dirty="0"/>
              <a:t>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AC2FA-1D3B-46BE-A687-CC3D6F5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Controlador para 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080E3-233A-4170-9217-451DD844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uma topologia criada no </a:t>
            </a:r>
            <a:r>
              <a:rPr lang="pt-BR" dirty="0" err="1"/>
              <a:t>Mininet</a:t>
            </a:r>
            <a:r>
              <a:rPr lang="pt-BR" dirty="0"/>
              <a:t> e com o controlador RYU instalado e com o Banco de Dados desenvolvido em MySQL, foi possível criar um controlador na linguagem Python que pede por formações estatísticas dos switch que pertencem a topologia a cada 10 segundos e as guarda no banco de dados.</a:t>
            </a:r>
          </a:p>
          <a:p>
            <a:r>
              <a:rPr lang="pt-BR" dirty="0"/>
              <a:t>Com essa coleta é possível estabelecer nosso primeiro objetivo, onde no futuro esses dados podem ser utilizados para a construção do </a:t>
            </a:r>
            <a:r>
              <a:rPr lang="pt-BR" dirty="0" err="1"/>
              <a:t>Deep</a:t>
            </a:r>
            <a:r>
              <a:rPr lang="pt-BR" dirty="0"/>
              <a:t> Learning.</a:t>
            </a:r>
          </a:p>
        </p:txBody>
      </p:sp>
    </p:spTree>
    <p:extLst>
      <p:ext uri="{BB962C8B-B14F-4D97-AF65-F5344CB8AC3E}">
        <p14:creationId xmlns:p14="http://schemas.microsoft.com/office/powerpoint/2010/main" val="188175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A3726-F7DD-4972-9207-5B3DE02A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D9FE1-E949-4549-88CE-319DD07B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o agente do </a:t>
            </a:r>
            <a:r>
              <a:rPr lang="pt-BR" dirty="0" err="1"/>
              <a:t>Deep</a:t>
            </a:r>
            <a:r>
              <a:rPr lang="pt-BR" dirty="0"/>
              <a:t> Learning para que ele aprenda sobre os dados coletados</a:t>
            </a:r>
          </a:p>
          <a:p>
            <a:r>
              <a:rPr lang="pt-BR" dirty="0"/>
              <a:t>Criar o escalonador para que tome as decisões para diferentes cenários baseado nos dados coletados.</a:t>
            </a:r>
          </a:p>
          <a:p>
            <a:r>
              <a:rPr lang="pt-BR" dirty="0"/>
              <a:t>Testar o desempenho do escalonador comparado a outras técnicas de minimização de gargalos em data centers.</a:t>
            </a:r>
          </a:p>
        </p:txBody>
      </p:sp>
    </p:spTree>
    <p:extLst>
      <p:ext uri="{BB962C8B-B14F-4D97-AF65-F5344CB8AC3E}">
        <p14:creationId xmlns:p14="http://schemas.microsoft.com/office/powerpoint/2010/main" val="74587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855746" y="1429223"/>
            <a:ext cx="494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24D2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Agradecimentos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103847" y="2685149"/>
            <a:ext cx="7631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024D25"/>
                </a:solidFill>
              </a:rPr>
              <a:t>ESCALONAMENTO DE TAREFAS COMUNICANTES GUIADO POR DEEP LEARNING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1758" y="184908"/>
            <a:ext cx="4449092" cy="669674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222D04C-FE4F-4424-AE7C-CEC31F54E8EC}"/>
              </a:ext>
            </a:extLst>
          </p:cNvPr>
          <p:cNvSpPr txBox="1"/>
          <p:nvPr/>
        </p:nvSpPr>
        <p:spPr>
          <a:xfrm>
            <a:off x="6096000" y="3830273"/>
            <a:ext cx="595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Contatos: filipedasilvadeoliveira@gmail.com</a:t>
            </a:r>
          </a:p>
          <a:p>
            <a:r>
              <a:rPr lang="pt-BR" dirty="0"/>
              <a:t>	 guilherme.koslovski@udesc.br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" name="Imagem 9" descr="Resultado de imagem para logo governo sc fundo transparente">
            <a:extLst>
              <a:ext uri="{FF2B5EF4-FFF2-40B4-BE49-F238E27FC236}">
                <a16:creationId xmlns:a16="http://schemas.microsoft.com/office/drawing/2014/main" id="{29754B0F-A25D-4708-9162-DFCD02DF9B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987" y="5788050"/>
            <a:ext cx="1869440" cy="74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C4845CB-BDAE-43D1-ACF2-C89CEDDC01A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38" y="61885"/>
            <a:ext cx="3819416" cy="9335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3AACD6-7C35-444D-A591-85B1F44C98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37" y="206891"/>
            <a:ext cx="2195698" cy="7488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F6C695-4DCC-46FE-B8E9-DCC126776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6038" y="4779985"/>
            <a:ext cx="1844240" cy="20161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E396ED-D0B6-4D3F-BFE3-235F0396D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517" y="5613475"/>
            <a:ext cx="2987969" cy="10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ADBEC-DDC7-4F54-80E1-CBF991B4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05718B-3251-4B05-BC0A-9CF10D50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PEREIRA, Kleiton</a:t>
            </a:r>
            <a:r>
              <a:rPr lang="pt-BR" b="1" dirty="0"/>
              <a:t>. Escalonamento de Tarefas Comunicantes Guiado Por </a:t>
            </a:r>
            <a:r>
              <a:rPr lang="pt-BR" b="1" dirty="0" err="1"/>
              <a:t>Deep</a:t>
            </a:r>
            <a:r>
              <a:rPr lang="pt-BR" b="1" dirty="0"/>
              <a:t> Learning</a:t>
            </a:r>
            <a:r>
              <a:rPr lang="pt-BR" dirty="0"/>
              <a:t>. 2019. 47f. Trabalho de Conclusão de Curso – Centro Ciências Tecnológicas, Universidade do Estado de Santa Catarina (UDESC), Joinville, 2019.</a:t>
            </a:r>
          </a:p>
          <a:p>
            <a:r>
              <a:rPr lang="pt-BR" dirty="0"/>
              <a:t>CASAGRANDE, Lucas Camelo. </a:t>
            </a:r>
            <a:r>
              <a:rPr lang="pt-BR" b="1" dirty="0"/>
              <a:t>Gerenciamento de Recursos Orientado a Energia Com </a:t>
            </a:r>
            <a:r>
              <a:rPr lang="pt-BR" b="1" dirty="0" err="1"/>
              <a:t>Deep</a:t>
            </a:r>
            <a:r>
              <a:rPr lang="pt-BR" b="1" dirty="0"/>
              <a:t> </a:t>
            </a:r>
            <a:r>
              <a:rPr lang="pt-BR" b="1" dirty="0" err="1"/>
              <a:t>Reinforcement</a:t>
            </a:r>
            <a:r>
              <a:rPr lang="pt-BR" b="1" dirty="0"/>
              <a:t> Learning Em Grades Computacionais. </a:t>
            </a:r>
            <a:r>
              <a:rPr lang="pt-BR" dirty="0"/>
              <a:t>2019. 101f.  Dissertação – Mestrado em Computação Aplicada, Centro de Ciências Tecnológicas, Universidade do Estado de Santa Catarina (UDESC), Joinville, 2019.</a:t>
            </a:r>
            <a:endParaRPr lang="pt-BR" b="1" dirty="0"/>
          </a:p>
          <a:p>
            <a:r>
              <a:rPr lang="pt-BR" dirty="0"/>
              <a:t>MCKEOWN, Nick </a:t>
            </a:r>
            <a:r>
              <a:rPr lang="pt-BR" i="1" dirty="0"/>
              <a:t>et al</a:t>
            </a:r>
            <a:r>
              <a:rPr lang="pt-BR" dirty="0"/>
              <a:t>. </a:t>
            </a:r>
            <a:r>
              <a:rPr lang="pt-BR" b="1" dirty="0" err="1"/>
              <a:t>OpenFlow</a:t>
            </a:r>
            <a:r>
              <a:rPr lang="pt-BR" b="1" dirty="0"/>
              <a:t>: </a:t>
            </a:r>
            <a:r>
              <a:rPr lang="pt-BR" b="1" dirty="0" err="1"/>
              <a:t>Enabling</a:t>
            </a:r>
            <a:r>
              <a:rPr lang="pt-BR" b="1" dirty="0"/>
              <a:t> </a:t>
            </a:r>
            <a:r>
              <a:rPr lang="pt-BR" b="1" dirty="0" err="1"/>
              <a:t>Innovation</a:t>
            </a:r>
            <a:r>
              <a:rPr lang="pt-BR" b="1" dirty="0"/>
              <a:t> in Campus Networks</a:t>
            </a:r>
            <a:r>
              <a:rPr lang="pt-BR" dirty="0"/>
              <a:t>. ACM SIGCOMM Computer </a:t>
            </a:r>
            <a:r>
              <a:rPr lang="pt-BR" dirty="0" err="1"/>
              <a:t>Comunnication</a:t>
            </a:r>
            <a:r>
              <a:rPr lang="pt-BR" dirty="0"/>
              <a:t> Review. Volume 38, </a:t>
            </a:r>
            <a:r>
              <a:rPr lang="pt-BR" dirty="0" err="1"/>
              <a:t>Number</a:t>
            </a:r>
            <a:r>
              <a:rPr lang="pt-BR" dirty="0"/>
              <a:t> 2, </a:t>
            </a:r>
            <a:r>
              <a:rPr lang="pt-BR" dirty="0" err="1"/>
              <a:t>April</a:t>
            </a:r>
            <a:r>
              <a:rPr lang="pt-BR" dirty="0"/>
              <a:t>  2008. p.69 a 74.</a:t>
            </a:r>
          </a:p>
          <a:p>
            <a:r>
              <a:rPr lang="pt-BR" dirty="0"/>
              <a:t>JOUET, Simon; PERKINS, Colin; </a:t>
            </a:r>
            <a:r>
              <a:rPr lang="pt-BR" dirty="0" err="1"/>
              <a:t>Pezaros</a:t>
            </a:r>
            <a:r>
              <a:rPr lang="pt-BR" dirty="0"/>
              <a:t>, </a:t>
            </a:r>
            <a:r>
              <a:rPr lang="pt-BR" dirty="0" err="1"/>
              <a:t>Dimitrios</a:t>
            </a:r>
            <a:r>
              <a:rPr lang="pt-BR" dirty="0"/>
              <a:t>. OTCP: SDN-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Congestion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for Data Center Networks. In: </a:t>
            </a:r>
            <a:r>
              <a:rPr lang="pt-BR" b="1" dirty="0"/>
              <a:t>IEEE/IFIP Network </a:t>
            </a:r>
            <a:r>
              <a:rPr lang="pt-BR" b="1" dirty="0" err="1"/>
              <a:t>Operations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Management </a:t>
            </a:r>
            <a:r>
              <a:rPr lang="pt-BR" b="1" dirty="0" err="1"/>
              <a:t>Symposium</a:t>
            </a:r>
            <a:r>
              <a:rPr lang="pt-BR" b="1" dirty="0"/>
              <a:t> (NOMS 2016)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dirty="0"/>
              <a:t>2016, Estados Unidos. Disponível: [</a:t>
            </a:r>
            <a:r>
              <a:rPr lang="pt-BR" dirty="0">
                <a:hlinkClick r:id="rId2"/>
              </a:rPr>
              <a:t>https://csperkins.org/</a:t>
            </a:r>
            <a:r>
              <a:rPr lang="pt-BR" dirty="0" err="1">
                <a:hlinkClick r:id="rId2"/>
              </a:rPr>
              <a:t>publications</a:t>
            </a:r>
            <a:r>
              <a:rPr lang="pt-BR" dirty="0">
                <a:hlinkClick r:id="rId2"/>
              </a:rPr>
              <a:t>/2016/04/jouet2016otcp.pdf</a:t>
            </a:r>
            <a:r>
              <a:rPr lang="pt-BR" dirty="0"/>
              <a:t>]. Acesso em 08/04/2020.</a:t>
            </a:r>
          </a:p>
        </p:txBody>
      </p:sp>
    </p:spTree>
    <p:extLst>
      <p:ext uri="{BB962C8B-B14F-4D97-AF65-F5344CB8AC3E}">
        <p14:creationId xmlns:p14="http://schemas.microsoft.com/office/powerpoint/2010/main" val="17017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BD1B5-8643-49C3-9F7A-03131E3F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D4C5D-E96E-4142-96CD-8A07BE97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centers possuem um alto tráfego de pacotes e inúmeros algoritmos são implementados para otimizar esse processo de modo que os gargalos sejam minimizados, mas com cenários tão complexos e diferentes a escolha de um algoritmo apropriado é muito difícil.</a:t>
            </a:r>
          </a:p>
          <a:p>
            <a:r>
              <a:rPr lang="pt-BR" dirty="0" err="1"/>
              <a:t>Deep</a:t>
            </a:r>
            <a:r>
              <a:rPr lang="pt-BR" dirty="0"/>
              <a:t> Learning é uma subárea do aprendizado de máquina que pode ser usado para tomadas de decisões, seu diferencial comparado as outras técnicas do mesmo segmento é o de poder treinar em hardware específico o que acelera o processo.</a:t>
            </a:r>
          </a:p>
        </p:txBody>
      </p:sp>
    </p:spTree>
    <p:extLst>
      <p:ext uri="{BB962C8B-B14F-4D97-AF65-F5344CB8AC3E}">
        <p14:creationId xmlns:p14="http://schemas.microsoft.com/office/powerpoint/2010/main" val="3491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671CC-9110-4A2C-8A08-48D82F0A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5017C-F2E5-48E2-9EA6-226CECE7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escalonador que indicasse, baseado em técnicas de </a:t>
            </a:r>
            <a:r>
              <a:rPr lang="pt-BR" dirty="0" err="1"/>
              <a:t>Deep</a:t>
            </a:r>
            <a:r>
              <a:rPr lang="pt-BR" dirty="0"/>
              <a:t> Learning, qual o melhor comportamento para que a comunicação gere o menor número de gargalos</a:t>
            </a:r>
          </a:p>
        </p:txBody>
      </p:sp>
    </p:spTree>
    <p:extLst>
      <p:ext uri="{BB962C8B-B14F-4D97-AF65-F5344CB8AC3E}">
        <p14:creationId xmlns:p14="http://schemas.microsoft.com/office/powerpoint/2010/main" val="9676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32664-4976-42B6-84E6-6447728D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49218-92A3-4CE9-A6A4-B93E3FCE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Desenvolver uma topologia similar a um Data center</a:t>
            </a:r>
          </a:p>
          <a:p>
            <a:r>
              <a:rPr lang="pt-BR" dirty="0"/>
              <a:t>Escolher a melhor tecnologia para um controlador da rede</a:t>
            </a:r>
          </a:p>
          <a:p>
            <a:r>
              <a:rPr lang="pt-BR" dirty="0"/>
              <a:t>Desenvolver um controlador que monitorasse e coletasse o maior número possível de dados sobre o tráfego do data center.</a:t>
            </a:r>
          </a:p>
          <a:p>
            <a:r>
              <a:rPr lang="pt-BR" dirty="0"/>
              <a:t>Construir um banco de dados para guardar as informações dos tráfegos.</a:t>
            </a:r>
          </a:p>
          <a:p>
            <a:r>
              <a:rPr lang="pt-BR" dirty="0"/>
              <a:t>Utilizar o </a:t>
            </a:r>
            <a:r>
              <a:rPr lang="pt-BR" dirty="0" err="1"/>
              <a:t>Deep</a:t>
            </a:r>
            <a:r>
              <a:rPr lang="pt-BR" dirty="0"/>
              <a:t> Learning sobre os dados obtidos.</a:t>
            </a:r>
          </a:p>
          <a:p>
            <a:r>
              <a:rPr lang="pt-BR" dirty="0"/>
              <a:t>Construir um escalonador que baseado nas tomadas de decisões do </a:t>
            </a:r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escolhesse o melhor método para o tráfego da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39620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A093-6CC8-4C78-BCB7-7396A482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1758B-86A6-4D27-A6CB-661DD87B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PEREIRA, Kleiton. UDESC, 2019. Escalonamento de Tarefas Comunicantes Guiado Por </a:t>
            </a: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r>
              <a:rPr lang="pt-BR" dirty="0"/>
              <a:t>CASAGRANDE, Lucas Camelo. UDESC, 2019. Gerenciamento de Recursos Orientado a Energia Com </a:t>
            </a:r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Reinforcement</a:t>
            </a:r>
            <a:r>
              <a:rPr lang="pt-BR" dirty="0"/>
              <a:t> Learning Em Grades Computacionais</a:t>
            </a:r>
          </a:p>
          <a:p>
            <a:r>
              <a:rPr lang="pt-BR" dirty="0"/>
              <a:t>MCKEOWN, Nick </a:t>
            </a:r>
            <a:r>
              <a:rPr lang="pt-BR" i="1" dirty="0"/>
              <a:t>et al</a:t>
            </a:r>
            <a:r>
              <a:rPr lang="pt-BR" dirty="0"/>
              <a:t>. 2008. </a:t>
            </a:r>
            <a:r>
              <a:rPr lang="pt-BR" dirty="0" err="1"/>
              <a:t>OpenFlow</a:t>
            </a:r>
            <a:r>
              <a:rPr lang="pt-BR" dirty="0"/>
              <a:t>: </a:t>
            </a:r>
            <a:r>
              <a:rPr lang="pt-BR" dirty="0" err="1"/>
              <a:t>Enabling</a:t>
            </a:r>
            <a:r>
              <a:rPr lang="pt-BR" dirty="0"/>
              <a:t> </a:t>
            </a:r>
            <a:r>
              <a:rPr lang="pt-BR" dirty="0" err="1"/>
              <a:t>Innovation</a:t>
            </a:r>
            <a:r>
              <a:rPr lang="pt-BR" dirty="0"/>
              <a:t> in Campus Networks</a:t>
            </a:r>
          </a:p>
          <a:p>
            <a:r>
              <a:rPr lang="pt-BR" dirty="0"/>
              <a:t>JOUET, Simon; PERKINS, Colin; </a:t>
            </a:r>
            <a:r>
              <a:rPr lang="pt-BR" dirty="0" err="1"/>
              <a:t>Pezaros</a:t>
            </a:r>
            <a:r>
              <a:rPr lang="pt-BR" dirty="0"/>
              <a:t>, </a:t>
            </a:r>
            <a:r>
              <a:rPr lang="pt-BR" dirty="0" err="1"/>
              <a:t>Dimitrios</a:t>
            </a:r>
            <a:r>
              <a:rPr lang="pt-BR" dirty="0"/>
              <a:t>. 2016. OTCP: SDN-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Congestion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for Data Center Networks.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71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F845-EB53-4DB9-B706-73A5B76E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Escolhidas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300B9-FFC9-4F8F-A9D0-4A001898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Mininet</a:t>
            </a:r>
            <a:endParaRPr lang="pt-BR" dirty="0"/>
          </a:p>
          <a:p>
            <a:pPr lvl="1"/>
            <a:r>
              <a:rPr lang="pt-BR" dirty="0"/>
              <a:t>Um emulador de uma rede com hosts, </a:t>
            </a:r>
            <a:r>
              <a:rPr lang="pt-BR" dirty="0" err="1"/>
              <a:t>switchs</a:t>
            </a:r>
            <a:r>
              <a:rPr lang="pt-BR" dirty="0"/>
              <a:t>, controladores tudo de forma virtual.</a:t>
            </a:r>
          </a:p>
          <a:p>
            <a:r>
              <a:rPr lang="pt-BR" dirty="0"/>
              <a:t>RYU</a:t>
            </a:r>
          </a:p>
          <a:p>
            <a:pPr lvl="1"/>
            <a:r>
              <a:rPr lang="pt-BR" dirty="0"/>
              <a:t>Um Framework que fornece uma API para o gerenciamento da rede como SDN, suporta diferentes versões do </a:t>
            </a:r>
            <a:r>
              <a:rPr lang="pt-BR" dirty="0" err="1"/>
              <a:t>OpenFlow</a:t>
            </a:r>
            <a:r>
              <a:rPr lang="pt-BR" dirty="0"/>
              <a:t> como 1.0, 1.2, 1.3, entre outras.</a:t>
            </a:r>
          </a:p>
          <a:p>
            <a:r>
              <a:rPr lang="pt-BR" dirty="0"/>
              <a:t>MySQL</a:t>
            </a:r>
          </a:p>
          <a:p>
            <a:pPr lvl="1"/>
            <a:r>
              <a:rPr lang="pt-BR" dirty="0"/>
              <a:t>Sistema de Gerenciamento de Banco de Dados. </a:t>
            </a:r>
          </a:p>
          <a:p>
            <a:pPr marL="3657600" lvl="8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1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05321-5094-48B7-9611-6C3C39CC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desenvolvida</a:t>
            </a:r>
          </a:p>
        </p:txBody>
      </p:sp>
      <p:pic>
        <p:nvPicPr>
          <p:cNvPr id="5" name="Espaço Reservado para Conteúdo 4" descr="Uma imagem contendo computador, relógio, mesa&#10;&#10;Descrição gerada automaticamente">
            <a:extLst>
              <a:ext uri="{FF2B5EF4-FFF2-40B4-BE49-F238E27FC236}">
                <a16:creationId xmlns:a16="http://schemas.microsoft.com/office/drawing/2014/main" id="{E91BE856-BEFE-4189-A646-D155401F4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15" y="1507310"/>
            <a:ext cx="8302170" cy="4830354"/>
          </a:xfrm>
        </p:spPr>
      </p:pic>
    </p:spTree>
    <p:extLst>
      <p:ext uri="{BB962C8B-B14F-4D97-AF65-F5344CB8AC3E}">
        <p14:creationId xmlns:p14="http://schemas.microsoft.com/office/powerpoint/2010/main" val="387027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8A044-4BAC-4009-85FA-468A775F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com Firewall</a:t>
            </a:r>
          </a:p>
        </p:txBody>
      </p:sp>
      <p:pic>
        <p:nvPicPr>
          <p:cNvPr id="5" name="Espaço Reservado para Conteúdo 4" descr="Tela de jogo de vídeo game&#10;&#10;Descrição gerada automaticamente">
            <a:extLst>
              <a:ext uri="{FF2B5EF4-FFF2-40B4-BE49-F238E27FC236}">
                <a16:creationId xmlns:a16="http://schemas.microsoft.com/office/drawing/2014/main" id="{F4A6DEC1-7F6D-498F-8521-A67808313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3" y="1393983"/>
            <a:ext cx="9318174" cy="5214622"/>
          </a:xfrm>
        </p:spPr>
      </p:pic>
    </p:spTree>
    <p:extLst>
      <p:ext uri="{BB962C8B-B14F-4D97-AF65-F5344CB8AC3E}">
        <p14:creationId xmlns:p14="http://schemas.microsoft.com/office/powerpoint/2010/main" val="106998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0667-80C6-4BAC-94FF-1F6646F9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8FE3615-DE09-42DC-8B73-D2092619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4" y="1882246"/>
            <a:ext cx="8028571" cy="4238095"/>
          </a:xfrm>
        </p:spPr>
      </p:pic>
    </p:spTree>
    <p:extLst>
      <p:ext uri="{BB962C8B-B14F-4D97-AF65-F5344CB8AC3E}">
        <p14:creationId xmlns:p14="http://schemas.microsoft.com/office/powerpoint/2010/main" val="3578076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778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do Office</vt:lpstr>
      <vt:lpstr>Apresentação do PowerPoint</vt:lpstr>
      <vt:lpstr>Justificativa</vt:lpstr>
      <vt:lpstr>Objetivo </vt:lpstr>
      <vt:lpstr>Objetivos específicos </vt:lpstr>
      <vt:lpstr>Fundamentação teórica</vt:lpstr>
      <vt:lpstr>Tecnologias Escolhidas</vt:lpstr>
      <vt:lpstr>Topologia desenvolvida</vt:lpstr>
      <vt:lpstr>Experimento com Firewall</vt:lpstr>
      <vt:lpstr>Banco de Dados</vt:lpstr>
      <vt:lpstr>Controlador para coleta de dados</vt:lpstr>
      <vt:lpstr>Trabalhos Futuros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MARCELLA NUNES PEREIRA</dc:creator>
  <cp:lastModifiedBy>FILIPE DA SILVA DE OLIVEIRA</cp:lastModifiedBy>
  <cp:revision>19</cp:revision>
  <dcterms:created xsi:type="dcterms:W3CDTF">2020-06-22T19:37:08Z</dcterms:created>
  <dcterms:modified xsi:type="dcterms:W3CDTF">2020-08-24T01:45:47Z</dcterms:modified>
</cp:coreProperties>
</file>