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78" r:id="rId7"/>
    <p:sldId id="258" r:id="rId8"/>
    <p:sldId id="287" r:id="rId9"/>
    <p:sldId id="292" r:id="rId10"/>
    <p:sldId id="289" r:id="rId11"/>
    <p:sldId id="286" r:id="rId12"/>
    <p:sldId id="288" r:id="rId13"/>
    <p:sldId id="293" r:id="rId14"/>
    <p:sldId id="290" r:id="rId15"/>
    <p:sldId id="291" r:id="rId16"/>
    <p:sldId id="309" r:id="rId17"/>
    <p:sldId id="294" r:id="rId18"/>
    <p:sldId id="298" r:id="rId19"/>
    <p:sldId id="299" r:id="rId20"/>
    <p:sldId id="300" r:id="rId21"/>
    <p:sldId id="280" r:id="rId22"/>
    <p:sldId id="301" r:id="rId23"/>
    <p:sldId id="303" r:id="rId24"/>
    <p:sldId id="302" r:id="rId25"/>
    <p:sldId id="305" r:id="rId26"/>
    <p:sldId id="304" r:id="rId27"/>
    <p:sldId id="308" r:id="rId28"/>
    <p:sldId id="306" r:id="rId29"/>
    <p:sldId id="307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84CCD-4F19-482E-86E8-37A5EE592AB4}" v="53" dt="2024-08-09T19:30:02.639"/>
    <p1510:client id="{F31FCF42-41FA-4800-A89A-4CEF0C5231F2}" v="130" dt="2024-08-09T19:49:46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Johnson" userId="b653ea6d-56d3-4b45-b3e7-963c65536d1d" providerId="ADAL" clId="{F31FCF42-41FA-4800-A89A-4CEF0C5231F2}"/>
    <pc:docChg chg="undo custSel addSld delSld modSld sldOrd">
      <pc:chgData name="Benjamin Johnson" userId="b653ea6d-56d3-4b45-b3e7-963c65536d1d" providerId="ADAL" clId="{F31FCF42-41FA-4800-A89A-4CEF0C5231F2}" dt="2024-08-09T19:49:46.936" v="4632" actId="20577"/>
      <pc:docMkLst>
        <pc:docMk/>
      </pc:docMkLst>
      <pc:sldChg chg="modSp mod">
        <pc:chgData name="Benjamin Johnson" userId="b653ea6d-56d3-4b45-b3e7-963c65536d1d" providerId="ADAL" clId="{F31FCF42-41FA-4800-A89A-4CEF0C5231F2}" dt="2024-08-01T19:30:05.898" v="1795" actId="14100"/>
        <pc:sldMkLst>
          <pc:docMk/>
          <pc:sldMk cId="2586058810" sldId="256"/>
        </pc:sldMkLst>
        <pc:spChg chg="mod">
          <ac:chgData name="Benjamin Johnson" userId="b653ea6d-56d3-4b45-b3e7-963c65536d1d" providerId="ADAL" clId="{F31FCF42-41FA-4800-A89A-4CEF0C5231F2}" dt="2024-08-01T19:30:05.898" v="1795" actId="14100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Benjamin Johnson" userId="b653ea6d-56d3-4b45-b3e7-963c65536d1d" providerId="ADAL" clId="{F31FCF42-41FA-4800-A89A-4CEF0C5231F2}" dt="2024-08-02T17:27:15.953" v="3944" actId="20577"/>
        <pc:sldMkLst>
          <pc:docMk/>
          <pc:sldMk cId="1713219598" sldId="257"/>
        </pc:sldMkLst>
        <pc:spChg chg="mod">
          <ac:chgData name="Benjamin Johnson" userId="b653ea6d-56d3-4b45-b3e7-963c65536d1d" providerId="ADAL" clId="{F31FCF42-41FA-4800-A89A-4CEF0C5231F2}" dt="2024-08-02T17:27:15.953" v="3944" actId="20577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Benjamin Johnson" userId="b653ea6d-56d3-4b45-b3e7-963c65536d1d" providerId="ADAL" clId="{F31FCF42-41FA-4800-A89A-4CEF0C5231F2}" dt="2024-08-02T17:27:12.961" v="3943" actId="14100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Benjamin Johnson" userId="b653ea6d-56d3-4b45-b3e7-963c65536d1d" providerId="ADAL" clId="{F31FCF42-41FA-4800-A89A-4CEF0C5231F2}" dt="2024-08-02T16:49:38.537" v="3326" actId="1076"/>
        <pc:sldMkLst>
          <pc:docMk/>
          <pc:sldMk cId="3571516367" sldId="258"/>
        </pc:sldMkLst>
        <pc:spChg chg="mod">
          <ac:chgData name="Benjamin Johnson" userId="b653ea6d-56d3-4b45-b3e7-963c65536d1d" providerId="ADAL" clId="{F31FCF42-41FA-4800-A89A-4CEF0C5231F2}" dt="2024-08-02T16:49:34.124" v="3325" actId="14100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Benjamin Johnson" userId="b653ea6d-56d3-4b45-b3e7-963c65536d1d" providerId="ADAL" clId="{F31FCF42-41FA-4800-A89A-4CEF0C5231F2}" dt="2024-08-02T16:49:38.537" v="3326" actId="1076"/>
          <ac:spMkLst>
            <pc:docMk/>
            <pc:sldMk cId="3571516367" sldId="258"/>
            <ac:spMk id="3" creationId="{9D5232F9-FD00-464A-9F17-619C91AEF8F3}"/>
          </ac:spMkLst>
        </pc:spChg>
      </pc:sldChg>
      <pc:sldChg chg="del">
        <pc:chgData name="Benjamin Johnson" userId="b653ea6d-56d3-4b45-b3e7-963c65536d1d" providerId="ADAL" clId="{F31FCF42-41FA-4800-A89A-4CEF0C5231F2}" dt="2024-08-01T19:04:29.031" v="734" actId="2696"/>
        <pc:sldMkLst>
          <pc:docMk/>
          <pc:sldMk cId="1742861620" sldId="266"/>
        </pc:sldMkLst>
      </pc:sldChg>
      <pc:sldChg chg="modSp mod">
        <pc:chgData name="Benjamin Johnson" userId="b653ea6d-56d3-4b45-b3e7-963c65536d1d" providerId="ADAL" clId="{F31FCF42-41FA-4800-A89A-4CEF0C5231F2}" dt="2024-08-01T19:04:52.808" v="760" actId="20577"/>
        <pc:sldMkLst>
          <pc:docMk/>
          <pc:sldMk cId="1969787568" sldId="271"/>
        </pc:sldMkLst>
        <pc:spChg chg="mod">
          <ac:chgData name="Benjamin Johnson" userId="b653ea6d-56d3-4b45-b3e7-963c65536d1d" providerId="ADAL" clId="{F31FCF42-41FA-4800-A89A-4CEF0C5231F2}" dt="2024-08-01T19:04:52.808" v="760" actId="20577"/>
          <ac:spMkLst>
            <pc:docMk/>
            <pc:sldMk cId="1969787568" sldId="271"/>
            <ac:spMk id="3" creationId="{AF64C29E-DF30-4DC6-AB95-2016F9A703B6}"/>
          </ac:spMkLst>
        </pc:spChg>
      </pc:sldChg>
      <pc:sldChg chg="modSp mod">
        <pc:chgData name="Benjamin Johnson" userId="b653ea6d-56d3-4b45-b3e7-963c65536d1d" providerId="ADAL" clId="{F31FCF42-41FA-4800-A89A-4CEF0C5231F2}" dt="2024-07-31T21:25:07.419" v="27" actId="20577"/>
        <pc:sldMkLst>
          <pc:docMk/>
          <pc:sldMk cId="608796113" sldId="278"/>
        </pc:sldMkLst>
        <pc:spChg chg="mod">
          <ac:chgData name="Benjamin Johnson" userId="b653ea6d-56d3-4b45-b3e7-963c65536d1d" providerId="ADAL" clId="{F31FCF42-41FA-4800-A89A-4CEF0C5231F2}" dt="2024-07-31T21:25:07.419" v="27" actId="20577"/>
          <ac:spMkLst>
            <pc:docMk/>
            <pc:sldMk cId="608796113" sldId="278"/>
            <ac:spMk id="2" creationId="{9528DBD1-DB29-D44F-FD5A-3071BB37EF37}"/>
          </ac:spMkLst>
        </pc:spChg>
      </pc:sldChg>
      <pc:sldChg chg="del">
        <pc:chgData name="Benjamin Johnson" userId="b653ea6d-56d3-4b45-b3e7-963c65536d1d" providerId="ADAL" clId="{F31FCF42-41FA-4800-A89A-4CEF0C5231F2}" dt="2024-07-31T21:25:37.183" v="30" actId="2696"/>
        <pc:sldMkLst>
          <pc:docMk/>
          <pc:sldMk cId="2241459136" sldId="279"/>
        </pc:sldMkLst>
      </pc:sldChg>
      <pc:sldChg chg="modSp mod">
        <pc:chgData name="Benjamin Johnson" userId="b653ea6d-56d3-4b45-b3e7-963c65536d1d" providerId="ADAL" clId="{F31FCF42-41FA-4800-A89A-4CEF0C5231F2}" dt="2024-08-01T19:04:46.358" v="759" actId="20577"/>
        <pc:sldMkLst>
          <pc:docMk/>
          <pc:sldMk cId="334696707" sldId="280"/>
        </pc:sldMkLst>
        <pc:spChg chg="mod">
          <ac:chgData name="Benjamin Johnson" userId="b653ea6d-56d3-4b45-b3e7-963c65536d1d" providerId="ADAL" clId="{F31FCF42-41FA-4800-A89A-4CEF0C5231F2}" dt="2024-08-01T19:04:46.358" v="759" actId="20577"/>
          <ac:spMkLst>
            <pc:docMk/>
            <pc:sldMk cId="334696707" sldId="280"/>
            <ac:spMk id="2" creationId="{566C97BE-403B-122E-90D1-2788978A0B6F}"/>
          </ac:spMkLst>
        </pc:spChg>
      </pc:sldChg>
      <pc:sldChg chg="del">
        <pc:chgData name="Benjamin Johnson" userId="b653ea6d-56d3-4b45-b3e7-963c65536d1d" providerId="ADAL" clId="{F31FCF42-41FA-4800-A89A-4CEF0C5231F2}" dt="2024-08-01T19:04:36.710" v="736" actId="2696"/>
        <pc:sldMkLst>
          <pc:docMk/>
          <pc:sldMk cId="103458723" sldId="281"/>
        </pc:sldMkLst>
      </pc:sldChg>
      <pc:sldChg chg="del">
        <pc:chgData name="Benjamin Johnson" userId="b653ea6d-56d3-4b45-b3e7-963c65536d1d" providerId="ADAL" clId="{F31FCF42-41FA-4800-A89A-4CEF0C5231F2}" dt="2024-08-01T19:04:31.998" v="735" actId="2696"/>
        <pc:sldMkLst>
          <pc:docMk/>
          <pc:sldMk cId="636929804" sldId="282"/>
        </pc:sldMkLst>
      </pc:sldChg>
      <pc:sldChg chg="del">
        <pc:chgData name="Benjamin Johnson" userId="b653ea6d-56d3-4b45-b3e7-963c65536d1d" providerId="ADAL" clId="{F31FCF42-41FA-4800-A89A-4CEF0C5231F2}" dt="2024-08-01T19:04:23.855" v="733" actId="2696"/>
        <pc:sldMkLst>
          <pc:docMk/>
          <pc:sldMk cId="1658164610" sldId="283"/>
        </pc:sldMkLst>
      </pc:sldChg>
      <pc:sldChg chg="del">
        <pc:chgData name="Benjamin Johnson" userId="b653ea6d-56d3-4b45-b3e7-963c65536d1d" providerId="ADAL" clId="{F31FCF42-41FA-4800-A89A-4CEF0C5231F2}" dt="2024-08-01T19:04:20.690" v="732" actId="2696"/>
        <pc:sldMkLst>
          <pc:docMk/>
          <pc:sldMk cId="2403577982" sldId="284"/>
        </pc:sldMkLst>
      </pc:sldChg>
      <pc:sldChg chg="del">
        <pc:chgData name="Benjamin Johnson" userId="b653ea6d-56d3-4b45-b3e7-963c65536d1d" providerId="ADAL" clId="{F31FCF42-41FA-4800-A89A-4CEF0C5231F2}" dt="2024-08-01T19:04:17.924" v="731" actId="2696"/>
        <pc:sldMkLst>
          <pc:docMk/>
          <pc:sldMk cId="2791821786" sldId="285"/>
        </pc:sldMkLst>
      </pc:sldChg>
      <pc:sldChg chg="addSp delSp modSp new mod">
        <pc:chgData name="Benjamin Johnson" userId="b653ea6d-56d3-4b45-b3e7-963c65536d1d" providerId="ADAL" clId="{F31FCF42-41FA-4800-A89A-4CEF0C5231F2}" dt="2024-08-02T17:44:50.988" v="4342" actId="1076"/>
        <pc:sldMkLst>
          <pc:docMk/>
          <pc:sldMk cId="221727791" sldId="286"/>
        </pc:sldMkLst>
        <pc:spChg chg="mod">
          <ac:chgData name="Benjamin Johnson" userId="b653ea6d-56d3-4b45-b3e7-963c65536d1d" providerId="ADAL" clId="{F31FCF42-41FA-4800-A89A-4CEF0C5231F2}" dt="2024-08-01T19:02:35.691" v="728" actId="1076"/>
          <ac:spMkLst>
            <pc:docMk/>
            <pc:sldMk cId="221727791" sldId="286"/>
            <ac:spMk id="2" creationId="{CA4BE070-C21E-32B7-D74A-0A8DADDCB5CC}"/>
          </ac:spMkLst>
        </pc:spChg>
        <pc:spChg chg="add mod">
          <ac:chgData name="Benjamin Johnson" userId="b653ea6d-56d3-4b45-b3e7-963c65536d1d" providerId="ADAL" clId="{F31FCF42-41FA-4800-A89A-4CEF0C5231F2}" dt="2024-08-02T17:44:50.988" v="4342" actId="1076"/>
          <ac:spMkLst>
            <pc:docMk/>
            <pc:sldMk cId="221727791" sldId="286"/>
            <ac:spMk id="3" creationId="{0AA3A2B0-054C-CCB5-4136-4DD10A76C8CE}"/>
          </ac:spMkLst>
        </pc:spChg>
        <pc:spChg chg="add del">
          <ac:chgData name="Benjamin Johnson" userId="b653ea6d-56d3-4b45-b3e7-963c65536d1d" providerId="ADAL" clId="{F31FCF42-41FA-4800-A89A-4CEF0C5231F2}" dt="2024-08-01T19:02:12.084" v="723" actId="478"/>
          <ac:spMkLst>
            <pc:docMk/>
            <pc:sldMk cId="221727791" sldId="286"/>
            <ac:spMk id="3" creationId="{A4EBA060-0613-0D23-63C4-004DDE59D151}"/>
          </ac:spMkLst>
        </pc:spChg>
        <pc:spChg chg="mod">
          <ac:chgData name="Benjamin Johnson" userId="b653ea6d-56d3-4b45-b3e7-963c65536d1d" providerId="ADAL" clId="{F31FCF42-41FA-4800-A89A-4CEF0C5231F2}" dt="2024-08-02T16:10:51.202" v="2253" actId="1076"/>
          <ac:spMkLst>
            <pc:docMk/>
            <pc:sldMk cId="221727791" sldId="286"/>
            <ac:spMk id="5" creationId="{F7245C5B-0724-000F-5150-EB4CBB207F6A}"/>
          </ac:spMkLst>
        </pc:spChg>
        <pc:picChg chg="add mod">
          <ac:chgData name="Benjamin Johnson" userId="b653ea6d-56d3-4b45-b3e7-963c65536d1d" providerId="ADAL" clId="{F31FCF42-41FA-4800-A89A-4CEF0C5231F2}" dt="2024-08-01T19:02:11.128" v="722" actId="931"/>
          <ac:picMkLst>
            <pc:docMk/>
            <pc:sldMk cId="221727791" sldId="286"/>
            <ac:picMk id="7" creationId="{24E42F88-64A7-11AE-C68E-4A30C1B9261F}"/>
          </ac:picMkLst>
        </pc:picChg>
        <pc:picChg chg="add mod">
          <ac:chgData name="Benjamin Johnson" userId="b653ea6d-56d3-4b45-b3e7-963c65536d1d" providerId="ADAL" clId="{F31FCF42-41FA-4800-A89A-4CEF0C5231F2}" dt="2024-08-02T17:44:28.814" v="4335" actId="1076"/>
          <ac:picMkLst>
            <pc:docMk/>
            <pc:sldMk cId="221727791" sldId="286"/>
            <ac:picMk id="9" creationId="{05F4A4E8-6E06-BC85-EA7E-640B43E536D9}"/>
          </ac:picMkLst>
        </pc:picChg>
        <pc:picChg chg="add mod">
          <ac:chgData name="Benjamin Johnson" userId="b653ea6d-56d3-4b45-b3e7-963c65536d1d" providerId="ADAL" clId="{F31FCF42-41FA-4800-A89A-4CEF0C5231F2}" dt="2024-08-02T17:42:27.078" v="4220" actId="1076"/>
          <ac:picMkLst>
            <pc:docMk/>
            <pc:sldMk cId="221727791" sldId="286"/>
            <ac:picMk id="11" creationId="{F5AAB431-83E2-0191-5D92-1007E220CDB5}"/>
          </ac:picMkLst>
        </pc:picChg>
      </pc:sldChg>
      <pc:sldChg chg="new del">
        <pc:chgData name="Benjamin Johnson" userId="b653ea6d-56d3-4b45-b3e7-963c65536d1d" providerId="ADAL" clId="{F31FCF42-41FA-4800-A89A-4CEF0C5231F2}" dt="2024-07-31T21:33:21.812" v="421" actId="2696"/>
        <pc:sldMkLst>
          <pc:docMk/>
          <pc:sldMk cId="371092729" sldId="286"/>
        </pc:sldMkLst>
      </pc:sldChg>
      <pc:sldChg chg="new del">
        <pc:chgData name="Benjamin Johnson" userId="b653ea6d-56d3-4b45-b3e7-963c65536d1d" providerId="ADAL" clId="{F31FCF42-41FA-4800-A89A-4CEF0C5231F2}" dt="2024-07-31T21:25:20.844" v="29" actId="2696"/>
        <pc:sldMkLst>
          <pc:docMk/>
          <pc:sldMk cId="3468021100" sldId="286"/>
        </pc:sldMkLst>
      </pc:sldChg>
      <pc:sldChg chg="addSp delSp modSp add mod">
        <pc:chgData name="Benjamin Johnson" userId="b653ea6d-56d3-4b45-b3e7-963c65536d1d" providerId="ADAL" clId="{F31FCF42-41FA-4800-A89A-4CEF0C5231F2}" dt="2024-08-01T20:17:05.341" v="1886" actId="478"/>
        <pc:sldMkLst>
          <pc:docMk/>
          <pc:sldMk cId="3547247535" sldId="287"/>
        </pc:sldMkLst>
        <pc:spChg chg="mod">
          <ac:chgData name="Benjamin Johnson" userId="b653ea6d-56d3-4b45-b3e7-963c65536d1d" providerId="ADAL" clId="{F31FCF42-41FA-4800-A89A-4CEF0C5231F2}" dt="2024-08-01T17:23:05.065" v="482" actId="20577"/>
          <ac:spMkLst>
            <pc:docMk/>
            <pc:sldMk cId="3547247535" sldId="287"/>
            <ac:spMk id="2" creationId="{0A32731C-311B-46F7-A865-6C3AF6B09A47}"/>
          </ac:spMkLst>
        </pc:spChg>
        <pc:spChg chg="mod">
          <ac:chgData name="Benjamin Johnson" userId="b653ea6d-56d3-4b45-b3e7-963c65536d1d" providerId="ADAL" clId="{F31FCF42-41FA-4800-A89A-4CEF0C5231F2}" dt="2024-08-01T19:21:23.741" v="1496" actId="20577"/>
          <ac:spMkLst>
            <pc:docMk/>
            <pc:sldMk cId="3547247535" sldId="287"/>
            <ac:spMk id="3" creationId="{9D5232F9-FD00-464A-9F17-619C91AEF8F3}"/>
          </ac:spMkLst>
        </pc:spChg>
        <pc:picChg chg="add del mod">
          <ac:chgData name="Benjamin Johnson" userId="b653ea6d-56d3-4b45-b3e7-963c65536d1d" providerId="ADAL" clId="{F31FCF42-41FA-4800-A89A-4CEF0C5231F2}" dt="2024-08-01T20:17:05.341" v="1886" actId="478"/>
          <ac:picMkLst>
            <pc:docMk/>
            <pc:sldMk cId="3547247535" sldId="287"/>
            <ac:picMk id="5" creationId="{EFA7C463-C61F-C4B5-87CA-B2802552D586}"/>
          </ac:picMkLst>
        </pc:picChg>
      </pc:sldChg>
      <pc:sldChg chg="addSp delSp modSp add mod">
        <pc:chgData name="Benjamin Johnson" userId="b653ea6d-56d3-4b45-b3e7-963c65536d1d" providerId="ADAL" clId="{F31FCF42-41FA-4800-A89A-4CEF0C5231F2}" dt="2024-08-02T17:08:00.822" v="3857" actId="14100"/>
        <pc:sldMkLst>
          <pc:docMk/>
          <pc:sldMk cId="3162138226" sldId="288"/>
        </pc:sldMkLst>
        <pc:spChg chg="mod">
          <ac:chgData name="Benjamin Johnson" userId="b653ea6d-56d3-4b45-b3e7-963c65536d1d" providerId="ADAL" clId="{F31FCF42-41FA-4800-A89A-4CEF0C5231F2}" dt="2024-08-01T20:06:00.817" v="1838" actId="20577"/>
          <ac:spMkLst>
            <pc:docMk/>
            <pc:sldMk cId="3162138226" sldId="288"/>
            <ac:spMk id="2" creationId="{CA4BE070-C21E-32B7-D74A-0A8DADDCB5CC}"/>
          </ac:spMkLst>
        </pc:spChg>
        <pc:spChg chg="add mod">
          <ac:chgData name="Benjamin Johnson" userId="b653ea6d-56d3-4b45-b3e7-963c65536d1d" providerId="ADAL" clId="{F31FCF42-41FA-4800-A89A-4CEF0C5231F2}" dt="2024-08-02T17:08:00.822" v="3857" actId="14100"/>
          <ac:spMkLst>
            <pc:docMk/>
            <pc:sldMk cId="3162138226" sldId="288"/>
            <ac:spMk id="3" creationId="{582E8EFF-07C4-5C13-7B2E-FB14D7E4655D}"/>
          </ac:spMkLst>
        </pc:spChg>
        <pc:spChg chg="add del">
          <ac:chgData name="Benjamin Johnson" userId="b653ea6d-56d3-4b45-b3e7-963c65536d1d" providerId="ADAL" clId="{F31FCF42-41FA-4800-A89A-4CEF0C5231F2}" dt="2024-08-01T20:01:08.258" v="1814" actId="478"/>
          <ac:spMkLst>
            <pc:docMk/>
            <pc:sldMk cId="3162138226" sldId="288"/>
            <ac:spMk id="3" creationId="{A4EBA060-0613-0D23-63C4-004DDE59D151}"/>
          </ac:spMkLst>
        </pc:spChg>
        <pc:spChg chg="del">
          <ac:chgData name="Benjamin Johnson" userId="b653ea6d-56d3-4b45-b3e7-963c65536d1d" providerId="ADAL" clId="{F31FCF42-41FA-4800-A89A-4CEF0C5231F2}" dt="2024-08-01T20:00:45.898" v="1807" actId="478"/>
          <ac:spMkLst>
            <pc:docMk/>
            <pc:sldMk cId="3162138226" sldId="288"/>
            <ac:spMk id="5" creationId="{F7245C5B-0724-000F-5150-EB4CBB207F6A}"/>
          </ac:spMkLst>
        </pc:spChg>
        <pc:spChg chg="add del mod">
          <ac:chgData name="Benjamin Johnson" userId="b653ea6d-56d3-4b45-b3e7-963c65536d1d" providerId="ADAL" clId="{F31FCF42-41FA-4800-A89A-4CEF0C5231F2}" dt="2024-08-01T20:00:49.745" v="1808" actId="478"/>
          <ac:spMkLst>
            <pc:docMk/>
            <pc:sldMk cId="3162138226" sldId="288"/>
            <ac:spMk id="7" creationId="{1906A13B-22A9-CE65-A6F4-3AF97C25D087}"/>
          </ac:spMkLst>
        </pc:spChg>
        <pc:spChg chg="add mod">
          <ac:chgData name="Benjamin Johnson" userId="b653ea6d-56d3-4b45-b3e7-963c65536d1d" providerId="ADAL" clId="{F31FCF42-41FA-4800-A89A-4CEF0C5231F2}" dt="2024-08-01T20:07:32.138" v="1868" actId="1076"/>
          <ac:spMkLst>
            <pc:docMk/>
            <pc:sldMk cId="3162138226" sldId="288"/>
            <ac:spMk id="16" creationId="{A5E8C641-F233-631B-2006-84DACF6AFDA9}"/>
          </ac:spMkLst>
        </pc:spChg>
        <pc:spChg chg="add mod">
          <ac:chgData name="Benjamin Johnson" userId="b653ea6d-56d3-4b45-b3e7-963c65536d1d" providerId="ADAL" clId="{F31FCF42-41FA-4800-A89A-4CEF0C5231F2}" dt="2024-08-01T20:07:39.932" v="1874" actId="20577"/>
          <ac:spMkLst>
            <pc:docMk/>
            <pc:sldMk cId="3162138226" sldId="288"/>
            <ac:spMk id="17" creationId="{81663999-4844-290B-373B-6910E4DD81BF}"/>
          </ac:spMkLst>
        </pc:spChg>
        <pc:spChg chg="add mod">
          <ac:chgData name="Benjamin Johnson" userId="b653ea6d-56d3-4b45-b3e7-963c65536d1d" providerId="ADAL" clId="{F31FCF42-41FA-4800-A89A-4CEF0C5231F2}" dt="2024-08-01T20:07:57.036" v="1881" actId="20577"/>
          <ac:spMkLst>
            <pc:docMk/>
            <pc:sldMk cId="3162138226" sldId="288"/>
            <ac:spMk id="18" creationId="{1252B03D-9AB7-F296-956C-38C12232F366}"/>
          </ac:spMkLst>
        </pc:spChg>
        <pc:picChg chg="add mod">
          <ac:chgData name="Benjamin Johnson" userId="b653ea6d-56d3-4b45-b3e7-963c65536d1d" providerId="ADAL" clId="{F31FCF42-41FA-4800-A89A-4CEF0C5231F2}" dt="2024-08-01T20:01:05.266" v="1813" actId="931"/>
          <ac:picMkLst>
            <pc:docMk/>
            <pc:sldMk cId="3162138226" sldId="288"/>
            <ac:picMk id="9" creationId="{0E4B3B58-7718-5F0B-FA17-91A4514C996E}"/>
          </ac:picMkLst>
        </pc:picChg>
        <pc:picChg chg="add mod">
          <ac:chgData name="Benjamin Johnson" userId="b653ea6d-56d3-4b45-b3e7-963c65536d1d" providerId="ADAL" clId="{F31FCF42-41FA-4800-A89A-4CEF0C5231F2}" dt="2024-08-01T20:07:45.756" v="1877" actId="1076"/>
          <ac:picMkLst>
            <pc:docMk/>
            <pc:sldMk cId="3162138226" sldId="288"/>
            <ac:picMk id="11" creationId="{68994500-4EAD-F53A-E02E-5D7C2DA440BC}"/>
          </ac:picMkLst>
        </pc:picChg>
        <pc:picChg chg="add mod">
          <ac:chgData name="Benjamin Johnson" userId="b653ea6d-56d3-4b45-b3e7-963c65536d1d" providerId="ADAL" clId="{F31FCF42-41FA-4800-A89A-4CEF0C5231F2}" dt="2024-08-01T20:07:07.160" v="1854" actId="1076"/>
          <ac:picMkLst>
            <pc:docMk/>
            <pc:sldMk cId="3162138226" sldId="288"/>
            <ac:picMk id="13" creationId="{8230F869-5216-4148-B202-14F62B9DBBA2}"/>
          </ac:picMkLst>
        </pc:picChg>
        <pc:picChg chg="add mod">
          <ac:chgData name="Benjamin Johnson" userId="b653ea6d-56d3-4b45-b3e7-963c65536d1d" providerId="ADAL" clId="{F31FCF42-41FA-4800-A89A-4CEF0C5231F2}" dt="2024-08-01T20:07:13.480" v="1856" actId="1076"/>
          <ac:picMkLst>
            <pc:docMk/>
            <pc:sldMk cId="3162138226" sldId="288"/>
            <ac:picMk id="15" creationId="{03C545CE-EECE-D0A4-1FE1-5BF12A1DA20E}"/>
          </ac:picMkLst>
        </pc:picChg>
      </pc:sldChg>
      <pc:sldChg chg="addSp delSp modSp new mod chgLayout">
        <pc:chgData name="Benjamin Johnson" userId="b653ea6d-56d3-4b45-b3e7-963c65536d1d" providerId="ADAL" clId="{F31FCF42-41FA-4800-A89A-4CEF0C5231F2}" dt="2024-08-01T19:00:00.925" v="660" actId="1076"/>
        <pc:sldMkLst>
          <pc:docMk/>
          <pc:sldMk cId="2266326967" sldId="289"/>
        </pc:sldMkLst>
        <pc:spChg chg="mod">
          <ac:chgData name="Benjamin Johnson" userId="b653ea6d-56d3-4b45-b3e7-963c65536d1d" providerId="ADAL" clId="{F31FCF42-41FA-4800-A89A-4CEF0C5231F2}" dt="2024-08-01T18:56:23.387" v="571" actId="26606"/>
          <ac:spMkLst>
            <pc:docMk/>
            <pc:sldMk cId="2266326967" sldId="289"/>
            <ac:spMk id="2" creationId="{890BE047-CEF8-45C9-5263-F7639FD88028}"/>
          </ac:spMkLst>
        </pc:spChg>
        <pc:spChg chg="del">
          <ac:chgData name="Benjamin Johnson" userId="b653ea6d-56d3-4b45-b3e7-963c65536d1d" providerId="ADAL" clId="{F31FCF42-41FA-4800-A89A-4CEF0C5231F2}" dt="2024-08-01T18:54:29.051" v="565" actId="478"/>
          <ac:spMkLst>
            <pc:docMk/>
            <pc:sldMk cId="2266326967" sldId="289"/>
            <ac:spMk id="3" creationId="{17EC1E0F-EFAA-2426-C462-A1A9029291F5}"/>
          </ac:spMkLst>
        </pc:spChg>
        <pc:spChg chg="del">
          <ac:chgData name="Benjamin Johnson" userId="b653ea6d-56d3-4b45-b3e7-963c65536d1d" providerId="ADAL" clId="{F31FCF42-41FA-4800-A89A-4CEF0C5231F2}" dt="2024-08-01T18:54:31.267" v="566" actId="478"/>
          <ac:spMkLst>
            <pc:docMk/>
            <pc:sldMk cId="2266326967" sldId="289"/>
            <ac:spMk id="4" creationId="{C0CB013E-4985-0263-CEAB-D483A64970DE}"/>
          </ac:spMkLst>
        </pc:spChg>
        <pc:spChg chg="del">
          <ac:chgData name="Benjamin Johnson" userId="b653ea6d-56d3-4b45-b3e7-963c65536d1d" providerId="ADAL" clId="{F31FCF42-41FA-4800-A89A-4CEF0C5231F2}" dt="2024-08-01T18:54:26.441" v="564" actId="478"/>
          <ac:spMkLst>
            <pc:docMk/>
            <pc:sldMk cId="2266326967" sldId="289"/>
            <ac:spMk id="5" creationId="{1ADEA307-D861-4F98-1DF2-2EDAAD17D2EC}"/>
          </ac:spMkLst>
        </pc:spChg>
        <pc:spChg chg="del">
          <ac:chgData name="Benjamin Johnson" userId="b653ea6d-56d3-4b45-b3e7-963c65536d1d" providerId="ADAL" clId="{F31FCF42-41FA-4800-A89A-4CEF0C5231F2}" dt="2024-08-01T18:54:22.684" v="563" actId="478"/>
          <ac:spMkLst>
            <pc:docMk/>
            <pc:sldMk cId="2266326967" sldId="289"/>
            <ac:spMk id="6" creationId="{59C971A3-FC98-262C-6AEA-AC5063F1E9A9}"/>
          </ac:spMkLst>
        </pc:spChg>
        <pc:spChg chg="mod ord">
          <ac:chgData name="Benjamin Johnson" userId="b653ea6d-56d3-4b45-b3e7-963c65536d1d" providerId="ADAL" clId="{F31FCF42-41FA-4800-A89A-4CEF0C5231F2}" dt="2024-08-01T18:56:23.387" v="571" actId="26606"/>
          <ac:spMkLst>
            <pc:docMk/>
            <pc:sldMk cId="2266326967" sldId="289"/>
            <ac:spMk id="7" creationId="{E9EF755F-3E73-944C-30EC-5562656E404C}"/>
          </ac:spMkLst>
        </pc:spChg>
        <pc:spChg chg="add mod">
          <ac:chgData name="Benjamin Johnson" userId="b653ea6d-56d3-4b45-b3e7-963c65536d1d" providerId="ADAL" clId="{F31FCF42-41FA-4800-A89A-4CEF0C5231F2}" dt="2024-08-01T18:59:47.905" v="659" actId="14100"/>
          <ac:spMkLst>
            <pc:docMk/>
            <pc:sldMk cId="2266326967" sldId="289"/>
            <ac:spMk id="10" creationId="{13C92931-ECFA-B5E2-7A36-12C7532765BB}"/>
          </ac:spMkLst>
        </pc:spChg>
        <pc:spChg chg="add">
          <ac:chgData name="Benjamin Johnson" userId="b653ea6d-56d3-4b45-b3e7-963c65536d1d" providerId="ADAL" clId="{F31FCF42-41FA-4800-A89A-4CEF0C5231F2}" dt="2024-08-01T18:58:30.682" v="584"/>
          <ac:spMkLst>
            <pc:docMk/>
            <pc:sldMk cId="2266326967" sldId="289"/>
            <ac:spMk id="11" creationId="{DE1AC8B8-1DCB-6C8C-CE84-4C43BB284DD1}"/>
          </ac:spMkLst>
        </pc:spChg>
        <pc:spChg chg="add">
          <ac:chgData name="Benjamin Johnson" userId="b653ea6d-56d3-4b45-b3e7-963c65536d1d" providerId="ADAL" clId="{F31FCF42-41FA-4800-A89A-4CEF0C5231F2}" dt="2024-08-01T18:58:33.979" v="585"/>
          <ac:spMkLst>
            <pc:docMk/>
            <pc:sldMk cId="2266326967" sldId="289"/>
            <ac:spMk id="12" creationId="{BD5FE41C-C295-BF99-B9B9-1AE2557E7DE7}"/>
          </ac:spMkLst>
        </pc:spChg>
        <pc:spChg chg="add">
          <ac:chgData name="Benjamin Johnson" userId="b653ea6d-56d3-4b45-b3e7-963c65536d1d" providerId="ADAL" clId="{F31FCF42-41FA-4800-A89A-4CEF0C5231F2}" dt="2024-08-01T18:58:41.794" v="592"/>
          <ac:spMkLst>
            <pc:docMk/>
            <pc:sldMk cId="2266326967" sldId="289"/>
            <ac:spMk id="13" creationId="{6D79442C-1D2D-7B2E-2942-F8E11236C9E9}"/>
          </ac:spMkLst>
        </pc:spChg>
        <pc:spChg chg="add del mod">
          <ac:chgData name="Benjamin Johnson" userId="b653ea6d-56d3-4b45-b3e7-963c65536d1d" providerId="ADAL" clId="{F31FCF42-41FA-4800-A89A-4CEF0C5231F2}" dt="2024-08-01T18:56:36.275" v="577" actId="478"/>
          <ac:spMkLst>
            <pc:docMk/>
            <pc:sldMk cId="2266326967" sldId="289"/>
            <ac:spMk id="14" creationId="{00ACBD01-E599-F4AF-DF9D-566B79F34399}"/>
          </ac:spMkLst>
        </pc:spChg>
        <pc:picChg chg="add mod">
          <ac:chgData name="Benjamin Johnson" userId="b653ea6d-56d3-4b45-b3e7-963c65536d1d" providerId="ADAL" clId="{F31FCF42-41FA-4800-A89A-4CEF0C5231F2}" dt="2024-08-01T19:00:00.925" v="660" actId="1076"/>
          <ac:picMkLst>
            <pc:docMk/>
            <pc:sldMk cId="2266326967" sldId="289"/>
            <ac:picMk id="9" creationId="{ECC3A285-20E0-A40E-1C7A-DB61E145B50A}"/>
          </ac:picMkLst>
        </pc:picChg>
      </pc:sldChg>
      <pc:sldChg chg="addSp delSp modSp new mod">
        <pc:chgData name="Benjamin Johnson" userId="b653ea6d-56d3-4b45-b3e7-963c65536d1d" providerId="ADAL" clId="{F31FCF42-41FA-4800-A89A-4CEF0C5231F2}" dt="2024-08-02T16:44:56.775" v="3155" actId="14100"/>
        <pc:sldMkLst>
          <pc:docMk/>
          <pc:sldMk cId="1689122177" sldId="290"/>
        </pc:sldMkLst>
        <pc:spChg chg="mod">
          <ac:chgData name="Benjamin Johnson" userId="b653ea6d-56d3-4b45-b3e7-963c65536d1d" providerId="ADAL" clId="{F31FCF42-41FA-4800-A89A-4CEF0C5231F2}" dt="2024-08-01T19:05:19.132" v="801" actId="20577"/>
          <ac:spMkLst>
            <pc:docMk/>
            <pc:sldMk cId="1689122177" sldId="290"/>
            <ac:spMk id="2" creationId="{9896D880-57FE-DD6F-4471-BCAA3D9B2CA8}"/>
          </ac:spMkLst>
        </pc:spChg>
        <pc:spChg chg="del">
          <ac:chgData name="Benjamin Johnson" userId="b653ea6d-56d3-4b45-b3e7-963c65536d1d" providerId="ADAL" clId="{F31FCF42-41FA-4800-A89A-4CEF0C5231F2}" dt="2024-08-01T19:05:26.892" v="802" actId="478"/>
          <ac:spMkLst>
            <pc:docMk/>
            <pc:sldMk cId="1689122177" sldId="290"/>
            <ac:spMk id="3" creationId="{90E5B58B-8ECF-985D-66F5-3D088E723E60}"/>
          </ac:spMkLst>
        </pc:spChg>
        <pc:spChg chg="add del mod">
          <ac:chgData name="Benjamin Johnson" userId="b653ea6d-56d3-4b45-b3e7-963c65536d1d" providerId="ADAL" clId="{F31FCF42-41FA-4800-A89A-4CEF0C5231F2}" dt="2024-08-01T19:06:19.031" v="814" actId="478"/>
          <ac:spMkLst>
            <pc:docMk/>
            <pc:sldMk cId="1689122177" sldId="290"/>
            <ac:spMk id="5" creationId="{0C933092-777C-7A3D-520A-1AD6BB49AF9F}"/>
          </ac:spMkLst>
        </pc:spChg>
        <pc:spChg chg="add mod">
          <ac:chgData name="Benjamin Johnson" userId="b653ea6d-56d3-4b45-b3e7-963c65536d1d" providerId="ADAL" clId="{F31FCF42-41FA-4800-A89A-4CEF0C5231F2}" dt="2024-08-02T16:44:56.775" v="3155" actId="14100"/>
          <ac:spMkLst>
            <pc:docMk/>
            <pc:sldMk cId="1689122177" sldId="290"/>
            <ac:spMk id="6" creationId="{67E6A4AC-C63E-C045-08FF-29F11AF2FCC4}"/>
          </ac:spMkLst>
        </pc:spChg>
      </pc:sldChg>
      <pc:sldChg chg="addSp modSp add mod ord">
        <pc:chgData name="Benjamin Johnson" userId="b653ea6d-56d3-4b45-b3e7-963c65536d1d" providerId="ADAL" clId="{F31FCF42-41FA-4800-A89A-4CEF0C5231F2}" dt="2024-08-02T17:45:45.229" v="4407" actId="20577"/>
        <pc:sldMkLst>
          <pc:docMk/>
          <pc:sldMk cId="3879161347" sldId="291"/>
        </pc:sldMkLst>
        <pc:spChg chg="mod">
          <ac:chgData name="Benjamin Johnson" userId="b653ea6d-56d3-4b45-b3e7-963c65536d1d" providerId="ADAL" clId="{F31FCF42-41FA-4800-A89A-4CEF0C5231F2}" dt="2024-08-02T17:08:23.754" v="3868" actId="20577"/>
          <ac:spMkLst>
            <pc:docMk/>
            <pc:sldMk cId="3879161347" sldId="291"/>
            <ac:spMk id="2" creationId="{0A32731C-311B-46F7-A865-6C3AF6B09A47}"/>
          </ac:spMkLst>
        </pc:spChg>
        <pc:spChg chg="mod">
          <ac:chgData name="Benjamin Johnson" userId="b653ea6d-56d3-4b45-b3e7-963c65536d1d" providerId="ADAL" clId="{F31FCF42-41FA-4800-A89A-4CEF0C5231F2}" dt="2024-08-02T17:45:45.229" v="4407" actId="20577"/>
          <ac:spMkLst>
            <pc:docMk/>
            <pc:sldMk cId="3879161347" sldId="291"/>
            <ac:spMk id="3" creationId="{9D5232F9-FD00-464A-9F17-619C91AEF8F3}"/>
          </ac:spMkLst>
        </pc:spChg>
        <pc:picChg chg="add mod">
          <ac:chgData name="Benjamin Johnson" userId="b653ea6d-56d3-4b45-b3e7-963c65536d1d" providerId="ADAL" clId="{F31FCF42-41FA-4800-A89A-4CEF0C5231F2}" dt="2024-08-02T17:08:45.701" v="3897" actId="1076"/>
          <ac:picMkLst>
            <pc:docMk/>
            <pc:sldMk cId="3879161347" sldId="291"/>
            <ac:picMk id="5" creationId="{E4A7AD1E-0E41-86E5-EBAE-EC97EE20727C}"/>
          </ac:picMkLst>
        </pc:picChg>
      </pc:sldChg>
      <pc:sldChg chg="modSp new mod ord">
        <pc:chgData name="Benjamin Johnson" userId="b653ea6d-56d3-4b45-b3e7-963c65536d1d" providerId="ADAL" clId="{F31FCF42-41FA-4800-A89A-4CEF0C5231F2}" dt="2024-08-02T16:18:47.259" v="2280" actId="20577"/>
        <pc:sldMkLst>
          <pc:docMk/>
          <pc:sldMk cId="2927438159" sldId="292"/>
        </pc:sldMkLst>
        <pc:spChg chg="mod">
          <ac:chgData name="Benjamin Johnson" userId="b653ea6d-56d3-4b45-b3e7-963c65536d1d" providerId="ADAL" clId="{F31FCF42-41FA-4800-A89A-4CEF0C5231F2}" dt="2024-08-02T16:09:04.031" v="2186" actId="20577"/>
          <ac:spMkLst>
            <pc:docMk/>
            <pc:sldMk cId="2927438159" sldId="292"/>
            <ac:spMk id="2" creationId="{BF5FA7F6-F75B-970A-8BA6-17CB7B5B179A}"/>
          </ac:spMkLst>
        </pc:spChg>
        <pc:spChg chg="mod">
          <ac:chgData name="Benjamin Johnson" userId="b653ea6d-56d3-4b45-b3e7-963c65536d1d" providerId="ADAL" clId="{F31FCF42-41FA-4800-A89A-4CEF0C5231F2}" dt="2024-08-02T16:18:47.259" v="2280" actId="20577"/>
          <ac:spMkLst>
            <pc:docMk/>
            <pc:sldMk cId="2927438159" sldId="292"/>
            <ac:spMk id="3" creationId="{4B3D153E-8458-4053-D9C8-F7D46C74EEF3}"/>
          </ac:spMkLst>
        </pc:spChg>
      </pc:sldChg>
      <pc:sldChg chg="addSp delSp modSp new mod">
        <pc:chgData name="Benjamin Johnson" userId="b653ea6d-56d3-4b45-b3e7-963c65536d1d" providerId="ADAL" clId="{F31FCF42-41FA-4800-A89A-4CEF0C5231F2}" dt="2024-08-01T19:24:52.055" v="1501" actId="1076"/>
        <pc:sldMkLst>
          <pc:docMk/>
          <pc:sldMk cId="997751374" sldId="293"/>
        </pc:sldMkLst>
        <pc:spChg chg="del">
          <ac:chgData name="Benjamin Johnson" userId="b653ea6d-56d3-4b45-b3e7-963c65536d1d" providerId="ADAL" clId="{F31FCF42-41FA-4800-A89A-4CEF0C5231F2}" dt="2024-08-01T19:20:26.294" v="1472" actId="478"/>
          <ac:spMkLst>
            <pc:docMk/>
            <pc:sldMk cId="997751374" sldId="293"/>
            <ac:spMk id="2" creationId="{64958438-590B-7998-7D5F-D79131D4658D}"/>
          </ac:spMkLst>
        </pc:spChg>
        <pc:spChg chg="del">
          <ac:chgData name="Benjamin Johnson" userId="b653ea6d-56d3-4b45-b3e7-963c65536d1d" providerId="ADAL" clId="{F31FCF42-41FA-4800-A89A-4CEF0C5231F2}" dt="2024-08-01T19:20:31.854" v="1474" actId="478"/>
          <ac:spMkLst>
            <pc:docMk/>
            <pc:sldMk cId="997751374" sldId="293"/>
            <ac:spMk id="3" creationId="{8563A73A-53EE-06A2-983E-63CAB4D2BA89}"/>
          </ac:spMkLst>
        </pc:spChg>
        <pc:spChg chg="del">
          <ac:chgData name="Benjamin Johnson" userId="b653ea6d-56d3-4b45-b3e7-963c65536d1d" providerId="ADAL" clId="{F31FCF42-41FA-4800-A89A-4CEF0C5231F2}" dt="2024-08-01T19:20:30.343" v="1473" actId="478"/>
          <ac:spMkLst>
            <pc:docMk/>
            <pc:sldMk cId="997751374" sldId="293"/>
            <ac:spMk id="5" creationId="{FD29B27D-4D53-B339-398B-59D050B9F2BA}"/>
          </ac:spMkLst>
        </pc:spChg>
        <pc:picChg chg="add mod">
          <ac:chgData name="Benjamin Johnson" userId="b653ea6d-56d3-4b45-b3e7-963c65536d1d" providerId="ADAL" clId="{F31FCF42-41FA-4800-A89A-4CEF0C5231F2}" dt="2024-08-01T19:20:54.240" v="1484" actId="1076"/>
          <ac:picMkLst>
            <pc:docMk/>
            <pc:sldMk cId="997751374" sldId="293"/>
            <ac:picMk id="7" creationId="{D81B32DA-5330-6BDE-8828-5B19BB1DED7A}"/>
          </ac:picMkLst>
        </pc:picChg>
        <pc:picChg chg="add mod">
          <ac:chgData name="Benjamin Johnson" userId="b653ea6d-56d3-4b45-b3e7-963c65536d1d" providerId="ADAL" clId="{F31FCF42-41FA-4800-A89A-4CEF0C5231F2}" dt="2024-08-01T19:24:35.626" v="1497" actId="1076"/>
          <ac:picMkLst>
            <pc:docMk/>
            <pc:sldMk cId="997751374" sldId="293"/>
            <ac:picMk id="9" creationId="{3DB504EF-B128-DA5A-BAD0-D9EB891C7F78}"/>
          </ac:picMkLst>
        </pc:picChg>
        <pc:picChg chg="add mod">
          <ac:chgData name="Benjamin Johnson" userId="b653ea6d-56d3-4b45-b3e7-963c65536d1d" providerId="ADAL" clId="{F31FCF42-41FA-4800-A89A-4CEF0C5231F2}" dt="2024-08-01T19:20:55.870" v="1485" actId="1076"/>
          <ac:picMkLst>
            <pc:docMk/>
            <pc:sldMk cId="997751374" sldId="293"/>
            <ac:picMk id="11" creationId="{6B44E199-8CCA-884D-4C35-D8270DA7C4A0}"/>
          </ac:picMkLst>
        </pc:picChg>
        <pc:picChg chg="add mod">
          <ac:chgData name="Benjamin Johnson" userId="b653ea6d-56d3-4b45-b3e7-963c65536d1d" providerId="ADAL" clId="{F31FCF42-41FA-4800-A89A-4CEF0C5231F2}" dt="2024-08-01T19:24:52.055" v="1501" actId="1076"/>
          <ac:picMkLst>
            <pc:docMk/>
            <pc:sldMk cId="997751374" sldId="293"/>
            <ac:picMk id="13" creationId="{C314B73F-5492-D7EC-C36C-B0DBF7C53FD1}"/>
          </ac:picMkLst>
        </pc:picChg>
      </pc:sldChg>
      <pc:sldChg chg="addSp modSp new mod">
        <pc:chgData name="Benjamin Johnson" userId="b653ea6d-56d3-4b45-b3e7-963c65536d1d" providerId="ADAL" clId="{F31FCF42-41FA-4800-A89A-4CEF0C5231F2}" dt="2024-08-02T17:31:22.741" v="4151" actId="20577"/>
        <pc:sldMkLst>
          <pc:docMk/>
          <pc:sldMk cId="3635543407" sldId="294"/>
        </pc:sldMkLst>
        <pc:spChg chg="mod">
          <ac:chgData name="Benjamin Johnson" userId="b653ea6d-56d3-4b45-b3e7-963c65536d1d" providerId="ADAL" clId="{F31FCF42-41FA-4800-A89A-4CEF0C5231F2}" dt="2024-08-01T19:25:55.409" v="1574" actId="20577"/>
          <ac:spMkLst>
            <pc:docMk/>
            <pc:sldMk cId="3635543407" sldId="294"/>
            <ac:spMk id="2" creationId="{74DEB0B7-556E-24A6-EF81-9389D643AA99}"/>
          </ac:spMkLst>
        </pc:spChg>
        <pc:spChg chg="mod">
          <ac:chgData name="Benjamin Johnson" userId="b653ea6d-56d3-4b45-b3e7-963c65536d1d" providerId="ADAL" clId="{F31FCF42-41FA-4800-A89A-4CEF0C5231F2}" dt="2024-08-02T17:31:22.741" v="4151" actId="20577"/>
          <ac:spMkLst>
            <pc:docMk/>
            <pc:sldMk cId="3635543407" sldId="294"/>
            <ac:spMk id="3" creationId="{283AAB06-B8A7-F314-BB34-408489D5E64C}"/>
          </ac:spMkLst>
        </pc:spChg>
        <pc:spChg chg="add">
          <ac:chgData name="Benjamin Johnson" userId="b653ea6d-56d3-4b45-b3e7-963c65536d1d" providerId="ADAL" clId="{F31FCF42-41FA-4800-A89A-4CEF0C5231F2}" dt="2024-08-01T19:27:05.638" v="1725"/>
          <ac:spMkLst>
            <pc:docMk/>
            <pc:sldMk cId="3635543407" sldId="294"/>
            <ac:spMk id="5" creationId="{3BD6343E-9403-18B2-4E3B-4949D9187358}"/>
          </ac:spMkLst>
        </pc:spChg>
      </pc:sldChg>
      <pc:sldChg chg="modSp add del mod">
        <pc:chgData name="Benjamin Johnson" userId="b653ea6d-56d3-4b45-b3e7-963c65536d1d" providerId="ADAL" clId="{F31FCF42-41FA-4800-A89A-4CEF0C5231F2}" dt="2024-08-09T19:20:46.039" v="4502" actId="2696"/>
        <pc:sldMkLst>
          <pc:docMk/>
          <pc:sldMk cId="608031089" sldId="295"/>
        </pc:sldMkLst>
        <pc:spChg chg="mod">
          <ac:chgData name="Benjamin Johnson" userId="b653ea6d-56d3-4b45-b3e7-963c65536d1d" providerId="ADAL" clId="{F31FCF42-41FA-4800-A89A-4CEF0C5231F2}" dt="2024-08-01T19:29:37.110" v="1783" actId="20577"/>
          <ac:spMkLst>
            <pc:docMk/>
            <pc:sldMk cId="608031089" sldId="295"/>
            <ac:spMk id="2" creationId="{566C97BE-403B-122E-90D1-2788978A0B6F}"/>
          </ac:spMkLst>
        </pc:spChg>
      </pc:sldChg>
      <pc:sldChg chg="modSp new del mod">
        <pc:chgData name="Benjamin Johnson" userId="b653ea6d-56d3-4b45-b3e7-963c65536d1d" providerId="ADAL" clId="{F31FCF42-41FA-4800-A89A-4CEF0C5231F2}" dt="2024-08-02T16:59:38.390" v="3544" actId="47"/>
        <pc:sldMkLst>
          <pc:docMk/>
          <pc:sldMk cId="23301795" sldId="296"/>
        </pc:sldMkLst>
        <pc:spChg chg="mod">
          <ac:chgData name="Benjamin Johnson" userId="b653ea6d-56d3-4b45-b3e7-963c65536d1d" providerId="ADAL" clId="{F31FCF42-41FA-4800-A89A-4CEF0C5231F2}" dt="2024-08-01T19:29:28.397" v="1767" actId="20577"/>
          <ac:spMkLst>
            <pc:docMk/>
            <pc:sldMk cId="23301795" sldId="296"/>
            <ac:spMk id="2" creationId="{3ACEA4D1-1BD7-AF0F-1C30-45999A5F72C7}"/>
          </ac:spMkLst>
        </pc:spChg>
      </pc:sldChg>
      <pc:sldChg chg="modSp add mod ord">
        <pc:chgData name="Benjamin Johnson" userId="b653ea6d-56d3-4b45-b3e7-963c65536d1d" providerId="ADAL" clId="{F31FCF42-41FA-4800-A89A-4CEF0C5231F2}" dt="2024-08-02T17:41:22.614" v="4218" actId="20577"/>
        <pc:sldMkLst>
          <pc:docMk/>
          <pc:sldMk cId="1396804784" sldId="297"/>
        </pc:sldMkLst>
        <pc:spChg chg="mod">
          <ac:chgData name="Benjamin Johnson" userId="b653ea6d-56d3-4b45-b3e7-963c65536d1d" providerId="ADAL" clId="{F31FCF42-41FA-4800-A89A-4CEF0C5231F2}" dt="2024-08-02T17:41:22.614" v="4218" actId="20577"/>
          <ac:spMkLst>
            <pc:docMk/>
            <pc:sldMk cId="1396804784" sldId="297"/>
            <ac:spMk id="2" creationId="{3ACEA4D1-1BD7-AF0F-1C30-45999A5F72C7}"/>
          </ac:spMkLst>
        </pc:spChg>
      </pc:sldChg>
      <pc:sldChg chg="addSp delSp modSp add mod">
        <pc:chgData name="Benjamin Johnson" userId="b653ea6d-56d3-4b45-b3e7-963c65536d1d" providerId="ADAL" clId="{F31FCF42-41FA-4800-A89A-4CEF0C5231F2}" dt="2024-08-02T16:53:09.228" v="3496" actId="20577"/>
        <pc:sldMkLst>
          <pc:docMk/>
          <pc:sldMk cId="4089822068" sldId="298"/>
        </pc:sldMkLst>
        <pc:spChg chg="mod">
          <ac:chgData name="Benjamin Johnson" userId="b653ea6d-56d3-4b45-b3e7-963c65536d1d" providerId="ADAL" clId="{F31FCF42-41FA-4800-A89A-4CEF0C5231F2}" dt="2024-08-02T16:53:09.228" v="3496" actId="20577"/>
          <ac:spMkLst>
            <pc:docMk/>
            <pc:sldMk cId="4089822068" sldId="298"/>
            <ac:spMk id="2" creationId="{74DEB0B7-556E-24A6-EF81-9389D643AA99}"/>
          </ac:spMkLst>
        </pc:spChg>
        <pc:spChg chg="del mod">
          <ac:chgData name="Benjamin Johnson" userId="b653ea6d-56d3-4b45-b3e7-963c65536d1d" providerId="ADAL" clId="{F31FCF42-41FA-4800-A89A-4CEF0C5231F2}" dt="2024-08-01T21:40:54.612" v="1899" actId="478"/>
          <ac:spMkLst>
            <pc:docMk/>
            <pc:sldMk cId="4089822068" sldId="298"/>
            <ac:spMk id="3" creationId="{283AAB06-B8A7-F314-BB34-408489D5E64C}"/>
          </ac:spMkLst>
        </pc:spChg>
        <pc:picChg chg="add mod">
          <ac:chgData name="Benjamin Johnson" userId="b653ea6d-56d3-4b45-b3e7-963c65536d1d" providerId="ADAL" clId="{F31FCF42-41FA-4800-A89A-4CEF0C5231F2}" dt="2024-08-02T16:22:52.411" v="2451" actId="1076"/>
          <ac:picMkLst>
            <pc:docMk/>
            <pc:sldMk cId="4089822068" sldId="298"/>
            <ac:picMk id="5" creationId="{396207C7-427B-ED9C-C877-08B1A61949C9}"/>
          </ac:picMkLst>
        </pc:picChg>
        <pc:picChg chg="add del mod">
          <ac:chgData name="Benjamin Johnson" userId="b653ea6d-56d3-4b45-b3e7-963c65536d1d" providerId="ADAL" clId="{F31FCF42-41FA-4800-A89A-4CEF0C5231F2}" dt="2024-08-01T23:18:29.999" v="2073" actId="478"/>
          <ac:picMkLst>
            <pc:docMk/>
            <pc:sldMk cId="4089822068" sldId="298"/>
            <ac:picMk id="6" creationId="{DE0DB23E-BF5A-EC34-BFBE-CBD6F07E0201}"/>
          </ac:picMkLst>
        </pc:picChg>
      </pc:sldChg>
      <pc:sldChg chg="addSp delSp modSp add mod ord">
        <pc:chgData name="Benjamin Johnson" userId="b653ea6d-56d3-4b45-b3e7-963c65536d1d" providerId="ADAL" clId="{F31FCF42-41FA-4800-A89A-4CEF0C5231F2}" dt="2024-08-09T19:49:01.978" v="4611" actId="20577"/>
        <pc:sldMkLst>
          <pc:docMk/>
          <pc:sldMk cId="304580664" sldId="299"/>
        </pc:sldMkLst>
        <pc:spChg chg="mod">
          <ac:chgData name="Benjamin Johnson" userId="b653ea6d-56d3-4b45-b3e7-963c65536d1d" providerId="ADAL" clId="{F31FCF42-41FA-4800-A89A-4CEF0C5231F2}" dt="2024-08-01T23:18:56.692" v="2142" actId="20577"/>
          <ac:spMkLst>
            <pc:docMk/>
            <pc:sldMk cId="304580664" sldId="299"/>
            <ac:spMk id="2" creationId="{74DEB0B7-556E-24A6-EF81-9389D643AA99}"/>
          </ac:spMkLst>
        </pc:spChg>
        <pc:spChg chg="add del mod">
          <ac:chgData name="Benjamin Johnson" userId="b653ea6d-56d3-4b45-b3e7-963c65536d1d" providerId="ADAL" clId="{F31FCF42-41FA-4800-A89A-4CEF0C5231F2}" dt="2024-08-09T19:49:01.978" v="4611" actId="20577"/>
          <ac:spMkLst>
            <pc:docMk/>
            <pc:sldMk cId="304580664" sldId="299"/>
            <ac:spMk id="3" creationId="{4F0D49F8-F07B-16F8-0361-637C143C01B4}"/>
          </ac:spMkLst>
        </pc:spChg>
        <pc:spChg chg="add mod">
          <ac:chgData name="Benjamin Johnson" userId="b653ea6d-56d3-4b45-b3e7-963c65536d1d" providerId="ADAL" clId="{F31FCF42-41FA-4800-A89A-4CEF0C5231F2}" dt="2024-08-02T16:26:50.002" v="2454"/>
          <ac:spMkLst>
            <pc:docMk/>
            <pc:sldMk cId="304580664" sldId="299"/>
            <ac:spMk id="5" creationId="{753A2598-5341-A7AF-807F-017069CDDA88}"/>
          </ac:spMkLst>
        </pc:spChg>
        <pc:spChg chg="add mod">
          <ac:chgData name="Benjamin Johnson" userId="b653ea6d-56d3-4b45-b3e7-963c65536d1d" providerId="ADAL" clId="{F31FCF42-41FA-4800-A89A-4CEF0C5231F2}" dt="2024-08-02T16:28:11.241" v="2619"/>
          <ac:spMkLst>
            <pc:docMk/>
            <pc:sldMk cId="304580664" sldId="299"/>
            <ac:spMk id="6" creationId="{1DFF9424-2EDE-D10E-A018-D6965E9AAE40}"/>
          </ac:spMkLst>
        </pc:spChg>
        <pc:spChg chg="add mod">
          <ac:chgData name="Benjamin Johnson" userId="b653ea6d-56d3-4b45-b3e7-963c65536d1d" providerId="ADAL" clId="{F31FCF42-41FA-4800-A89A-4CEF0C5231F2}" dt="2024-08-02T16:54:39.570" v="3537" actId="113"/>
          <ac:spMkLst>
            <pc:docMk/>
            <pc:sldMk cId="304580664" sldId="299"/>
            <ac:spMk id="8" creationId="{031FDD6E-D877-698E-8DEF-D5028A7D7228}"/>
          </ac:spMkLst>
        </pc:spChg>
      </pc:sldChg>
      <pc:sldChg chg="delSp modSp add del mod ord">
        <pc:chgData name="Benjamin Johnson" userId="b653ea6d-56d3-4b45-b3e7-963c65536d1d" providerId="ADAL" clId="{F31FCF42-41FA-4800-A89A-4CEF0C5231F2}" dt="2024-08-02T16:19:31.126" v="2316" actId="2696"/>
        <pc:sldMkLst>
          <pc:docMk/>
          <pc:sldMk cId="833478545" sldId="300"/>
        </pc:sldMkLst>
        <pc:spChg chg="mod">
          <ac:chgData name="Benjamin Johnson" userId="b653ea6d-56d3-4b45-b3e7-963c65536d1d" providerId="ADAL" clId="{F31FCF42-41FA-4800-A89A-4CEF0C5231F2}" dt="2024-08-02T16:19:19.734" v="2313" actId="20577"/>
          <ac:spMkLst>
            <pc:docMk/>
            <pc:sldMk cId="833478545" sldId="300"/>
            <ac:spMk id="2" creationId="{9896D880-57FE-DD6F-4471-BCAA3D9B2CA8}"/>
          </ac:spMkLst>
        </pc:spChg>
        <pc:spChg chg="del mod">
          <ac:chgData name="Benjamin Johnson" userId="b653ea6d-56d3-4b45-b3e7-963c65536d1d" providerId="ADAL" clId="{F31FCF42-41FA-4800-A89A-4CEF0C5231F2}" dt="2024-08-02T16:19:27.594" v="2315" actId="478"/>
          <ac:spMkLst>
            <pc:docMk/>
            <pc:sldMk cId="833478545" sldId="300"/>
            <ac:spMk id="6" creationId="{67E6A4AC-C63E-C045-08FF-29F11AF2FCC4}"/>
          </ac:spMkLst>
        </pc:spChg>
      </pc:sldChg>
      <pc:sldChg chg="addSp delSp modSp add mod">
        <pc:chgData name="Benjamin Johnson" userId="b653ea6d-56d3-4b45-b3e7-963c65536d1d" providerId="ADAL" clId="{F31FCF42-41FA-4800-A89A-4CEF0C5231F2}" dt="2024-08-02T17:48:25.600" v="4501"/>
        <pc:sldMkLst>
          <pc:docMk/>
          <pc:sldMk cId="2670083211" sldId="300"/>
        </pc:sldMkLst>
        <pc:spChg chg="del">
          <ac:chgData name="Benjamin Johnson" userId="b653ea6d-56d3-4b45-b3e7-963c65536d1d" providerId="ADAL" clId="{F31FCF42-41FA-4800-A89A-4CEF0C5231F2}" dt="2024-08-02T16:30:05.414" v="2812" actId="478"/>
          <ac:spMkLst>
            <pc:docMk/>
            <pc:sldMk cId="2670083211" sldId="300"/>
            <ac:spMk id="3" creationId="{4F0D49F8-F07B-16F8-0361-637C143C01B4}"/>
          </ac:spMkLst>
        </pc:spChg>
        <pc:spChg chg="add del mod">
          <ac:chgData name="Benjamin Johnson" userId="b653ea6d-56d3-4b45-b3e7-963c65536d1d" providerId="ADAL" clId="{F31FCF42-41FA-4800-A89A-4CEF0C5231F2}" dt="2024-08-02T16:30:14.889" v="2815"/>
          <ac:spMkLst>
            <pc:docMk/>
            <pc:sldMk cId="2670083211" sldId="300"/>
            <ac:spMk id="6" creationId="{C52BA922-F33B-5DFA-7587-8A22A21299C2}"/>
          </ac:spMkLst>
        </pc:spChg>
        <pc:spChg chg="add mod">
          <ac:chgData name="Benjamin Johnson" userId="b653ea6d-56d3-4b45-b3e7-963c65536d1d" providerId="ADAL" clId="{F31FCF42-41FA-4800-A89A-4CEF0C5231F2}" dt="2024-08-02T16:30:14.057" v="2814"/>
          <ac:spMkLst>
            <pc:docMk/>
            <pc:sldMk cId="2670083211" sldId="300"/>
            <ac:spMk id="7" creationId="{99AFCF89-BFF8-983D-0DDD-0C4B6B9A33CD}"/>
          </ac:spMkLst>
        </pc:spChg>
        <pc:spChg chg="add mod">
          <ac:chgData name="Benjamin Johnson" userId="b653ea6d-56d3-4b45-b3e7-963c65536d1d" providerId="ADAL" clId="{F31FCF42-41FA-4800-A89A-4CEF0C5231F2}" dt="2024-08-02T17:48:25.600" v="4501"/>
          <ac:spMkLst>
            <pc:docMk/>
            <pc:sldMk cId="2670083211" sldId="300"/>
            <ac:spMk id="8" creationId="{7CC31975-C2FA-3671-83BC-96C9D3A297E5}"/>
          </ac:spMkLst>
        </pc:spChg>
      </pc:sldChg>
      <pc:sldChg chg="modSp add mod">
        <pc:chgData name="Benjamin Johnson" userId="b653ea6d-56d3-4b45-b3e7-963c65536d1d" providerId="ADAL" clId="{F31FCF42-41FA-4800-A89A-4CEF0C5231F2}" dt="2024-08-02T17:29:17.265" v="4090" actId="20577"/>
        <pc:sldMkLst>
          <pc:docMk/>
          <pc:sldMk cId="2613665769" sldId="301"/>
        </pc:sldMkLst>
        <pc:spChg chg="mod">
          <ac:chgData name="Benjamin Johnson" userId="b653ea6d-56d3-4b45-b3e7-963c65536d1d" providerId="ADAL" clId="{F31FCF42-41FA-4800-A89A-4CEF0C5231F2}" dt="2024-08-02T16:59:56.237" v="3599" actId="20577"/>
          <ac:spMkLst>
            <pc:docMk/>
            <pc:sldMk cId="2613665769" sldId="301"/>
            <ac:spMk id="2" creationId="{0A32731C-311B-46F7-A865-6C3AF6B09A47}"/>
          </ac:spMkLst>
        </pc:spChg>
        <pc:spChg chg="mod">
          <ac:chgData name="Benjamin Johnson" userId="b653ea6d-56d3-4b45-b3e7-963c65536d1d" providerId="ADAL" clId="{F31FCF42-41FA-4800-A89A-4CEF0C5231F2}" dt="2024-08-02T17:29:17.265" v="4090" actId="20577"/>
          <ac:spMkLst>
            <pc:docMk/>
            <pc:sldMk cId="2613665769" sldId="301"/>
            <ac:spMk id="3" creationId="{9D5232F9-FD00-464A-9F17-619C91AEF8F3}"/>
          </ac:spMkLst>
        </pc:spChg>
      </pc:sldChg>
      <pc:sldChg chg="addSp delSp modSp add mod">
        <pc:chgData name="Benjamin Johnson" userId="b653ea6d-56d3-4b45-b3e7-963c65536d1d" providerId="ADAL" clId="{F31FCF42-41FA-4800-A89A-4CEF0C5231F2}" dt="2024-08-02T17:07:04.547" v="3795" actId="1076"/>
        <pc:sldMkLst>
          <pc:docMk/>
          <pc:sldMk cId="418830736" sldId="302"/>
        </pc:sldMkLst>
        <pc:spChg chg="mod">
          <ac:chgData name="Benjamin Johnson" userId="b653ea6d-56d3-4b45-b3e7-963c65536d1d" providerId="ADAL" clId="{F31FCF42-41FA-4800-A89A-4CEF0C5231F2}" dt="2024-08-02T17:02:48.483" v="3737" actId="20577"/>
          <ac:spMkLst>
            <pc:docMk/>
            <pc:sldMk cId="418830736" sldId="302"/>
            <ac:spMk id="2" creationId="{0A32731C-311B-46F7-A865-6C3AF6B09A47}"/>
          </ac:spMkLst>
        </pc:spChg>
        <pc:spChg chg="mod">
          <ac:chgData name="Benjamin Johnson" userId="b653ea6d-56d3-4b45-b3e7-963c65536d1d" providerId="ADAL" clId="{F31FCF42-41FA-4800-A89A-4CEF0C5231F2}" dt="2024-08-02T17:06:44.616" v="3787" actId="1076"/>
          <ac:spMkLst>
            <pc:docMk/>
            <pc:sldMk cId="418830736" sldId="302"/>
            <ac:spMk id="3" creationId="{9D5232F9-FD00-464A-9F17-619C91AEF8F3}"/>
          </ac:spMkLst>
        </pc:spChg>
        <pc:picChg chg="add del mod">
          <ac:chgData name="Benjamin Johnson" userId="b653ea6d-56d3-4b45-b3e7-963c65536d1d" providerId="ADAL" clId="{F31FCF42-41FA-4800-A89A-4CEF0C5231F2}" dt="2024-08-02T17:06:13.468" v="3762" actId="478"/>
          <ac:picMkLst>
            <pc:docMk/>
            <pc:sldMk cId="418830736" sldId="302"/>
            <ac:picMk id="5" creationId="{9529F0E0-2977-890C-A1FD-3DA250B1EAD8}"/>
          </ac:picMkLst>
        </pc:picChg>
        <pc:picChg chg="add mod">
          <ac:chgData name="Benjamin Johnson" userId="b653ea6d-56d3-4b45-b3e7-963c65536d1d" providerId="ADAL" clId="{F31FCF42-41FA-4800-A89A-4CEF0C5231F2}" dt="2024-08-02T17:06:50.508" v="3790" actId="1076"/>
          <ac:picMkLst>
            <pc:docMk/>
            <pc:sldMk cId="418830736" sldId="302"/>
            <ac:picMk id="7" creationId="{29374D64-BA3E-0A8E-2347-C94288797806}"/>
          </ac:picMkLst>
        </pc:picChg>
        <pc:picChg chg="add mod">
          <ac:chgData name="Benjamin Johnson" userId="b653ea6d-56d3-4b45-b3e7-963c65536d1d" providerId="ADAL" clId="{F31FCF42-41FA-4800-A89A-4CEF0C5231F2}" dt="2024-08-02T17:06:57.783" v="3792" actId="14100"/>
          <ac:picMkLst>
            <pc:docMk/>
            <pc:sldMk cId="418830736" sldId="302"/>
            <ac:picMk id="9" creationId="{E87359EC-10D4-FFC8-890D-61E0F12FC6CE}"/>
          </ac:picMkLst>
        </pc:picChg>
        <pc:picChg chg="add mod">
          <ac:chgData name="Benjamin Johnson" userId="b653ea6d-56d3-4b45-b3e7-963c65536d1d" providerId="ADAL" clId="{F31FCF42-41FA-4800-A89A-4CEF0C5231F2}" dt="2024-08-02T17:07:04.547" v="3795" actId="1076"/>
          <ac:picMkLst>
            <pc:docMk/>
            <pc:sldMk cId="418830736" sldId="302"/>
            <ac:picMk id="11" creationId="{535169CB-C8A3-970C-D8B8-B9788716C680}"/>
          </ac:picMkLst>
        </pc:picChg>
      </pc:sldChg>
      <pc:sldChg chg="modSp add mod ord">
        <pc:chgData name="Benjamin Johnson" userId="b653ea6d-56d3-4b45-b3e7-963c65536d1d" providerId="ADAL" clId="{F31FCF42-41FA-4800-A89A-4CEF0C5231F2}" dt="2024-08-02T17:06:10.362" v="3761"/>
        <pc:sldMkLst>
          <pc:docMk/>
          <pc:sldMk cId="896642422" sldId="303"/>
        </pc:sldMkLst>
        <pc:spChg chg="mod">
          <ac:chgData name="Benjamin Johnson" userId="b653ea6d-56d3-4b45-b3e7-963c65536d1d" providerId="ADAL" clId="{F31FCF42-41FA-4800-A89A-4CEF0C5231F2}" dt="2024-08-02T17:06:03.195" v="3759" actId="20577"/>
          <ac:spMkLst>
            <pc:docMk/>
            <pc:sldMk cId="896642422" sldId="303"/>
            <ac:spMk id="3" creationId="{9D5232F9-FD00-464A-9F17-619C91AEF8F3}"/>
          </ac:spMkLst>
        </pc:spChg>
      </pc:sldChg>
      <pc:sldChg chg="modSp new mod">
        <pc:chgData name="Benjamin Johnson" userId="b653ea6d-56d3-4b45-b3e7-963c65536d1d" providerId="ADAL" clId="{F31FCF42-41FA-4800-A89A-4CEF0C5231F2}" dt="2024-08-02T17:41:07.784" v="4183" actId="5793"/>
        <pc:sldMkLst>
          <pc:docMk/>
          <pc:sldMk cId="3670714604" sldId="304"/>
        </pc:sldMkLst>
        <pc:spChg chg="mod">
          <ac:chgData name="Benjamin Johnson" userId="b653ea6d-56d3-4b45-b3e7-963c65536d1d" providerId="ADAL" clId="{F31FCF42-41FA-4800-A89A-4CEF0C5231F2}" dt="2024-08-02T17:41:07.784" v="4183" actId="5793"/>
          <ac:spMkLst>
            <pc:docMk/>
            <pc:sldMk cId="3670714604" sldId="304"/>
            <ac:spMk id="2" creationId="{AC556304-D736-3D6D-D0FE-21D1CE462DF7}"/>
          </ac:spMkLst>
        </pc:spChg>
      </pc:sldChg>
      <pc:sldChg chg="modSp new mod">
        <pc:chgData name="Benjamin Johnson" userId="b653ea6d-56d3-4b45-b3e7-963c65536d1d" providerId="ADAL" clId="{F31FCF42-41FA-4800-A89A-4CEF0C5231F2}" dt="2024-08-09T19:49:46.936" v="4632" actId="20577"/>
        <pc:sldMkLst>
          <pc:docMk/>
          <pc:sldMk cId="772542709" sldId="309"/>
        </pc:sldMkLst>
        <pc:spChg chg="mod">
          <ac:chgData name="Benjamin Johnson" userId="b653ea6d-56d3-4b45-b3e7-963c65536d1d" providerId="ADAL" clId="{F31FCF42-41FA-4800-A89A-4CEF0C5231F2}" dt="2024-08-09T19:49:46.936" v="4632" actId="20577"/>
          <ac:spMkLst>
            <pc:docMk/>
            <pc:sldMk cId="772542709" sldId="309"/>
            <ac:spMk id="2" creationId="{68E55D1D-34AB-B249-C78E-CB3B13E33498}"/>
          </ac:spMkLst>
        </pc:spChg>
        <pc:spChg chg="mod">
          <ac:chgData name="Benjamin Johnson" userId="b653ea6d-56d3-4b45-b3e7-963c65536d1d" providerId="ADAL" clId="{F31FCF42-41FA-4800-A89A-4CEF0C5231F2}" dt="2024-08-09T19:48:33.316" v="4609" actId="14100"/>
          <ac:spMkLst>
            <pc:docMk/>
            <pc:sldMk cId="772542709" sldId="309"/>
            <ac:spMk id="3" creationId="{AFF250DF-AA16-39F0-3207-8C15E449C838}"/>
          </ac:spMkLst>
        </pc:spChg>
      </pc:sldChg>
    </pc:docChg>
  </pc:docChgLst>
  <pc:docChgLst>
    <pc:chgData name="Hunter Johnson" userId="13b05a60-c1d7-4bf4-b78c-af67fd558af0" providerId="ADAL" clId="{15984CCD-4F19-482E-86E8-37A5EE592AB4}"/>
    <pc:docChg chg="undo custSel addSld delSld modSld sldOrd">
      <pc:chgData name="Hunter Johnson" userId="13b05a60-c1d7-4bf4-b78c-af67fd558af0" providerId="ADAL" clId="{15984CCD-4F19-482E-86E8-37A5EE592AB4}" dt="2024-08-09T19:30:02.639" v="449" actId="20577"/>
      <pc:docMkLst>
        <pc:docMk/>
      </pc:docMkLst>
      <pc:sldChg chg="modSp mod">
        <pc:chgData name="Hunter Johnson" userId="13b05a60-c1d7-4bf4-b78c-af67fd558af0" providerId="ADAL" clId="{15984CCD-4F19-482E-86E8-37A5EE592AB4}" dt="2024-08-09T19:29:31.327" v="435" actId="20577"/>
        <pc:sldMkLst>
          <pc:docMk/>
          <pc:sldMk cId="1713219598" sldId="257"/>
        </pc:sldMkLst>
        <pc:spChg chg="mod">
          <ac:chgData name="Hunter Johnson" userId="13b05a60-c1d7-4bf4-b78c-af67fd558af0" providerId="ADAL" clId="{15984CCD-4F19-482E-86E8-37A5EE592AB4}" dt="2024-08-09T19:29:31.327" v="435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addSp delSp modSp mod modClrScheme chgLayout">
        <pc:chgData name="Hunter Johnson" userId="13b05a60-c1d7-4bf4-b78c-af67fd558af0" providerId="ADAL" clId="{15984CCD-4F19-482E-86E8-37A5EE592AB4}" dt="2024-08-08T00:59:01.173" v="91" actId="14100"/>
        <pc:sldMkLst>
          <pc:docMk/>
          <pc:sldMk cId="3670714604" sldId="304"/>
        </pc:sldMkLst>
        <pc:spChg chg="mod">
          <ac:chgData name="Hunter Johnson" userId="13b05a60-c1d7-4bf4-b78c-af67fd558af0" providerId="ADAL" clId="{15984CCD-4F19-482E-86E8-37A5EE592AB4}" dt="2024-08-08T00:58:03.642" v="80" actId="20577"/>
          <ac:spMkLst>
            <pc:docMk/>
            <pc:sldMk cId="3670714604" sldId="304"/>
            <ac:spMk id="2" creationId="{AC556304-D736-3D6D-D0FE-21D1CE462DF7}"/>
          </ac:spMkLst>
        </pc:spChg>
        <pc:spChg chg="add del mod">
          <ac:chgData name="Hunter Johnson" userId="13b05a60-c1d7-4bf4-b78c-af67fd558af0" providerId="ADAL" clId="{15984CCD-4F19-482E-86E8-37A5EE592AB4}" dt="2024-08-08T00:57:35.244" v="64" actId="478"/>
          <ac:spMkLst>
            <pc:docMk/>
            <pc:sldMk cId="3670714604" sldId="304"/>
            <ac:spMk id="3" creationId="{6D2B3672-B3EC-5BB9-5C34-E6779AA7F9D8}"/>
          </ac:spMkLst>
        </pc:spChg>
        <pc:spChg chg="mod ord">
          <ac:chgData name="Hunter Johnson" userId="13b05a60-c1d7-4bf4-b78c-af67fd558af0" providerId="ADAL" clId="{15984CCD-4F19-482E-86E8-37A5EE592AB4}" dt="2024-08-08T00:57:06.370" v="50" actId="26606"/>
          <ac:spMkLst>
            <pc:docMk/>
            <pc:sldMk cId="3670714604" sldId="304"/>
            <ac:spMk id="4" creationId="{537F9B84-49BA-222A-4F7C-82FF6BB9A80A}"/>
          </ac:spMkLst>
        </pc:spChg>
        <pc:spChg chg="add del mod">
          <ac:chgData name="Hunter Johnson" userId="13b05a60-c1d7-4bf4-b78c-af67fd558af0" providerId="ADAL" clId="{15984CCD-4F19-482E-86E8-37A5EE592AB4}" dt="2024-08-08T00:57:32.511" v="63" actId="478"/>
          <ac:spMkLst>
            <pc:docMk/>
            <pc:sldMk cId="3670714604" sldId="304"/>
            <ac:spMk id="13" creationId="{7C8EB5F5-C4DA-FDC4-99AB-038FE89A3A25}"/>
          </ac:spMkLst>
        </pc:spChg>
        <pc:spChg chg="add del mod">
          <ac:chgData name="Hunter Johnson" userId="13b05a60-c1d7-4bf4-b78c-af67fd558af0" providerId="ADAL" clId="{15984CCD-4F19-482E-86E8-37A5EE592AB4}" dt="2024-08-08T00:57:06.370" v="50" actId="26606"/>
          <ac:spMkLst>
            <pc:docMk/>
            <pc:sldMk cId="3670714604" sldId="304"/>
            <ac:spMk id="15" creationId="{CBC4C258-335F-68AC-BE59-8164D24C35A6}"/>
          </ac:spMkLst>
        </pc:spChg>
        <pc:spChg chg="add del mod">
          <ac:chgData name="Hunter Johnson" userId="13b05a60-c1d7-4bf4-b78c-af67fd558af0" providerId="ADAL" clId="{15984CCD-4F19-482E-86E8-37A5EE592AB4}" dt="2024-08-08T00:57:42.005" v="66" actId="478"/>
          <ac:spMkLst>
            <pc:docMk/>
            <pc:sldMk cId="3670714604" sldId="304"/>
            <ac:spMk id="17" creationId="{A80E6041-0F5A-99F8-7D34-7A328A7B6D8C}"/>
          </ac:spMkLst>
        </pc:spChg>
        <pc:spChg chg="add del mod">
          <ac:chgData name="Hunter Johnson" userId="13b05a60-c1d7-4bf4-b78c-af67fd558af0" providerId="ADAL" clId="{15984CCD-4F19-482E-86E8-37A5EE592AB4}" dt="2024-08-08T00:57:37.531" v="65" actId="478"/>
          <ac:spMkLst>
            <pc:docMk/>
            <pc:sldMk cId="3670714604" sldId="304"/>
            <ac:spMk id="18" creationId="{97954E32-9069-501C-9B0A-7170A9CD9B51}"/>
          </ac:spMkLst>
        </pc:spChg>
        <pc:picChg chg="add del mod ord">
          <ac:chgData name="Hunter Johnson" userId="13b05a60-c1d7-4bf4-b78c-af67fd558af0" providerId="ADAL" clId="{15984CCD-4F19-482E-86E8-37A5EE592AB4}" dt="2024-08-08T00:57:18.347" v="61" actId="22"/>
          <ac:picMkLst>
            <pc:docMk/>
            <pc:sldMk cId="3670714604" sldId="304"/>
            <ac:picMk id="6" creationId="{D715D2FE-FEF4-D1D0-8242-B0F061C3E307}"/>
          </ac:picMkLst>
        </pc:picChg>
        <pc:picChg chg="add del mod ord">
          <ac:chgData name="Hunter Johnson" userId="13b05a60-c1d7-4bf4-b78c-af67fd558af0" providerId="ADAL" clId="{15984CCD-4F19-482E-86E8-37A5EE592AB4}" dt="2024-08-08T00:57:15.857" v="56" actId="22"/>
          <ac:picMkLst>
            <pc:docMk/>
            <pc:sldMk cId="3670714604" sldId="304"/>
            <ac:picMk id="8" creationId="{2B57C66C-6CCA-698B-6586-65294EBA9974}"/>
          </ac:picMkLst>
        </pc:picChg>
        <pc:picChg chg="add mod">
          <ac:chgData name="Hunter Johnson" userId="13b05a60-c1d7-4bf4-b78c-af67fd558af0" providerId="ADAL" clId="{15984CCD-4F19-482E-86E8-37A5EE592AB4}" dt="2024-08-08T00:58:54.477" v="89" actId="14100"/>
          <ac:picMkLst>
            <pc:docMk/>
            <pc:sldMk cId="3670714604" sldId="304"/>
            <ac:picMk id="10" creationId="{E97E91AC-7AF2-32A0-1FF9-7968181AA700}"/>
          </ac:picMkLst>
        </pc:picChg>
        <pc:picChg chg="add mod">
          <ac:chgData name="Hunter Johnson" userId="13b05a60-c1d7-4bf4-b78c-af67fd558af0" providerId="ADAL" clId="{15984CCD-4F19-482E-86E8-37A5EE592AB4}" dt="2024-08-08T00:59:01.173" v="91" actId="14100"/>
          <ac:picMkLst>
            <pc:docMk/>
            <pc:sldMk cId="3670714604" sldId="304"/>
            <ac:picMk id="12" creationId="{D4EFD399-704B-1C7B-FCBD-AB2ED9879284}"/>
          </ac:picMkLst>
        </pc:picChg>
      </pc:sldChg>
      <pc:sldChg chg="modSp new mod ord">
        <pc:chgData name="Hunter Johnson" userId="13b05a60-c1d7-4bf4-b78c-af67fd558af0" providerId="ADAL" clId="{15984CCD-4F19-482E-86E8-37A5EE592AB4}" dt="2024-08-08T01:05:21.700" v="394" actId="20577"/>
        <pc:sldMkLst>
          <pc:docMk/>
          <pc:sldMk cId="644250047" sldId="305"/>
        </pc:sldMkLst>
        <pc:spChg chg="mod">
          <ac:chgData name="Hunter Johnson" userId="13b05a60-c1d7-4bf4-b78c-af67fd558af0" providerId="ADAL" clId="{15984CCD-4F19-482E-86E8-37A5EE592AB4}" dt="2024-08-08T01:02:42.676" v="123" actId="120"/>
          <ac:spMkLst>
            <pc:docMk/>
            <pc:sldMk cId="644250047" sldId="305"/>
            <ac:spMk id="2" creationId="{6AF8D213-25D7-16F4-D31C-98F4ACCFC319}"/>
          </ac:spMkLst>
        </pc:spChg>
        <pc:spChg chg="mod">
          <ac:chgData name="Hunter Johnson" userId="13b05a60-c1d7-4bf4-b78c-af67fd558af0" providerId="ADAL" clId="{15984CCD-4F19-482E-86E8-37A5EE592AB4}" dt="2024-08-08T01:05:21.700" v="394" actId="20577"/>
          <ac:spMkLst>
            <pc:docMk/>
            <pc:sldMk cId="644250047" sldId="305"/>
            <ac:spMk id="3" creationId="{B688FD45-55FE-17A3-BCDD-5DF9A1138990}"/>
          </ac:spMkLst>
        </pc:spChg>
      </pc:sldChg>
      <pc:sldChg chg="modSp new del mod">
        <pc:chgData name="Hunter Johnson" userId="13b05a60-c1d7-4bf4-b78c-af67fd558af0" providerId="ADAL" clId="{15984CCD-4F19-482E-86E8-37A5EE592AB4}" dt="2024-08-08T01:02:23.132" v="97" actId="47"/>
        <pc:sldMkLst>
          <pc:docMk/>
          <pc:sldMk cId="3552568322" sldId="305"/>
        </pc:sldMkLst>
        <pc:spChg chg="mod">
          <ac:chgData name="Hunter Johnson" userId="13b05a60-c1d7-4bf4-b78c-af67fd558af0" providerId="ADAL" clId="{15984CCD-4F19-482E-86E8-37A5EE592AB4}" dt="2024-08-08T01:02:21.267" v="96" actId="20577"/>
          <ac:spMkLst>
            <pc:docMk/>
            <pc:sldMk cId="3552568322" sldId="305"/>
            <ac:spMk id="2" creationId="{FA68BF7C-6627-4EE7-0957-26016E20690A}"/>
          </ac:spMkLst>
        </pc:spChg>
      </pc:sldChg>
      <pc:sldChg chg="modSp new mod ord">
        <pc:chgData name="Hunter Johnson" userId="13b05a60-c1d7-4bf4-b78c-af67fd558af0" providerId="ADAL" clId="{15984CCD-4F19-482E-86E8-37A5EE592AB4}" dt="2024-08-09T19:30:02.639" v="449" actId="20577"/>
        <pc:sldMkLst>
          <pc:docMk/>
          <pc:sldMk cId="39351670" sldId="308"/>
        </pc:sldMkLst>
        <pc:spChg chg="mod">
          <ac:chgData name="Hunter Johnson" userId="13b05a60-c1d7-4bf4-b78c-af67fd558af0" providerId="ADAL" clId="{15984CCD-4F19-482E-86E8-37A5EE592AB4}" dt="2024-08-09T19:30:02.639" v="449" actId="20577"/>
          <ac:spMkLst>
            <pc:docMk/>
            <pc:sldMk cId="39351670" sldId="308"/>
            <ac:spMk id="2" creationId="{4556E5F0-4C02-94A1-FC2D-E567769190BC}"/>
          </ac:spMkLst>
        </pc:spChg>
      </pc:sldChg>
    </pc:docChg>
  </pc:docChgLst>
  <pc:docChgLst>
    <pc:chgData name="Benjamin Johnson" userId="S::johnson.benj@northeastern.edu::b653ea6d-56d3-4b45-b3e7-963c65536d1d" providerId="AD" clId="Web-{58FFFCB8-95B8-473C-A365-DA392EA61BB2}"/>
    <pc:docChg chg="modSld">
      <pc:chgData name="Benjamin Johnson" userId="S::johnson.benj@northeastern.edu::b653ea6d-56d3-4b45-b3e7-963c65536d1d" providerId="AD" clId="Web-{58FFFCB8-95B8-473C-A365-DA392EA61BB2}" dt="2024-08-08T15:55:10.625" v="2" actId="1076"/>
      <pc:docMkLst>
        <pc:docMk/>
      </pc:docMkLst>
      <pc:sldChg chg="modSp">
        <pc:chgData name="Benjamin Johnson" userId="S::johnson.benj@northeastern.edu::b653ea6d-56d3-4b45-b3e7-963c65536d1d" providerId="AD" clId="Web-{58FFFCB8-95B8-473C-A365-DA392EA61BB2}" dt="2024-08-08T15:55:10.625" v="2" actId="1076"/>
        <pc:sldMkLst>
          <pc:docMk/>
          <pc:sldMk cId="2586058810" sldId="256"/>
        </pc:sldMkLst>
        <pc:spChg chg="mod">
          <ac:chgData name="Benjamin Johnson" userId="S::johnson.benj@northeastern.edu::b653ea6d-56d3-4b45-b3e7-963c65536d1d" providerId="AD" clId="Web-{58FFFCB8-95B8-473C-A365-DA392EA61BB2}" dt="2024-08-08T15:55:10.625" v="2" actId="1076"/>
          <ac:spMkLst>
            <pc:docMk/>
            <pc:sldMk cId="2586058810" sldId="256"/>
            <ac:spMk id="2" creationId="{CFE75451-6A4B-484B-9ED1-353CCE25B0F4}"/>
          </ac:spMkLst>
        </pc:spChg>
      </pc:sldChg>
    </pc:docChg>
  </pc:docChgLst>
  <pc:docChgLst>
    <pc:chgData clId="Web-{58FFFCB8-95B8-473C-A365-DA392EA61BB2}"/>
    <pc:docChg chg="modSld">
      <pc:chgData name="" userId="" providerId="" clId="Web-{58FFFCB8-95B8-473C-A365-DA392EA61BB2}" dt="2024-08-08T15:54:55.640" v="6" actId="20577"/>
      <pc:docMkLst>
        <pc:docMk/>
      </pc:docMkLst>
      <pc:sldChg chg="modSp">
        <pc:chgData name="" userId="" providerId="" clId="Web-{58FFFCB8-95B8-473C-A365-DA392EA61BB2}" dt="2024-08-08T15:54:55.640" v="6" actId="20577"/>
        <pc:sldMkLst>
          <pc:docMk/>
          <pc:sldMk cId="2586058810" sldId="256"/>
        </pc:sldMkLst>
        <pc:spChg chg="mod">
          <ac:chgData name="" userId="" providerId="" clId="Web-{58FFFCB8-95B8-473C-A365-DA392EA61BB2}" dt="2024-08-08T15:54:55.640" v="6" actId="20577"/>
          <ac:spMkLst>
            <pc:docMk/>
            <pc:sldMk cId="2586058810" sldId="256"/>
            <ac:spMk id="2" creationId="{CFE75451-6A4B-484B-9ED1-353CCE25B0F4}"/>
          </ac:spMkLst>
        </pc:spChg>
      </pc:sldChg>
    </pc:docChg>
  </pc:docChgLst>
  <pc:docChgLst>
    <pc:chgData name="Jesse Smith" userId="S::smith.jesse@northeastern.edu::e2e80772-21fb-475d-8210-ae90e76eb33b" providerId="AD" clId="Web-{129D2DC8-43EF-293E-57BD-3AA3212F17B6}"/>
    <pc:docChg chg="addSld delSld modSld sldOrd">
      <pc:chgData name="Jesse Smith" userId="S::smith.jesse@northeastern.edu::e2e80772-21fb-475d-8210-ae90e76eb33b" providerId="AD" clId="Web-{129D2DC8-43EF-293E-57BD-3AA3212F17B6}" dt="2024-08-08T01:28:38.638" v="385" actId="14100"/>
      <pc:docMkLst>
        <pc:docMk/>
      </pc:docMkLst>
      <pc:sldChg chg="del">
        <pc:chgData name="Jesse Smith" userId="S::smith.jesse@northeastern.edu::e2e80772-21fb-475d-8210-ae90e76eb33b" providerId="AD" clId="Web-{129D2DC8-43EF-293E-57BD-3AA3212F17B6}" dt="2024-08-08T01:17:50.165" v="0"/>
        <pc:sldMkLst>
          <pc:docMk/>
          <pc:sldMk cId="1396804784" sldId="297"/>
        </pc:sldMkLst>
      </pc:sldChg>
      <pc:sldChg chg="addSp delSp modSp new ord">
        <pc:chgData name="Jesse Smith" userId="S::smith.jesse@northeastern.edu::e2e80772-21fb-475d-8210-ae90e76eb33b" providerId="AD" clId="Web-{129D2DC8-43EF-293E-57BD-3AA3212F17B6}" dt="2024-08-08T01:27:23.242" v="376" actId="20577"/>
        <pc:sldMkLst>
          <pc:docMk/>
          <pc:sldMk cId="4211928641" sldId="306"/>
        </pc:sldMkLst>
        <pc:spChg chg="mod">
          <ac:chgData name="Jesse Smith" userId="S::smith.jesse@northeastern.edu::e2e80772-21fb-475d-8210-ae90e76eb33b" providerId="AD" clId="Web-{129D2DC8-43EF-293E-57BD-3AA3212F17B6}" dt="2024-08-08T01:19:48.586" v="44" actId="20577"/>
          <ac:spMkLst>
            <pc:docMk/>
            <pc:sldMk cId="4211928641" sldId="306"/>
            <ac:spMk id="2" creationId="{521D899D-D9B7-D502-DE42-689115C063CD}"/>
          </ac:spMkLst>
        </pc:spChg>
        <pc:spChg chg="del">
          <ac:chgData name="Jesse Smith" userId="S::smith.jesse@northeastern.edu::e2e80772-21fb-475d-8210-ae90e76eb33b" providerId="AD" clId="Web-{129D2DC8-43EF-293E-57BD-3AA3212F17B6}" dt="2024-08-08T01:18:06.682" v="3"/>
          <ac:spMkLst>
            <pc:docMk/>
            <pc:sldMk cId="4211928641" sldId="306"/>
            <ac:spMk id="3" creationId="{DB71E746-D792-23A8-47C9-D140FFD844F0}"/>
          </ac:spMkLst>
        </pc:spChg>
        <pc:spChg chg="add mod">
          <ac:chgData name="Jesse Smith" userId="S::smith.jesse@northeastern.edu::e2e80772-21fb-475d-8210-ae90e76eb33b" providerId="AD" clId="Web-{129D2DC8-43EF-293E-57BD-3AA3212F17B6}" dt="2024-08-08T01:27:23.242" v="376" actId="20577"/>
          <ac:spMkLst>
            <pc:docMk/>
            <pc:sldMk cId="4211928641" sldId="306"/>
            <ac:spMk id="5" creationId="{2B1CE993-ECD2-67F1-B24E-07B0E5E0610A}"/>
          </ac:spMkLst>
        </pc:spChg>
      </pc:sldChg>
      <pc:sldChg chg="addSp delSp modSp new mod chgLayout">
        <pc:chgData name="Jesse Smith" userId="S::smith.jesse@northeastern.edu::e2e80772-21fb-475d-8210-ae90e76eb33b" providerId="AD" clId="Web-{129D2DC8-43EF-293E-57BD-3AA3212F17B6}" dt="2024-08-08T01:28:38.638" v="385" actId="14100"/>
        <pc:sldMkLst>
          <pc:docMk/>
          <pc:sldMk cId="3863129181" sldId="307"/>
        </pc:sldMkLst>
        <pc:spChg chg="mod">
          <ac:chgData name="Jesse Smith" userId="S::smith.jesse@northeastern.edu::e2e80772-21fb-475d-8210-ae90e76eb33b" providerId="AD" clId="Web-{129D2DC8-43EF-293E-57BD-3AA3212F17B6}" dt="2024-08-08T01:28:17.731" v="381"/>
          <ac:spMkLst>
            <pc:docMk/>
            <pc:sldMk cId="3863129181" sldId="307"/>
            <ac:spMk id="2" creationId="{8BEE5606-6716-3933-F0AE-7DC7E9408934}"/>
          </ac:spMkLst>
        </pc:spChg>
        <pc:spChg chg="add del">
          <ac:chgData name="Jesse Smith" userId="S::smith.jesse@northeastern.edu::e2e80772-21fb-475d-8210-ae90e76eb33b" providerId="AD" clId="Web-{129D2DC8-43EF-293E-57BD-3AA3212F17B6}" dt="2024-08-08T01:28:28.247" v="382"/>
          <ac:spMkLst>
            <pc:docMk/>
            <pc:sldMk cId="3863129181" sldId="307"/>
            <ac:spMk id="3" creationId="{F99CF24A-FAD2-53A3-D10B-905E6B80E1F9}"/>
          </ac:spMkLst>
        </pc:spChg>
        <pc:spChg chg="mod ord modVis">
          <ac:chgData name="Jesse Smith" userId="S::smith.jesse@northeastern.edu::e2e80772-21fb-475d-8210-ae90e76eb33b" providerId="AD" clId="Web-{129D2DC8-43EF-293E-57BD-3AA3212F17B6}" dt="2024-08-08T01:28:17.731" v="381"/>
          <ac:spMkLst>
            <pc:docMk/>
            <pc:sldMk cId="3863129181" sldId="307"/>
            <ac:spMk id="4" creationId="{785B373B-75A0-507D-8D6A-A8B117A93BA8}"/>
          </ac:spMkLst>
        </pc:spChg>
        <pc:picChg chg="add mod">
          <ac:chgData name="Jesse Smith" userId="S::smith.jesse@northeastern.edu::e2e80772-21fb-475d-8210-ae90e76eb33b" providerId="AD" clId="Web-{129D2DC8-43EF-293E-57BD-3AA3212F17B6}" dt="2024-08-08T01:28:38.638" v="385" actId="14100"/>
          <ac:picMkLst>
            <pc:docMk/>
            <pc:sldMk cId="3863129181" sldId="307"/>
            <ac:picMk id="5" creationId="{E1BAA27C-6C14-A2AD-9DCF-5C5F0D8D95D3}"/>
          </ac:picMkLst>
        </pc:picChg>
      </pc:sldChg>
    </pc:docChg>
  </pc:docChgLst>
  <pc:docChgLst>
    <pc:chgData name="Jesse Smith" userId="S::smith.jesse@northeastern.edu::e2e80772-21fb-475d-8210-ae90e76eb33b" providerId="AD" clId="Web-{7E4ABBCC-0CB1-8A87-140F-F80CA1D37FCA}"/>
    <pc:docChg chg="modSld">
      <pc:chgData name="Jesse Smith" userId="S::smith.jesse@northeastern.edu::e2e80772-21fb-475d-8210-ae90e76eb33b" providerId="AD" clId="Web-{7E4ABBCC-0CB1-8A87-140F-F80CA1D37FCA}" dt="2024-08-08T05:18:08.906" v="98" actId="20577"/>
      <pc:docMkLst>
        <pc:docMk/>
      </pc:docMkLst>
      <pc:sldChg chg="modSp">
        <pc:chgData name="Jesse Smith" userId="S::smith.jesse@northeastern.edu::e2e80772-21fb-475d-8210-ae90e76eb33b" providerId="AD" clId="Web-{7E4ABBCC-0CB1-8A87-140F-F80CA1D37FCA}" dt="2024-08-08T05:08:28.916" v="53" actId="20577"/>
        <pc:sldMkLst>
          <pc:docMk/>
          <pc:sldMk cId="4211928641" sldId="306"/>
        </pc:sldMkLst>
        <pc:spChg chg="mod">
          <ac:chgData name="Jesse Smith" userId="S::smith.jesse@northeastern.edu::e2e80772-21fb-475d-8210-ae90e76eb33b" providerId="AD" clId="Web-{7E4ABBCC-0CB1-8A87-140F-F80CA1D37FCA}" dt="2024-08-08T05:08:28.916" v="53" actId="20577"/>
          <ac:spMkLst>
            <pc:docMk/>
            <pc:sldMk cId="4211928641" sldId="306"/>
            <ac:spMk id="5" creationId="{2B1CE993-ECD2-67F1-B24E-07B0E5E0610A}"/>
          </ac:spMkLst>
        </pc:spChg>
      </pc:sldChg>
      <pc:sldChg chg="addSp modSp">
        <pc:chgData name="Jesse Smith" userId="S::smith.jesse@northeastern.edu::e2e80772-21fb-475d-8210-ae90e76eb33b" providerId="AD" clId="Web-{7E4ABBCC-0CB1-8A87-140F-F80CA1D37FCA}" dt="2024-08-08T05:18:08.906" v="98" actId="20577"/>
        <pc:sldMkLst>
          <pc:docMk/>
          <pc:sldMk cId="3863129181" sldId="307"/>
        </pc:sldMkLst>
        <pc:spChg chg="add mod">
          <ac:chgData name="Jesse Smith" userId="S::smith.jesse@northeastern.edu::e2e80772-21fb-475d-8210-ae90e76eb33b" providerId="AD" clId="Web-{7E4ABBCC-0CB1-8A87-140F-F80CA1D37FCA}" dt="2024-08-08T05:18:08.906" v="98" actId="20577"/>
          <ac:spMkLst>
            <pc:docMk/>
            <pc:sldMk cId="3863129181" sldId="307"/>
            <ac:spMk id="3" creationId="{189CC26E-77BA-F997-D414-DDFFD841F08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74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0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78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3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to-cross-validation-with-time-series-data-9802a06272c6#:~:text=In%20K-fold%20cross%20validation%2C%20the%20dataset%20is%20randomly,a%20test%20set%20at%20one%20point%20in%20time.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kaggle.com/code/janiobachmann/s-p-500-time-series-forecasting-with-prophet" TargetMode="External"/><Relationship Id="rId4" Type="http://schemas.openxmlformats.org/officeDocument/2006/relationships/hyperlink" Target="https://www.geeksforgeeks.org/predicting-stock-price-direction-using-support-vector-machine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janiobachmann/s-p-500-time-series-forecasting-with-prophet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461" y="2977467"/>
            <a:ext cx="5447584" cy="3200400"/>
          </a:xfrm>
        </p:spPr>
        <p:txBody>
          <a:bodyPr anchor="ctr"/>
          <a:lstStyle/>
          <a:p>
            <a:r>
              <a:rPr lang="en-US"/>
              <a:t>CS6140 - Group #17</a:t>
            </a:r>
            <a:br>
              <a:rPr lang="en-US"/>
            </a:br>
            <a:br>
              <a:rPr lang="en-US"/>
            </a:br>
            <a:r>
              <a:rPr lang="en-US"/>
              <a:t>SVM And TIME-Series modeling on </a:t>
            </a:r>
            <a:br>
              <a:rPr lang="en-US"/>
            </a:br>
            <a:r>
              <a:rPr lang="en-US"/>
              <a:t>Stock market Trends 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B005E-8B64-9975-3432-12775CD8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D81B32DA-5330-6BDE-8828-5B19BB1DE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70" y="3390215"/>
            <a:ext cx="5654530" cy="3132091"/>
          </a:xfrm>
          <a:prstGeom prst="rect">
            <a:avLst/>
          </a:prstGeom>
        </p:spPr>
      </p:pic>
      <p:pic>
        <p:nvPicPr>
          <p:cNvPr id="9" name="Picture 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3DB504EF-B128-DA5A-BAD0-D9EB891C7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70" y="335694"/>
            <a:ext cx="5616427" cy="2987299"/>
          </a:xfrm>
          <a:prstGeom prst="rect">
            <a:avLst/>
          </a:prstGeom>
        </p:spPr>
      </p:pic>
      <p:pic>
        <p:nvPicPr>
          <p:cNvPr id="11" name="Picture 10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6B44E199-8CCA-884D-4C35-D8270DA7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5738357" cy="3071126"/>
          </a:xfrm>
          <a:prstGeom prst="rect">
            <a:avLst/>
          </a:prstGeom>
        </p:spPr>
      </p:pic>
      <p:pic>
        <p:nvPicPr>
          <p:cNvPr id="13" name="Picture 1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C314B73F-5492-D7EC-C36C-B0DBF7C53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13" y="308847"/>
            <a:ext cx="5585944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5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D880-57FE-DD6F-4471-BCAA3D9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issue with this Approach?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E183C-04B5-9B9A-DE7D-FF28B0F0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7E6A4AC-C63E-C045-08FF-29F11AF2FCC4}"/>
              </a:ext>
            </a:extLst>
          </p:cNvPr>
          <p:cNvSpPr txBox="1">
            <a:spLocks/>
          </p:cNvSpPr>
          <p:nvPr/>
        </p:nvSpPr>
        <p:spPr>
          <a:xfrm>
            <a:off x="3142412" y="2160587"/>
            <a:ext cx="5907176" cy="386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~50% test accuracy depending on the stock</a:t>
            </a:r>
          </a:p>
          <a:p>
            <a:endParaRPr lang="en-US"/>
          </a:p>
          <a:p>
            <a:r>
              <a:rPr lang="en-US"/>
              <a:t>Training and test data is split on date.</a:t>
            </a:r>
          </a:p>
          <a:p>
            <a:endParaRPr lang="en-US"/>
          </a:p>
          <a:p>
            <a:r>
              <a:rPr lang="en-US"/>
              <a:t>Predictions are generally less helpful the further we move from the training date.</a:t>
            </a:r>
          </a:p>
          <a:p>
            <a:endParaRPr lang="en-US"/>
          </a:p>
          <a:p>
            <a:r>
              <a:rPr lang="en-US"/>
              <a:t>Can we predict for only the short-run and see an improvement?</a:t>
            </a:r>
          </a:p>
        </p:txBody>
      </p:sp>
    </p:spTree>
    <p:extLst>
      <p:ext uri="{BB962C8B-B14F-4D97-AF65-F5344CB8AC3E}">
        <p14:creationId xmlns:p14="http://schemas.microsoft.com/office/powerpoint/2010/main" val="168912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53" y="977153"/>
            <a:ext cx="6261823" cy="740031"/>
          </a:xfrm>
        </p:spPr>
        <p:txBody>
          <a:bodyPr/>
          <a:lstStyle/>
          <a:p>
            <a:r>
              <a:rPr lang="en-US"/>
              <a:t>SVM and time-series Analysis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753" y="1875572"/>
            <a:ext cx="7288212" cy="1823875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Use time-series </a:t>
            </a:r>
            <a:r>
              <a:rPr lang="en-US" err="1"/>
              <a:t>kfold</a:t>
            </a:r>
            <a:r>
              <a:rPr lang="en-US"/>
              <a:t> split:</a:t>
            </a:r>
          </a:p>
          <a:p>
            <a:pPr lvl="1"/>
            <a:r>
              <a:rPr lang="en-US"/>
              <a:t>Use </a:t>
            </a:r>
            <a:r>
              <a:rPr lang="en-US" err="1"/>
              <a:t>sklearn</a:t>
            </a:r>
            <a:r>
              <a:rPr lang="en-US"/>
              <a:t> </a:t>
            </a:r>
            <a:r>
              <a:rPr lang="en-US" err="1"/>
              <a:t>TimeSeriesSplit</a:t>
            </a:r>
            <a:r>
              <a:rPr lang="en-US"/>
              <a:t> – Train (0 – N days), Test (N+1, N+30 days)</a:t>
            </a:r>
          </a:p>
          <a:p>
            <a:pPr lvl="1"/>
            <a:r>
              <a:rPr lang="en-US"/>
              <a:t>Compare the cumulative returns for the next day, 3 days, 5 days, 10 days, 15 days</a:t>
            </a:r>
          </a:p>
          <a:p>
            <a:pPr lvl="1"/>
            <a:r>
              <a:rPr lang="en-US"/>
              <a:t>Also helps confirm we are not overfitting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A7AD1E-0E41-86E5-EBAE-EC97EE207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53" y="3699447"/>
            <a:ext cx="7138207" cy="26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61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5D1D-34AB-B249-C78E-CB3B13E3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987003"/>
          </a:xfrm>
        </p:spPr>
        <p:txBody>
          <a:bodyPr/>
          <a:lstStyle/>
          <a:p>
            <a:r>
              <a:rPr lang="en-US" err="1"/>
              <a:t>AvG.</a:t>
            </a:r>
            <a:r>
              <a:rPr lang="en-US"/>
              <a:t> Performance Of SVM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250DF-AA16-39F0-3207-8C15E449C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9"/>
            <a:ext cx="7288212" cy="16539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Average 52% accuracy.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Average 56% F1-score.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Average 53% precision.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Average 67% recall.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60DE0-C70E-F3A0-E36F-A1E1F103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42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B0B7-556E-24A6-EF81-9389D643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Model Shows Signs of Better Returns than the Market, One day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AAB06-B8A7-F314-BB34-408489D5E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7"/>
            <a:ext cx="7288212" cy="359327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err="1"/>
              <a:t>TimeSeriesSplit</a:t>
            </a:r>
            <a:r>
              <a:rPr lang="en-US" b="0"/>
              <a:t> cross validation, sum the cumulative returns one day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/>
              <a:t>Compare cumulative market returns one-day out to our returns one-day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/>
              <a:t>Some example show improvements over the market, most examples do not beat the market in the long-run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/>
              <a:t>Not able to conclusively show performance improvements over the market, would need to experiment with other features for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/>
              <a:t>The model seems to perform particularly well at </a:t>
            </a:r>
            <a:r>
              <a:rPr lang="en-US"/>
              <a:t>AVOIDING downturns</a:t>
            </a:r>
            <a:r>
              <a:rPr lang="en-US" b="0"/>
              <a:t>, it is not good at predicting spikes.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430F5-AE0C-972D-4FDC-DFDE1D1E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43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B0B7-556E-24A6-EF81-9389D643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90111"/>
          </a:xfrm>
        </p:spPr>
        <p:txBody>
          <a:bodyPr/>
          <a:lstStyle/>
          <a:p>
            <a:r>
              <a:rPr lang="en-US"/>
              <a:t>Our Model Shows Signs of Better Returns than the Market, One day out –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430F5-AE0C-972D-4FDC-DFDE1D1E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6207C7-427B-ED9C-C877-08B1A6194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61" y="1804890"/>
            <a:ext cx="6842092" cy="473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22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B0B7-556E-24A6-EF81-9389D643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90111"/>
          </a:xfrm>
        </p:spPr>
        <p:txBody>
          <a:bodyPr/>
          <a:lstStyle/>
          <a:p>
            <a:r>
              <a:rPr lang="en-US"/>
              <a:t>Our Model Consistently Outperforms in One-Day Returns On a Market Downturn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430F5-AE0C-972D-4FDC-DFDE1D1E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49F8-F07B-16F8-0361-637C143C0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9" y="2252332"/>
            <a:ext cx="4971390" cy="43373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Cumulative % returns of all stocks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1 day, out, 3 days out, 5 days out, 10 days out, 15 days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Market: </a:t>
            </a:r>
          </a:p>
          <a:p>
            <a:pPr marL="569214" lvl="1"/>
            <a:r>
              <a:rPr lang="fi-FI"/>
              <a:t>-2.3042723661297244, </a:t>
            </a:r>
          </a:p>
          <a:p>
            <a:pPr marL="569214" lvl="1"/>
            <a:r>
              <a:rPr lang="fi-FI"/>
              <a:t>-0.9333272942789951, </a:t>
            </a:r>
          </a:p>
          <a:p>
            <a:pPr marL="569214" lvl="1"/>
            <a:r>
              <a:rPr lang="fi-FI"/>
              <a:t>-0.14584513373308106, </a:t>
            </a:r>
          </a:p>
          <a:p>
            <a:pPr marL="569214" lvl="1"/>
            <a:r>
              <a:rPr lang="fi-FI"/>
              <a:t>0.35122795063400636, </a:t>
            </a:r>
          </a:p>
          <a:p>
            <a:pPr marL="569214" lvl="1"/>
            <a:r>
              <a:rPr lang="fi-FI"/>
              <a:t>-1.024532090313211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FDD6E-D877-698E-8DEF-D5028A7D7228}"/>
              </a:ext>
            </a:extLst>
          </p:cNvPr>
          <p:cNvSpPr txBox="1"/>
          <p:nvPr/>
        </p:nvSpPr>
        <p:spPr>
          <a:xfrm>
            <a:off x="6293709" y="3260414"/>
            <a:ext cx="6104238" cy="2538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/>
              <a:t>Model: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/>
              <a:t>-1.4473174891483254,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/>
              <a:t>-0.17377254442472712,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/>
              <a:t>0.6722388493157005,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/>
              <a:t>1.1551844255420516,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/>
              <a:t>0.2184204356297733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0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B0B7-556E-24A6-EF81-9389D643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90111"/>
          </a:xfrm>
        </p:spPr>
        <p:txBody>
          <a:bodyPr/>
          <a:lstStyle/>
          <a:p>
            <a:r>
              <a:rPr lang="en-US"/>
              <a:t>Our Model Consistently Outperforms in One-Day Returns On a Market Downturn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430F5-AE0C-972D-4FDC-DFDE1D1E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C31975-C2FA-3671-83BC-96C9D3A29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2209362"/>
            <a:ext cx="7288212" cy="24208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0"/>
              <a:t>100 randomized splits over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0"/>
              <a:t>See if the market cumulative return is less than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Of the 49 market downturns, our model performed better 42 times.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0"/>
              <a:t>Similar results on every repeat experiment.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0"/>
              <a:t>Similar</a:t>
            </a:r>
            <a:r>
              <a:rPr lang="en-US" b="0"/>
              <a:t> trend for time-series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670083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/>
              <a:t>Time-Series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5067"/>
          </a:xfrm>
        </p:spPr>
        <p:txBody>
          <a:bodyPr/>
          <a:lstStyle/>
          <a:p>
            <a:r>
              <a:rPr lang="en-US"/>
              <a:t>Facebook Prophet Library for Time-series Predictions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1988722"/>
            <a:ext cx="7288212" cy="2915787"/>
          </a:xfrm>
        </p:spPr>
        <p:txBody>
          <a:bodyPr>
            <a:normAutofit/>
          </a:bodyPr>
          <a:lstStyle/>
          <a:p>
            <a:r>
              <a:rPr lang="en-US"/>
              <a:t>Classifying a stock with Prophet</a:t>
            </a:r>
          </a:p>
          <a:p>
            <a:pPr lvl="1"/>
            <a:r>
              <a:rPr lang="en-US"/>
              <a:t>Prophet is used in many applications across Facebook for producing reliable forecasts for planning and goal setting.</a:t>
            </a:r>
          </a:p>
          <a:p>
            <a:pPr lvl="1"/>
            <a:r>
              <a:rPr lang="en-US"/>
              <a:t>Factors in date irregularities such as holidays or global events.</a:t>
            </a:r>
          </a:p>
          <a:p>
            <a:pPr lvl="1"/>
            <a:r>
              <a:rPr lang="en-US"/>
              <a:t>Get a reasonable forecast on messy data with little manual effort. </a:t>
            </a:r>
          </a:p>
          <a:p>
            <a:pPr lvl="1"/>
            <a:r>
              <a:rPr lang="en-US"/>
              <a:t>Robust to outliers, missing data, and dramatic changes in time-series data.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4"/>
            <a:ext cx="2895600" cy="1931238"/>
          </a:xfrm>
        </p:spPr>
        <p:txBody>
          <a:bodyPr>
            <a:normAutofit/>
          </a:bodyPr>
          <a:lstStyle/>
          <a:p>
            <a:r>
              <a:rPr lang="en-US"/>
              <a:t>SVM Model</a:t>
            </a:r>
          </a:p>
          <a:p>
            <a:r>
              <a:rPr lang="en-US"/>
              <a:t>Time-series Baseline</a:t>
            </a:r>
          </a:p>
          <a:p>
            <a:r>
              <a:rPr lang="en-US"/>
              <a:t>SVR Model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5067"/>
          </a:xfrm>
        </p:spPr>
        <p:txBody>
          <a:bodyPr/>
          <a:lstStyle/>
          <a:p>
            <a:r>
              <a:rPr lang="en-US"/>
              <a:t>Prophet – AMZN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1988723"/>
            <a:ext cx="7288212" cy="530034"/>
          </a:xfrm>
        </p:spPr>
        <p:txBody>
          <a:bodyPr>
            <a:normAutofit/>
          </a:bodyPr>
          <a:lstStyle/>
          <a:p>
            <a:r>
              <a:rPr lang="en-US"/>
              <a:t>Stock History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A graph of a graph and a graph of a graph&#10;&#10;Description automatically generated">
            <a:extLst>
              <a:ext uri="{FF2B5EF4-FFF2-40B4-BE49-F238E27FC236}">
                <a16:creationId xmlns:a16="http://schemas.microsoft.com/office/drawing/2014/main" id="{9529F0E0-2977-890C-A1FD-3DA250B1E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21" y="2518757"/>
            <a:ext cx="10440305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42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5067"/>
          </a:xfrm>
        </p:spPr>
        <p:txBody>
          <a:bodyPr/>
          <a:lstStyle/>
          <a:p>
            <a:r>
              <a:rPr lang="en-US"/>
              <a:t>Prophet – AMZN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1500991"/>
            <a:ext cx="7288212" cy="530034"/>
          </a:xfrm>
        </p:spPr>
        <p:txBody>
          <a:bodyPr>
            <a:normAutofit/>
          </a:bodyPr>
          <a:lstStyle/>
          <a:p>
            <a:r>
              <a:rPr lang="en-US"/>
              <a:t>Predicting a stock with Prophet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29374D64-BA3E-0A8E-2347-C9428879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48" y="2031025"/>
            <a:ext cx="5542505" cy="1724335"/>
          </a:xfrm>
          <a:prstGeom prst="rect">
            <a:avLst/>
          </a:prstGeom>
        </p:spPr>
      </p:pic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E87359EC-10D4-FFC8-890D-61E0F12FC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48" y="3893281"/>
            <a:ext cx="5535762" cy="1809249"/>
          </a:xfrm>
          <a:prstGeom prst="rect">
            <a:avLst/>
          </a:prstGeom>
        </p:spPr>
      </p:pic>
      <p:pic>
        <p:nvPicPr>
          <p:cNvPr id="11" name="Picture 10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535169CB-C8A3-970C-D8B8-B9788716C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210" y="1920560"/>
            <a:ext cx="5899687" cy="36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0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D213-25D7-16F4-D31C-98F4ACCF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Vector Auto regression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688FD45-55FE-17A3-BCDD-5DF9A113899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Traditional time series model for macro economic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Forecast future price using previous price and price of other stocks in the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Simple implementation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94AC0-4CDC-25D5-F42C-8D5765EE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50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6304-D736-3D6D-D0FE-21D1CE46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/>
          <a:p>
            <a:r>
              <a:rPr lang="en-US"/>
              <a:t>Vector Auto Regression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F9B84-49BA-222A-4F7C-82FF6BB9A8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7E91AC-7AF2-32A0-1FF9-7968181AA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26890"/>
            <a:ext cx="6016167" cy="3927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EFD399-704B-1C7B-FCBD-AB2ED9879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72" y="2556151"/>
            <a:ext cx="5807527" cy="374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14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E5F0-4C02-94A1-FC2D-E56776919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SVR Model</a:t>
            </a:r>
          </a:p>
        </p:txBody>
      </p:sp>
    </p:spTree>
    <p:extLst>
      <p:ext uri="{BB962C8B-B14F-4D97-AF65-F5344CB8AC3E}">
        <p14:creationId xmlns:p14="http://schemas.microsoft.com/office/powerpoint/2010/main" val="39351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899D-D9B7-D502-DE42-689115C0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Svr</a:t>
            </a:r>
            <a:r>
              <a:rPr lang="en-US"/>
              <a:t> trading strategy portfolio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5BDAC-0D0F-0A15-B7F0-ABE16BF8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CE993-ECD2-67F1-B24E-07B0E5E0610A}"/>
              </a:ext>
            </a:extLst>
          </p:cNvPr>
          <p:cNvSpPr txBox="1"/>
          <p:nvPr/>
        </p:nvSpPr>
        <p:spPr>
          <a:xfrm>
            <a:off x="1046135" y="2273085"/>
            <a:ext cx="1017722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Implemented SVR trading strategy on bucket of stocks from the dataset: </a:t>
            </a:r>
            <a:r>
              <a:rPr lang="en-US">
                <a:ea typeface="+mn-lt"/>
                <a:cs typeface="+mn-lt"/>
              </a:rPr>
              <a:t>FITB, GOOGL, IBM, MSI, CSCO, PPG, ULTA, KMB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Features: previous close price, 7 day moving average, 14 day moving average, volatility, and alpha value.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Used 7 day rolling average to predict 8th day as buy, sell, or hold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Generated trading signals as buy, hold, or sell using a threshold of 0.01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Simulated trades based on generated signals and calculated the portfolio value over time. Next, we compared the strategy to  buying and holding the </a:t>
            </a:r>
            <a:r>
              <a:rPr lang="en-US" err="1"/>
              <a:t>the</a:t>
            </a:r>
            <a:r>
              <a:rPr lang="en-US"/>
              <a:t> same bucket of stocks over a time period.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28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5606-6716-3933-F0AE-7DC7E940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Svr</a:t>
            </a:r>
            <a:r>
              <a:rPr lang="en-US">
                <a:ea typeface="+mj-lt"/>
                <a:cs typeface="+mj-lt"/>
              </a:rPr>
              <a:t> trading strategy portfolio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B373B-75A0-507D-8D6A-A8B117A9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AA27C-6C14-A2AD-9DCF-5C5F0D8D9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41" y="1717467"/>
            <a:ext cx="6882518" cy="4449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9CC26E-77BA-F997-D414-DDFFD841F088}"/>
              </a:ext>
            </a:extLst>
          </p:cNvPr>
          <p:cNvSpPr txBox="1"/>
          <p:nvPr/>
        </p:nvSpPr>
        <p:spPr>
          <a:xfrm>
            <a:off x="6872377" y="5865962"/>
            <a:ext cx="26598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*Trained on data for </a:t>
            </a:r>
            <a:r>
              <a:rPr lang="en-US" sz="800">
                <a:ea typeface="+mn-lt"/>
                <a:cs typeface="+mn-lt"/>
              </a:rPr>
              <a:t>FITB, GOOGL, IBM, MSI, CSCO, PPG, ULTA, KMB from 2013-2016. Tested on 2017-2018</a:t>
            </a:r>
          </a:p>
          <a:p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863129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/>
              <a:t>SVM Modeling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5067"/>
          </a:xfrm>
        </p:spPr>
        <p:txBody>
          <a:bodyPr/>
          <a:lstStyle/>
          <a:p>
            <a:r>
              <a:rPr lang="en-US"/>
              <a:t>SVM Model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1988722"/>
            <a:ext cx="7288212" cy="3826562"/>
          </a:xfrm>
        </p:spPr>
        <p:txBody>
          <a:bodyPr>
            <a:normAutofit/>
          </a:bodyPr>
          <a:lstStyle/>
          <a:p>
            <a:r>
              <a:rPr lang="en-US"/>
              <a:t>Classifying a stock as a hold or not-hold on a given day</a:t>
            </a:r>
          </a:p>
          <a:p>
            <a:pPr lvl="1"/>
            <a:r>
              <a:rPr lang="en-US"/>
              <a:t>Input feature for </a:t>
            </a:r>
            <a:r>
              <a:rPr lang="en-US" b="1"/>
              <a:t>open to close </a:t>
            </a:r>
            <a:r>
              <a:rPr lang="en-US"/>
              <a:t>price change.</a:t>
            </a:r>
          </a:p>
          <a:p>
            <a:pPr lvl="1"/>
            <a:r>
              <a:rPr lang="en-US"/>
              <a:t>Input feature for </a:t>
            </a:r>
            <a:r>
              <a:rPr lang="en-US" b="1"/>
              <a:t>high to low </a:t>
            </a:r>
            <a:r>
              <a:rPr lang="en-US"/>
              <a:t>price change.</a:t>
            </a:r>
          </a:p>
          <a:p>
            <a:pPr lvl="1"/>
            <a:r>
              <a:rPr lang="en-US"/>
              <a:t>Use these for each day, predict the next day.</a:t>
            </a:r>
          </a:p>
          <a:p>
            <a:pPr lvl="1"/>
            <a:r>
              <a:rPr lang="en-US"/>
              <a:t>Next day close &gt; current day close is a ‘Hold’. </a:t>
            </a:r>
          </a:p>
          <a:p>
            <a:pPr lvl="1"/>
            <a:r>
              <a:rPr lang="en-US"/>
              <a:t>Compare returns each day to only returns on predicted ‘Hold’ days.</a:t>
            </a:r>
          </a:p>
          <a:p>
            <a:pPr lvl="1"/>
            <a:r>
              <a:rPr lang="en-US"/>
              <a:t>Split 80% days before cutoff to train, test on 20% days after cutoff.</a:t>
            </a:r>
          </a:p>
          <a:p>
            <a:pPr lvl="1"/>
            <a:r>
              <a:rPr lang="en-US"/>
              <a:t>Model each stock individually – cumulative returns for market</a:t>
            </a:r>
          </a:p>
          <a:p>
            <a:pPr lvl="1"/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SVM and time-series Articles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/>
              <a:t>Other resources</a:t>
            </a:r>
          </a:p>
          <a:p>
            <a:pPr lvl="1"/>
            <a:r>
              <a:rPr lang="en-US">
                <a:hlinkClick r:id="rId3"/>
              </a:rPr>
              <a:t>How-To: Cross Validation with Time Series Data | by Haden Pelletier | Towards Data </a:t>
            </a:r>
            <a:endParaRPr lang="en-US"/>
          </a:p>
          <a:p>
            <a:pPr lvl="1"/>
            <a:r>
              <a:rPr lang="en-US">
                <a:hlinkClick r:id="rId4"/>
              </a:rPr>
              <a:t>Predicting Stock Price Direction using Support Vector Machines – </a:t>
            </a:r>
            <a:r>
              <a:rPr lang="en-US" err="1">
                <a:hlinkClick r:id="rId4"/>
              </a:rPr>
              <a:t>GeeksforGeeks</a:t>
            </a:r>
            <a:endParaRPr lang="en-US"/>
          </a:p>
          <a:p>
            <a:pPr lvl="1"/>
            <a:r>
              <a:rPr lang="en-US">
                <a:hlinkClick r:id="rId5"/>
              </a:rPr>
              <a:t>S&amp;P 500 || Time Series Forecasting with Prophet (kaggle.com)</a:t>
            </a:r>
            <a:endParaRPr lang="en-US"/>
          </a:p>
          <a:p>
            <a:pPr lvl="1"/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4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A7F6-F75B-970A-8BA6-17CB7B5B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Features Attempted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D153E-8458-4053-D9C8-F7D46C74EE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 in Returns over the past 7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 in Returns over the past 14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 in Volume of the Stock, past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 significant findings for these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54BE6-205E-491C-917A-BE2E5191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3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E047-CEF8-45C9-5263-F7639FD8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 anchor="ctr">
            <a:normAutofit/>
          </a:bodyPr>
          <a:lstStyle/>
          <a:p>
            <a:r>
              <a:rPr lang="en-US"/>
              <a:t>S&amp;P 500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C3A285-20E0-A40E-1C7A-DB61E145B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284" y="1837266"/>
            <a:ext cx="7207710" cy="3767667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C92931-ECFA-B5E2-7A36-12C7532765BB}"/>
              </a:ext>
            </a:extLst>
          </p:cNvPr>
          <p:cNvSpPr txBox="1"/>
          <p:nvPr/>
        </p:nvSpPr>
        <p:spPr>
          <a:xfrm>
            <a:off x="186267" y="2813050"/>
            <a:ext cx="38995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February 8</a:t>
            </a:r>
            <a:r>
              <a:rPr lang="en-US" baseline="30000"/>
              <a:t>th</a:t>
            </a:r>
            <a:r>
              <a:rPr lang="en-US"/>
              <a:t>, 2013, to February 7</a:t>
            </a:r>
            <a:r>
              <a:rPr lang="en-US" baseline="30000"/>
              <a:t>th</a:t>
            </a:r>
            <a:r>
              <a:rPr lang="en-US"/>
              <a:t>, 2018.</a:t>
            </a:r>
          </a:p>
          <a:p>
            <a:endParaRPr lang="en-US"/>
          </a:p>
          <a:p>
            <a:r>
              <a:rPr lang="en-US"/>
              <a:t>Data source: </a:t>
            </a:r>
            <a:r>
              <a:rPr lang="en-US">
                <a:hlinkClick r:id="rId3"/>
              </a:rPr>
              <a:t>S&amp;P 500 || Time Series Forecasting with Prophet (kaggle.com)</a:t>
            </a:r>
            <a:endParaRPr 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D79442C-1D2D-7B2E-2942-F8E11236C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Min date: 2013-02-08 Max date: 2018-02-07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2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E070-C21E-32B7-D74A-0A8DADDC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5892" y="-271297"/>
            <a:ext cx="5884027" cy="1204912"/>
          </a:xfrm>
        </p:spPr>
        <p:txBody>
          <a:bodyPr/>
          <a:lstStyle/>
          <a:p>
            <a:r>
              <a:rPr lang="en-US"/>
              <a:t>SVM Example - AMZN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F5313-1A74-649A-4332-4D1A314C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245C5B-0724-000F-5150-EB4CBB207F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4824" y="1139889"/>
            <a:ext cx="5907176" cy="1204912"/>
          </a:xfrm>
        </p:spPr>
        <p:txBody>
          <a:bodyPr/>
          <a:lstStyle/>
          <a:p>
            <a:r>
              <a:rPr lang="en-US"/>
              <a:t>The model predicts to almost always hold AMZN</a:t>
            </a:r>
          </a:p>
          <a:p>
            <a:r>
              <a:rPr lang="en-US"/>
              <a:t>Red – Hold, Blue – Don’t Hold</a:t>
            </a:r>
          </a:p>
        </p:txBody>
      </p:sp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05F4A4E8-6E06-BC85-EA7E-640B43E5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06" y="3018166"/>
            <a:ext cx="4816257" cy="3520745"/>
          </a:xfrm>
          <a:prstGeom prst="rect">
            <a:avLst/>
          </a:prstGeom>
        </p:spPr>
      </p:pic>
      <p:pic>
        <p:nvPicPr>
          <p:cNvPr id="11" name="Picture 10" descr="A diagram of a red and blue dotted object&#10;&#10;Description automatically generated with medium confidence">
            <a:extLst>
              <a:ext uri="{FF2B5EF4-FFF2-40B4-BE49-F238E27FC236}">
                <a16:creationId xmlns:a16="http://schemas.microsoft.com/office/drawing/2014/main" id="{F5AAB431-83E2-0191-5D92-1007E220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802" y="2957201"/>
            <a:ext cx="4854361" cy="3581710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AA3A2B0-054C-CCB5-4136-4DD10A76C8CE}"/>
              </a:ext>
            </a:extLst>
          </p:cNvPr>
          <p:cNvSpPr txBox="1">
            <a:spLocks/>
          </p:cNvSpPr>
          <p:nvPr/>
        </p:nvSpPr>
        <p:spPr>
          <a:xfrm>
            <a:off x="725563" y="2606010"/>
            <a:ext cx="3631314" cy="702382"/>
          </a:xfrm>
          <a:prstGeom prst="rect">
            <a:avLst/>
          </a:prstGeom>
        </p:spPr>
        <p:txBody>
          <a:bodyPr vert="horz" lIns="91440" tIns="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- Decimal (Y-Axis * 100 for percentage) </a:t>
            </a:r>
          </a:p>
          <a:p>
            <a:r>
              <a:rPr lang="en-US"/>
              <a:t>- Cumulative returns</a:t>
            </a:r>
          </a:p>
        </p:txBody>
      </p:sp>
    </p:spTree>
    <p:extLst>
      <p:ext uri="{BB962C8B-B14F-4D97-AF65-F5344CB8AC3E}">
        <p14:creationId xmlns:p14="http://schemas.microsoft.com/office/powerpoint/2010/main" val="22172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E070-C21E-32B7-D74A-0A8DADDC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756" y="452439"/>
            <a:ext cx="5884027" cy="1204912"/>
          </a:xfrm>
        </p:spPr>
        <p:txBody>
          <a:bodyPr/>
          <a:lstStyle/>
          <a:p>
            <a:r>
              <a:rPr lang="en-US"/>
              <a:t>SVM Example – Visa, MSFT, CAT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F5313-1A74-649A-4332-4D1A314C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" name="Picture 10" descr="A diagram of a red and blue dotted line&#10;&#10;Description automatically generated with medium confidence">
            <a:extLst>
              <a:ext uri="{FF2B5EF4-FFF2-40B4-BE49-F238E27FC236}">
                <a16:creationId xmlns:a16="http://schemas.microsoft.com/office/drawing/2014/main" id="{68994500-4EAD-F53A-E02E-5D7C2DA44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894" y="113364"/>
            <a:ext cx="4668260" cy="3397610"/>
          </a:xfrm>
          <a:prstGeom prst="rect">
            <a:avLst/>
          </a:prstGeom>
        </p:spPr>
      </p:pic>
      <p:pic>
        <p:nvPicPr>
          <p:cNvPr id="13" name="Picture 12" descr="A close-up of a map&#10;&#10;Description automatically generated">
            <a:extLst>
              <a:ext uri="{FF2B5EF4-FFF2-40B4-BE49-F238E27FC236}">
                <a16:creationId xmlns:a16="http://schemas.microsoft.com/office/drawing/2014/main" id="{8230F869-5216-4148-B202-14F62B9DB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40" y="3524214"/>
            <a:ext cx="4668260" cy="3220422"/>
          </a:xfrm>
          <a:prstGeom prst="rect">
            <a:avLst/>
          </a:prstGeom>
        </p:spPr>
      </p:pic>
      <p:pic>
        <p:nvPicPr>
          <p:cNvPr id="15" name="Picture 14" descr="A diagram of a red and blue dotted object&#10;&#10;Description automatically generated with medium confidence">
            <a:extLst>
              <a:ext uri="{FF2B5EF4-FFF2-40B4-BE49-F238E27FC236}">
                <a16:creationId xmlns:a16="http://schemas.microsoft.com/office/drawing/2014/main" id="{03C545CE-EECE-D0A4-1FE1-5BF12A1D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756" y="3276862"/>
            <a:ext cx="4702975" cy="34714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E8C641-F233-631B-2006-84DACF6AFDA9}"/>
              </a:ext>
            </a:extLst>
          </p:cNvPr>
          <p:cNvSpPr txBox="1"/>
          <p:nvPr/>
        </p:nvSpPr>
        <p:spPr>
          <a:xfrm>
            <a:off x="4751295" y="45243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Visa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63999-4844-290B-373B-6910E4DD81BF}"/>
              </a:ext>
            </a:extLst>
          </p:cNvPr>
          <p:cNvSpPr txBox="1"/>
          <p:nvPr/>
        </p:nvSpPr>
        <p:spPr>
          <a:xfrm>
            <a:off x="4751295" y="386858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MSFT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52B03D-9AB7-F296-956C-38C12232F366}"/>
              </a:ext>
            </a:extLst>
          </p:cNvPr>
          <p:cNvSpPr txBox="1"/>
          <p:nvPr/>
        </p:nvSpPr>
        <p:spPr>
          <a:xfrm>
            <a:off x="9808574" y="3474434"/>
            <a:ext cx="57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CAT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82E8EFF-07C4-5C13-7B2E-FB14D7E4655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776756" y="1657351"/>
            <a:ext cx="4511928" cy="886344"/>
          </a:xfrm>
        </p:spPr>
        <p:txBody>
          <a:bodyPr>
            <a:normAutofit/>
          </a:bodyPr>
          <a:lstStyle/>
          <a:p>
            <a:r>
              <a:rPr lang="en-US"/>
              <a:t>Red – Hold, Blue – Don’t Hold</a:t>
            </a:r>
          </a:p>
          <a:p>
            <a:r>
              <a:rPr lang="en-US"/>
              <a:t>Good at classifying Don’t Hold Outliers</a:t>
            </a:r>
          </a:p>
        </p:txBody>
      </p:sp>
    </p:spTree>
    <p:extLst>
      <p:ext uri="{BB962C8B-B14F-4D97-AF65-F5344CB8AC3E}">
        <p14:creationId xmlns:p14="http://schemas.microsoft.com/office/powerpoint/2010/main" val="31621382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F083C97BD3564CBAD4FC81C1E78B69" ma:contentTypeVersion="15" ma:contentTypeDescription="Create a new document." ma:contentTypeScope="" ma:versionID="5f603ac1bbb79be9531480e67197379d">
  <xsd:schema xmlns:xsd="http://www.w3.org/2001/XMLSchema" xmlns:xs="http://www.w3.org/2001/XMLSchema" xmlns:p="http://schemas.microsoft.com/office/2006/metadata/properties" xmlns:ns3="56fa8df6-02af-4d45-a503-4fd12a61058f" xmlns:ns4="d89e65f3-8131-40ce-82fa-2670521f53ab" targetNamespace="http://schemas.microsoft.com/office/2006/metadata/properties" ma:root="true" ma:fieldsID="b43ef5695a382b34ac5d075a9d5e4b8f" ns3:_="" ns4:_="">
    <xsd:import namespace="56fa8df6-02af-4d45-a503-4fd12a61058f"/>
    <xsd:import namespace="d89e65f3-8131-40ce-82fa-2670521f53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SearchPropertie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a8df6-02af-4d45-a503-4fd12a6105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e65f3-8131-40ce-82fa-2670521f53a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6fa8df6-02af-4d45-a503-4fd12a61058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CFB073-3A39-4A27-96C5-9B527C1EA5D6}">
  <ds:schemaRefs>
    <ds:schemaRef ds:uri="56fa8df6-02af-4d45-a503-4fd12a61058f"/>
    <ds:schemaRef ds:uri="d89e65f3-8131-40ce-82fa-2670521f53a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56fa8df6-02af-4d45-a503-4fd12a61058f"/>
    <ds:schemaRef ds:uri="d89e65f3-8131-40ce-82fa-2670521f53a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{5317A5B1-1E3C-40F5-A1F9-7363B51DA3B9}tf67328976_win32</Template>
  <Application>Microsoft Office PowerPoint</Application>
  <PresentationFormat>Widescreen</PresentationFormat>
  <Slides>27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Custom</vt:lpstr>
      <vt:lpstr>CS6140 - Group #17  SVM And TIME-Series modeling on  Stock market Trends </vt:lpstr>
      <vt:lpstr>AGENDA</vt:lpstr>
      <vt:lpstr>SVM Modeling</vt:lpstr>
      <vt:lpstr>SVM Model Overview</vt:lpstr>
      <vt:lpstr>SVM and time-series Articles</vt:lpstr>
      <vt:lpstr>Additional Features Attempted</vt:lpstr>
      <vt:lpstr>S&amp;P 500 data</vt:lpstr>
      <vt:lpstr>SVM Example - AMZN</vt:lpstr>
      <vt:lpstr>SVM Example – Visa, MSFT, CAT</vt:lpstr>
      <vt:lpstr>PowerPoint Presentation</vt:lpstr>
      <vt:lpstr>What is the issue with this Approach?</vt:lpstr>
      <vt:lpstr>SVM and time-series Analysis </vt:lpstr>
      <vt:lpstr>AvG. Performance Of SVM model</vt:lpstr>
      <vt:lpstr>Our Model Shows Signs of Better Returns than the Market, One day out</vt:lpstr>
      <vt:lpstr>Our Model Shows Signs of Better Returns than the Market, One day out – Example</vt:lpstr>
      <vt:lpstr>Our Model Consistently Outperforms in One-Day Returns On a Market Downturn</vt:lpstr>
      <vt:lpstr>Our Model Consistently Outperforms in One-Day Returns On a Market Downturn</vt:lpstr>
      <vt:lpstr>Time-Series Analysis</vt:lpstr>
      <vt:lpstr>Facebook Prophet Library for Time-series Predictions</vt:lpstr>
      <vt:lpstr>Prophet – AMZN Example</vt:lpstr>
      <vt:lpstr>Prophet – AMZN Example</vt:lpstr>
      <vt:lpstr>Vector Auto regression</vt:lpstr>
      <vt:lpstr>Vector Auto Regression Results</vt:lpstr>
      <vt:lpstr>SVR Model</vt:lpstr>
      <vt:lpstr>Svr trading strategy portfolio</vt:lpstr>
      <vt:lpstr>Svr trading strategy portfolio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CS6140 - Group #17 SVM And TIME-Series modeling on Stock Trends </dc:title>
  <dc:creator>Benjamin Johnson</dc:creator>
  <cp:revision>1</cp:revision>
  <dcterms:created xsi:type="dcterms:W3CDTF">2024-07-31T21:23:10Z</dcterms:created>
  <dcterms:modified xsi:type="dcterms:W3CDTF">2024-08-09T19:50:03Z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0x01010064F083C97BD3564CBAD4FC81C1E78B69</vt:lpwstr>
  </property>
  <property fmtid="{D5CDD505-2E9C-101B-9397-08002B2CF9AE}" pid="3" name="MediaServiceImageTags">
    <vt:lpwstr/>
  </property>
</Properties>
</file>